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800" r:id="rId5"/>
  </p:sldMasterIdLst>
  <p:notesMasterIdLst>
    <p:notesMasterId r:id="rId62"/>
  </p:notesMasterIdLst>
  <p:sldIdLst>
    <p:sldId id="258" r:id="rId6"/>
    <p:sldId id="259" r:id="rId7"/>
    <p:sldId id="333" r:id="rId8"/>
    <p:sldId id="277" r:id="rId9"/>
    <p:sldId id="278" r:id="rId10"/>
    <p:sldId id="279" r:id="rId11"/>
    <p:sldId id="280" r:id="rId12"/>
    <p:sldId id="334" r:id="rId13"/>
    <p:sldId id="260" r:id="rId14"/>
    <p:sldId id="261" r:id="rId15"/>
    <p:sldId id="257" r:id="rId16"/>
    <p:sldId id="262" r:id="rId17"/>
    <p:sldId id="287" r:id="rId18"/>
    <p:sldId id="281" r:id="rId19"/>
    <p:sldId id="329" r:id="rId20"/>
    <p:sldId id="321" r:id="rId21"/>
    <p:sldId id="322" r:id="rId22"/>
    <p:sldId id="283" r:id="rId23"/>
    <p:sldId id="284" r:id="rId24"/>
    <p:sldId id="285" r:id="rId25"/>
    <p:sldId id="328" r:id="rId26"/>
    <p:sldId id="323" r:id="rId27"/>
    <p:sldId id="288" r:id="rId28"/>
    <p:sldId id="289" r:id="rId29"/>
    <p:sldId id="290" r:id="rId30"/>
    <p:sldId id="291" r:id="rId31"/>
    <p:sldId id="292" r:id="rId32"/>
    <p:sldId id="293" r:id="rId33"/>
    <p:sldId id="294" r:id="rId34"/>
    <p:sldId id="295" r:id="rId35"/>
    <p:sldId id="297" r:id="rId36"/>
    <p:sldId id="298" r:id="rId37"/>
    <p:sldId id="299" r:id="rId38"/>
    <p:sldId id="300" r:id="rId39"/>
    <p:sldId id="301" r:id="rId40"/>
    <p:sldId id="302" r:id="rId41"/>
    <p:sldId id="303" r:id="rId42"/>
    <p:sldId id="304" r:id="rId43"/>
    <p:sldId id="305" r:id="rId44"/>
    <p:sldId id="325" r:id="rId45"/>
    <p:sldId id="326" r:id="rId46"/>
    <p:sldId id="306" r:id="rId47"/>
    <p:sldId id="307" r:id="rId48"/>
    <p:sldId id="308" r:id="rId49"/>
    <p:sldId id="327" r:id="rId50"/>
    <p:sldId id="310" r:id="rId51"/>
    <p:sldId id="311" r:id="rId52"/>
    <p:sldId id="312" r:id="rId53"/>
    <p:sldId id="313" r:id="rId54"/>
    <p:sldId id="314" r:id="rId55"/>
    <p:sldId id="315" r:id="rId56"/>
    <p:sldId id="316" r:id="rId57"/>
    <p:sldId id="317" r:id="rId58"/>
    <p:sldId id="318" r:id="rId59"/>
    <p:sldId id="319" r:id="rId60"/>
    <p:sldId id="320" r:id="rId6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guide id="3" orient="horz" pos="18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beth Merck Rasin" initials="EMR" lastIdx="84" clrIdx="0">
    <p:extLst>
      <p:ext uri="{19B8F6BF-5375-455C-9EA6-DF929625EA0E}">
        <p15:presenceInfo xmlns:p15="http://schemas.microsoft.com/office/powerpoint/2012/main" userId="S::elisabeth.merck_rasin@uhmynd.se::3ed960d9-71e4-465a-b9d0-e360dc7d60c9" providerId="AD"/>
      </p:ext>
    </p:extLst>
  </p:cmAuthor>
  <p:cmAuthor id="2" name="Ann-Sofi Korsman" initials="AK" lastIdx="1" clrIdx="1">
    <p:extLst>
      <p:ext uri="{19B8F6BF-5375-455C-9EA6-DF929625EA0E}">
        <p15:presenceInfo xmlns:p15="http://schemas.microsoft.com/office/powerpoint/2012/main" userId="S::ann-sofi.korsman@uhmynd.se::457d2eea-85bd-4558-a50c-e92968978702" providerId="AD"/>
      </p:ext>
    </p:extLst>
  </p:cmAuthor>
  <p:cmAuthor id="3" name="Max Ausfelt" initials="MA" lastIdx="50" clrIdx="2">
    <p:extLst>
      <p:ext uri="{19B8F6BF-5375-455C-9EA6-DF929625EA0E}">
        <p15:presenceInfo xmlns:p15="http://schemas.microsoft.com/office/powerpoint/2012/main" userId="S::max.ausfelt@infab.nu::86d42b27-72c9-483b-95b3-ddeb1f0cac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3667"/>
    <a:srgbClr val="FFFFFF"/>
    <a:srgbClr val="DD2879"/>
    <a:srgbClr val="DDDDDD"/>
    <a:srgbClr val="F1F1F1"/>
    <a:srgbClr val="D1E5F7"/>
    <a:srgbClr val="EDF4FC"/>
    <a:srgbClr val="DDECD0"/>
    <a:srgbClr val="F1F7EC"/>
    <a:srgbClr val="EAD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8" autoAdjust="0"/>
  </p:normalViewPr>
  <p:slideViewPr>
    <p:cSldViewPr snapToGrid="0">
      <p:cViewPr varScale="1">
        <p:scale>
          <a:sx n="86" d="100"/>
          <a:sy n="86" d="100"/>
        </p:scale>
        <p:origin x="514" y="58"/>
      </p:cViewPr>
      <p:guideLst>
        <p:guide orient="horz" pos="4320"/>
        <p:guide pos="3840"/>
        <p:guide orient="horz" pos="1828"/>
      </p:guideLst>
    </p:cSldViewPr>
  </p:slideViewPr>
  <p:outlineViewPr>
    <p:cViewPr>
      <p:scale>
        <a:sx n="33" d="100"/>
        <a:sy n="33" d="100"/>
      </p:scale>
      <p:origin x="0" y="-5466"/>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E12FE-65D1-4232-8CC1-97D81739B1E9}" type="datetimeFigureOut">
              <a:rPr lang="en-GB" smtClean="0"/>
              <a:t>22/04/2021</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69724-86C5-43F5-AA21-422966C84D89}" type="slidenum">
              <a:rPr lang="en-GB" smtClean="0"/>
              <a:t>‹#›</a:t>
            </a:fld>
            <a:endParaRPr lang="en-GB"/>
          </a:p>
        </p:txBody>
      </p:sp>
    </p:spTree>
    <p:extLst>
      <p:ext uri="{BB962C8B-B14F-4D97-AF65-F5344CB8AC3E}">
        <p14:creationId xmlns:p14="http://schemas.microsoft.com/office/powerpoint/2010/main" val="228858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slide" Target="../slides/slide32.xml"/><Relationship Id="rId3" Type="http://schemas.openxmlformats.org/officeDocument/2006/relationships/image" Target="../media/image9.png"/><Relationship Id="rId7" Type="http://schemas.openxmlformats.org/officeDocument/2006/relationships/slide" Target="../slides/slide31.xml"/><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slide" Target="../slides/slide28.xml"/><Relationship Id="rId11" Type="http://schemas.openxmlformats.org/officeDocument/2006/relationships/slide" Target="../slides/slide10.xml"/><Relationship Id="rId5" Type="http://schemas.openxmlformats.org/officeDocument/2006/relationships/slide" Target="../slides/slide26.xml"/><Relationship Id="rId10" Type="http://schemas.openxmlformats.org/officeDocument/2006/relationships/slide" Target="../slides/slide36.xml"/><Relationship Id="rId4" Type="http://schemas.openxmlformats.org/officeDocument/2006/relationships/slide" Target="../slides/slide24.xml"/><Relationship Id="rId9" Type="http://schemas.openxmlformats.org/officeDocument/2006/relationships/slide" Target="../slides/slide34.xml"/></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17.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18.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19.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21.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22.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23.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23.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image" Target="../media/image17.png"/><Relationship Id="rId7" Type="http://schemas.openxmlformats.org/officeDocument/2006/relationships/slide" Target="../slides/slide45.xml"/><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slide" Target="../slides/slide43.xml"/><Relationship Id="rId5" Type="http://schemas.openxmlformats.org/officeDocument/2006/relationships/slide" Target="../slides/slide41.xml"/><Relationship Id="rId4" Type="http://schemas.openxmlformats.org/officeDocument/2006/relationships/slide" Target="../slides/slide39.xml"/></Relationships>
</file>

<file path=ppt/slideLayouts/_rels/slideLayout25.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26.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27.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2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29.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11.xml"/><Relationship Id="rId1" Type="http://schemas.openxmlformats.org/officeDocument/2006/relationships/slideMaster" Target="../slideMasters/slideMaster1.xml"/><Relationship Id="rId5" Type="http://schemas.openxmlformats.org/officeDocument/2006/relationships/slide" Target="../slides/slide47.xml"/><Relationship Id="rId4" Type="http://schemas.openxmlformats.org/officeDocument/2006/relationships/slide" Target="../slides/slide38.xml"/></Relationships>
</file>

<file path=ppt/slideLayouts/_rels/slideLayout3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38.xm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38.xm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image" Target="../media/image19.png"/><Relationship Id="rId7" Type="http://schemas.openxmlformats.org/officeDocument/2006/relationships/slide" Target="../slides/slide54.xml"/><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slide" Target="../slides/slide52.xml"/><Relationship Id="rId5" Type="http://schemas.openxmlformats.org/officeDocument/2006/relationships/slide" Target="../slides/slide50.xml"/><Relationship Id="rId4" Type="http://schemas.openxmlformats.org/officeDocument/2006/relationships/slide" Target="../slides/slide48.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34.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35.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36.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3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47.xml"/><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47.xml"/><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image" Target="../media/image6.png"/><Relationship Id="rId7" Type="http://schemas.openxmlformats.org/officeDocument/2006/relationships/slide" Target="../slides/slide19.xml"/><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4.xml"/><Relationship Id="rId4" Type="http://schemas.openxmlformats.org/officeDocument/2006/relationships/slide" Target="../slides/slide12.xml"/><Relationship Id="rId9" Type="http://schemas.openxmlformats.org/officeDocument/2006/relationships/slide" Target="../slides/slide10.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slide" Target="../slides/slide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3. Startsida med standardbild">
    <p:bg>
      <p:bgRef idx="1001">
        <a:schemeClr val="bg1"/>
      </p:bgRef>
    </p:bg>
    <p:spTree>
      <p:nvGrpSpPr>
        <p:cNvPr id="1" name=""/>
        <p:cNvGrpSpPr/>
        <p:nvPr/>
      </p:nvGrpSpPr>
      <p:grpSpPr>
        <a:xfrm>
          <a:off x="0" y="0"/>
          <a:ext cx="0" cy="0"/>
          <a:chOff x="0" y="0"/>
          <a:chExt cx="0" cy="0"/>
        </a:xfrm>
      </p:grpSpPr>
      <p:pic>
        <p:nvPicPr>
          <p:cNvPr id="4" name="Bildobjekt 3" descr="En bild som visar person, objekt, man, baseball&#10;&#10;Automatiskt genererad beskrivning">
            <a:extLst>
              <a:ext uri="{FF2B5EF4-FFF2-40B4-BE49-F238E27FC236}">
                <a16:creationId xmlns:a16="http://schemas.microsoft.com/office/drawing/2014/main" id="{498BF8AC-2930-4330-80C2-46CF80987C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pic>
        <p:nvPicPr>
          <p:cNvPr id="43" name="Bildobjekt 42">
            <a:extLst>
              <a:ext uri="{FF2B5EF4-FFF2-40B4-BE49-F238E27FC236}">
                <a16:creationId xmlns:a16="http://schemas.microsoft.com/office/drawing/2014/main" id="{9135F293-BE87-495C-92B4-916772B4F2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19419" cy="6868633"/>
          </a:xfrm>
          <a:prstGeom prst="rect">
            <a:avLst/>
          </a:prstGeom>
        </p:spPr>
      </p:pic>
      <p:sp>
        <p:nvSpPr>
          <p:cNvPr id="6" name="Rubrik 2">
            <a:extLst>
              <a:ext uri="{FF2B5EF4-FFF2-40B4-BE49-F238E27FC236}">
                <a16:creationId xmlns:a16="http://schemas.microsoft.com/office/drawing/2014/main" id="{7AAF6A54-2AEE-4996-A613-15CAB547EE5C}"/>
              </a:ext>
            </a:extLst>
          </p:cNvPr>
          <p:cNvSpPr>
            <a:spLocks noGrp="1"/>
          </p:cNvSpPr>
          <p:nvPr>
            <p:ph type="title"/>
          </p:nvPr>
        </p:nvSpPr>
        <p:spPr>
          <a:xfrm>
            <a:off x="3106352" y="4158287"/>
            <a:ext cx="4807160" cy="1624092"/>
          </a:xfrm>
        </p:spPr>
        <p:txBody>
          <a:bodyPr anchor="b">
            <a:noAutofit/>
          </a:bodyPr>
          <a:lstStyle>
            <a:lvl1pPr>
              <a:lnSpc>
                <a:spcPts val="4100"/>
              </a:lnSpc>
              <a:defRPr sz="3600">
                <a:solidFill>
                  <a:schemeClr val="bg1"/>
                </a:solidFill>
              </a:defRPr>
            </a:lvl1pPr>
          </a:lstStyle>
          <a:p>
            <a:pPr lvl="0"/>
            <a:r>
              <a:rPr lang="sv-SE"/>
              <a:t>Klicka här för att ändra mall för rubrikformat</a:t>
            </a:r>
          </a:p>
        </p:txBody>
      </p:sp>
      <p:sp>
        <p:nvSpPr>
          <p:cNvPr id="7" name="Platshållare för text 5">
            <a:extLst>
              <a:ext uri="{FF2B5EF4-FFF2-40B4-BE49-F238E27FC236}">
                <a16:creationId xmlns:a16="http://schemas.microsoft.com/office/drawing/2014/main" id="{8FCE41E4-7678-44CD-95B3-07099F50746E}"/>
              </a:ext>
            </a:extLst>
          </p:cNvPr>
          <p:cNvSpPr>
            <a:spLocks noGrp="1"/>
          </p:cNvSpPr>
          <p:nvPr>
            <p:ph type="body" sz="quarter" idx="14"/>
          </p:nvPr>
        </p:nvSpPr>
        <p:spPr>
          <a:xfrm>
            <a:off x="3111877" y="5922961"/>
            <a:ext cx="4777991" cy="373501"/>
          </a:xfrm>
          <a:prstGeom prst="rect">
            <a:avLst/>
          </a:prstGeom>
        </p:spPr>
        <p:txBody>
          <a:bodyPr>
            <a:noAutofit/>
          </a:bodyPr>
          <a:lstStyle>
            <a:lvl1pPr marL="0" indent="0">
              <a:buNone/>
              <a:defRPr sz="1700" b="1">
                <a:solidFill>
                  <a:schemeClr val="bg1"/>
                </a:solidFill>
              </a:defRPr>
            </a:lvl1pPr>
            <a:lvl2pPr>
              <a:defRPr/>
            </a:lvl2pPr>
            <a:lvl3pPr>
              <a:defRPr/>
            </a:lvl3pPr>
          </a:lstStyle>
          <a:p>
            <a:pPr lvl="0"/>
            <a:r>
              <a:rPr lang="sv-SE"/>
              <a:t>Klicka här för att ändra format på bakgrundstexten</a:t>
            </a:r>
          </a:p>
        </p:txBody>
      </p:sp>
      <p:grpSp>
        <p:nvGrpSpPr>
          <p:cNvPr id="38" name="Grupp 37">
            <a:extLst>
              <a:ext uri="{FF2B5EF4-FFF2-40B4-BE49-F238E27FC236}">
                <a16:creationId xmlns:a16="http://schemas.microsoft.com/office/drawing/2014/main" id="{C78323E5-6774-40B5-B3B4-D258C0473148}"/>
              </a:ext>
            </a:extLst>
          </p:cNvPr>
          <p:cNvGrpSpPr/>
          <p:nvPr userDrawn="1"/>
        </p:nvGrpSpPr>
        <p:grpSpPr>
          <a:xfrm>
            <a:off x="10390977" y="269472"/>
            <a:ext cx="1505886" cy="539611"/>
            <a:chOff x="6743714" y="1263653"/>
            <a:chExt cx="2476507" cy="887419"/>
          </a:xfrm>
          <a:solidFill>
            <a:schemeClr val="bg1"/>
          </a:solidFill>
        </p:grpSpPr>
        <p:sp>
          <p:nvSpPr>
            <p:cNvPr id="39" name="Freeform 5">
              <a:extLst>
                <a:ext uri="{FF2B5EF4-FFF2-40B4-BE49-F238E27FC236}">
                  <a16:creationId xmlns:a16="http://schemas.microsoft.com/office/drawing/2014/main" id="{6B0E9FA5-4B4E-4EA4-ABE8-B3F80F853705}"/>
                </a:ext>
              </a:extLst>
            </p:cNvPr>
            <p:cNvSpPr>
              <a:spLocks/>
            </p:cNvSpPr>
            <p:nvPr userDrawn="1"/>
          </p:nvSpPr>
          <p:spPr bwMode="auto">
            <a:xfrm>
              <a:off x="8709045" y="1722444"/>
              <a:ext cx="279401" cy="428626"/>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6">
              <a:extLst>
                <a:ext uri="{FF2B5EF4-FFF2-40B4-BE49-F238E27FC236}">
                  <a16:creationId xmlns:a16="http://schemas.microsoft.com/office/drawing/2014/main" id="{C6BA90FA-6AC0-4474-8385-64D4A38B2533}"/>
                </a:ext>
              </a:extLst>
            </p:cNvPr>
            <p:cNvSpPr>
              <a:spLocks/>
            </p:cNvSpPr>
            <p:nvPr userDrawn="1"/>
          </p:nvSpPr>
          <p:spPr bwMode="auto">
            <a:xfrm>
              <a:off x="8709045" y="1722444"/>
              <a:ext cx="279401" cy="428626"/>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7">
              <a:extLst>
                <a:ext uri="{FF2B5EF4-FFF2-40B4-BE49-F238E27FC236}">
                  <a16:creationId xmlns:a16="http://schemas.microsoft.com/office/drawing/2014/main" id="{BC9B7B2C-9EF7-49FC-811A-600144EDA0E3}"/>
                </a:ext>
              </a:extLst>
            </p:cNvPr>
            <p:cNvSpPr>
              <a:spLocks/>
            </p:cNvSpPr>
            <p:nvPr userDrawn="1"/>
          </p:nvSpPr>
          <p:spPr bwMode="auto">
            <a:xfrm>
              <a:off x="8848745" y="1443043"/>
              <a:ext cx="371476"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8">
              <a:extLst>
                <a:ext uri="{FF2B5EF4-FFF2-40B4-BE49-F238E27FC236}">
                  <a16:creationId xmlns:a16="http://schemas.microsoft.com/office/drawing/2014/main" id="{43FC37D8-3BBB-46C5-9F28-763C4D3262FE}"/>
                </a:ext>
              </a:extLst>
            </p:cNvPr>
            <p:cNvSpPr>
              <a:spLocks/>
            </p:cNvSpPr>
            <p:nvPr userDrawn="1"/>
          </p:nvSpPr>
          <p:spPr bwMode="auto">
            <a:xfrm>
              <a:off x="8848745" y="1443043"/>
              <a:ext cx="371476"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9">
              <a:extLst>
                <a:ext uri="{FF2B5EF4-FFF2-40B4-BE49-F238E27FC236}">
                  <a16:creationId xmlns:a16="http://schemas.microsoft.com/office/drawing/2014/main" id="{21AB7E69-8293-4711-8829-7EE282EA3E88}"/>
                </a:ext>
              </a:extLst>
            </p:cNvPr>
            <p:cNvSpPr>
              <a:spLocks/>
            </p:cNvSpPr>
            <p:nvPr userDrawn="1"/>
          </p:nvSpPr>
          <p:spPr bwMode="auto">
            <a:xfrm>
              <a:off x="8507433" y="1263653"/>
              <a:ext cx="371476"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0">
              <a:extLst>
                <a:ext uri="{FF2B5EF4-FFF2-40B4-BE49-F238E27FC236}">
                  <a16:creationId xmlns:a16="http://schemas.microsoft.com/office/drawing/2014/main" id="{864C650F-57D3-45C2-A69A-6DD9F5B3B9F1}"/>
                </a:ext>
              </a:extLst>
            </p:cNvPr>
            <p:cNvSpPr>
              <a:spLocks/>
            </p:cNvSpPr>
            <p:nvPr userDrawn="1"/>
          </p:nvSpPr>
          <p:spPr bwMode="auto">
            <a:xfrm>
              <a:off x="8507433" y="1263655"/>
              <a:ext cx="371476"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1">
              <a:extLst>
                <a:ext uri="{FF2B5EF4-FFF2-40B4-BE49-F238E27FC236}">
                  <a16:creationId xmlns:a16="http://schemas.microsoft.com/office/drawing/2014/main" id="{E48E619D-6ACD-487C-A1F7-2CC1DCB68AC6}"/>
                </a:ext>
              </a:extLst>
            </p:cNvPr>
            <p:cNvSpPr>
              <a:spLocks/>
            </p:cNvSpPr>
            <p:nvPr userDrawn="1"/>
          </p:nvSpPr>
          <p:spPr bwMode="auto">
            <a:xfrm>
              <a:off x="6743714" y="1544643"/>
              <a:ext cx="168275" cy="244476"/>
            </a:xfrm>
            <a:custGeom>
              <a:avLst/>
              <a:gdLst>
                <a:gd name="T0" fmla="*/ 72 w 77"/>
                <a:gd name="T1" fmla="*/ 110 h 112"/>
                <a:gd name="T2" fmla="*/ 41 w 77"/>
                <a:gd name="T3" fmla="*/ 112 h 112"/>
                <a:gd name="T4" fmla="*/ 0 w 77"/>
                <a:gd name="T5" fmla="*/ 69 h 112"/>
                <a:gd name="T6" fmla="*/ 0 w 77"/>
                <a:gd name="T7" fmla="*/ 3 h 112"/>
                <a:gd name="T8" fmla="*/ 3 w 77"/>
                <a:gd name="T9" fmla="*/ 0 h 112"/>
                <a:gd name="T10" fmla="*/ 11 w 77"/>
                <a:gd name="T11" fmla="*/ 0 h 112"/>
                <a:gd name="T12" fmla="*/ 14 w 77"/>
                <a:gd name="T13" fmla="*/ 3 h 112"/>
                <a:gd name="T14" fmla="*/ 14 w 77"/>
                <a:gd name="T15" fmla="*/ 69 h 112"/>
                <a:gd name="T16" fmla="*/ 41 w 77"/>
                <a:gd name="T17" fmla="*/ 100 h 112"/>
                <a:gd name="T18" fmla="*/ 63 w 77"/>
                <a:gd name="T19" fmla="*/ 99 h 112"/>
                <a:gd name="T20" fmla="*/ 63 w 77"/>
                <a:gd name="T21" fmla="*/ 3 h 112"/>
                <a:gd name="T22" fmla="*/ 66 w 77"/>
                <a:gd name="T23" fmla="*/ 0 h 112"/>
                <a:gd name="T24" fmla="*/ 74 w 77"/>
                <a:gd name="T25" fmla="*/ 0 h 112"/>
                <a:gd name="T26" fmla="*/ 77 w 77"/>
                <a:gd name="T27" fmla="*/ 3 h 112"/>
                <a:gd name="T28" fmla="*/ 77 w 77"/>
                <a:gd name="T29" fmla="*/ 105 h 112"/>
                <a:gd name="T30" fmla="*/ 72 w 77"/>
                <a:gd name="T31"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12">
                  <a:moveTo>
                    <a:pt x="72" y="110"/>
                  </a:moveTo>
                  <a:cubicBezTo>
                    <a:pt x="64" y="111"/>
                    <a:pt x="48" y="112"/>
                    <a:pt x="41" y="112"/>
                  </a:cubicBezTo>
                  <a:cubicBezTo>
                    <a:pt x="14" y="112"/>
                    <a:pt x="0" y="102"/>
                    <a:pt x="0" y="69"/>
                  </a:cubicBezTo>
                  <a:cubicBezTo>
                    <a:pt x="0" y="3"/>
                    <a:pt x="0" y="3"/>
                    <a:pt x="0" y="3"/>
                  </a:cubicBezTo>
                  <a:cubicBezTo>
                    <a:pt x="0" y="1"/>
                    <a:pt x="1" y="0"/>
                    <a:pt x="3" y="0"/>
                  </a:cubicBezTo>
                  <a:cubicBezTo>
                    <a:pt x="11" y="0"/>
                    <a:pt x="11" y="0"/>
                    <a:pt x="11" y="0"/>
                  </a:cubicBezTo>
                  <a:cubicBezTo>
                    <a:pt x="13" y="0"/>
                    <a:pt x="14" y="1"/>
                    <a:pt x="14" y="3"/>
                  </a:cubicBezTo>
                  <a:cubicBezTo>
                    <a:pt x="14" y="69"/>
                    <a:pt x="14" y="69"/>
                    <a:pt x="14" y="69"/>
                  </a:cubicBezTo>
                  <a:cubicBezTo>
                    <a:pt x="14" y="95"/>
                    <a:pt x="22" y="100"/>
                    <a:pt x="41" y="100"/>
                  </a:cubicBezTo>
                  <a:cubicBezTo>
                    <a:pt x="47" y="100"/>
                    <a:pt x="59" y="99"/>
                    <a:pt x="63" y="99"/>
                  </a:cubicBezTo>
                  <a:cubicBezTo>
                    <a:pt x="63" y="3"/>
                    <a:pt x="63" y="3"/>
                    <a:pt x="63" y="3"/>
                  </a:cubicBezTo>
                  <a:cubicBezTo>
                    <a:pt x="63" y="1"/>
                    <a:pt x="64" y="0"/>
                    <a:pt x="66" y="0"/>
                  </a:cubicBezTo>
                  <a:cubicBezTo>
                    <a:pt x="74" y="0"/>
                    <a:pt x="74" y="0"/>
                    <a:pt x="74" y="0"/>
                  </a:cubicBezTo>
                  <a:cubicBezTo>
                    <a:pt x="76" y="0"/>
                    <a:pt x="77" y="1"/>
                    <a:pt x="77" y="3"/>
                  </a:cubicBezTo>
                  <a:cubicBezTo>
                    <a:pt x="77" y="105"/>
                    <a:pt x="77" y="105"/>
                    <a:pt x="77" y="105"/>
                  </a:cubicBezTo>
                  <a:cubicBezTo>
                    <a:pt x="77" y="109"/>
                    <a:pt x="75" y="110"/>
                    <a:pt x="72"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8" name="Freeform 12">
              <a:extLst>
                <a:ext uri="{FF2B5EF4-FFF2-40B4-BE49-F238E27FC236}">
                  <a16:creationId xmlns:a16="http://schemas.microsoft.com/office/drawing/2014/main" id="{7D0D0FF8-D569-4ABE-8DE7-2462D0E1D418}"/>
                </a:ext>
              </a:extLst>
            </p:cNvPr>
            <p:cNvSpPr>
              <a:spLocks noEditPoints="1"/>
            </p:cNvSpPr>
            <p:nvPr userDrawn="1"/>
          </p:nvSpPr>
          <p:spPr bwMode="auto">
            <a:xfrm>
              <a:off x="6951678" y="1604968"/>
              <a:ext cx="136526" cy="246063"/>
            </a:xfrm>
            <a:custGeom>
              <a:avLst/>
              <a:gdLst>
                <a:gd name="T0" fmla="*/ 30 w 63"/>
                <a:gd name="T1" fmla="*/ 84 h 112"/>
                <a:gd name="T2" fmla="*/ 13 w 63"/>
                <a:gd name="T3" fmla="*/ 82 h 112"/>
                <a:gd name="T4" fmla="*/ 13 w 63"/>
                <a:gd name="T5" fmla="*/ 109 h 112"/>
                <a:gd name="T6" fmla="*/ 10 w 63"/>
                <a:gd name="T7" fmla="*/ 112 h 112"/>
                <a:gd name="T8" fmla="*/ 2 w 63"/>
                <a:gd name="T9" fmla="*/ 112 h 112"/>
                <a:gd name="T10" fmla="*/ 0 w 63"/>
                <a:gd name="T11" fmla="*/ 109 h 112"/>
                <a:gd name="T12" fmla="*/ 0 w 63"/>
                <a:gd name="T13" fmla="*/ 6 h 112"/>
                <a:gd name="T14" fmla="*/ 3 w 63"/>
                <a:gd name="T15" fmla="*/ 3 h 112"/>
                <a:gd name="T16" fmla="*/ 30 w 63"/>
                <a:gd name="T17" fmla="*/ 0 h 112"/>
                <a:gd name="T18" fmla="*/ 63 w 63"/>
                <a:gd name="T19" fmla="*/ 36 h 112"/>
                <a:gd name="T20" fmla="*/ 63 w 63"/>
                <a:gd name="T21" fmla="*/ 47 h 112"/>
                <a:gd name="T22" fmla="*/ 30 w 63"/>
                <a:gd name="T23" fmla="*/ 84 h 112"/>
                <a:gd name="T24" fmla="*/ 49 w 63"/>
                <a:gd name="T25" fmla="*/ 36 h 112"/>
                <a:gd name="T26" fmla="*/ 30 w 63"/>
                <a:gd name="T27" fmla="*/ 11 h 112"/>
                <a:gd name="T28" fmla="*/ 13 w 63"/>
                <a:gd name="T29" fmla="*/ 12 h 112"/>
                <a:gd name="T30" fmla="*/ 13 w 63"/>
                <a:gd name="T31" fmla="*/ 71 h 112"/>
                <a:gd name="T32" fmla="*/ 30 w 63"/>
                <a:gd name="T33" fmla="*/ 73 h 112"/>
                <a:gd name="T34" fmla="*/ 49 w 63"/>
                <a:gd name="T35" fmla="*/ 47 h 112"/>
                <a:gd name="T36" fmla="*/ 49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0" y="84"/>
                  </a:moveTo>
                  <a:cubicBezTo>
                    <a:pt x="25" y="84"/>
                    <a:pt x="18" y="83"/>
                    <a:pt x="13" y="82"/>
                  </a:cubicBezTo>
                  <a:cubicBezTo>
                    <a:pt x="13" y="109"/>
                    <a:pt x="13" y="109"/>
                    <a:pt x="13" y="109"/>
                  </a:cubicBezTo>
                  <a:cubicBezTo>
                    <a:pt x="13" y="110"/>
                    <a:pt x="11" y="112"/>
                    <a:pt x="10" y="112"/>
                  </a:cubicBezTo>
                  <a:cubicBezTo>
                    <a:pt x="2" y="112"/>
                    <a:pt x="2" y="112"/>
                    <a:pt x="2" y="112"/>
                  </a:cubicBezTo>
                  <a:cubicBezTo>
                    <a:pt x="1" y="112"/>
                    <a:pt x="0" y="111"/>
                    <a:pt x="0" y="109"/>
                  </a:cubicBezTo>
                  <a:cubicBezTo>
                    <a:pt x="0" y="6"/>
                    <a:pt x="0" y="6"/>
                    <a:pt x="0" y="6"/>
                  </a:cubicBezTo>
                  <a:cubicBezTo>
                    <a:pt x="0" y="5"/>
                    <a:pt x="0" y="4"/>
                    <a:pt x="3" y="3"/>
                  </a:cubicBezTo>
                  <a:cubicBezTo>
                    <a:pt x="11" y="1"/>
                    <a:pt x="21" y="0"/>
                    <a:pt x="30" y="0"/>
                  </a:cubicBezTo>
                  <a:cubicBezTo>
                    <a:pt x="52" y="0"/>
                    <a:pt x="63" y="14"/>
                    <a:pt x="63" y="36"/>
                  </a:cubicBezTo>
                  <a:cubicBezTo>
                    <a:pt x="63" y="47"/>
                    <a:pt x="63" y="47"/>
                    <a:pt x="63" y="47"/>
                  </a:cubicBezTo>
                  <a:cubicBezTo>
                    <a:pt x="63" y="71"/>
                    <a:pt x="52" y="84"/>
                    <a:pt x="30" y="84"/>
                  </a:cubicBezTo>
                  <a:moveTo>
                    <a:pt x="49" y="36"/>
                  </a:moveTo>
                  <a:cubicBezTo>
                    <a:pt x="49" y="21"/>
                    <a:pt x="45" y="11"/>
                    <a:pt x="30" y="11"/>
                  </a:cubicBezTo>
                  <a:cubicBezTo>
                    <a:pt x="24" y="11"/>
                    <a:pt x="17" y="11"/>
                    <a:pt x="13" y="12"/>
                  </a:cubicBezTo>
                  <a:cubicBezTo>
                    <a:pt x="13" y="71"/>
                    <a:pt x="13" y="71"/>
                    <a:pt x="13" y="71"/>
                  </a:cubicBezTo>
                  <a:cubicBezTo>
                    <a:pt x="18" y="72"/>
                    <a:pt x="25" y="73"/>
                    <a:pt x="30" y="73"/>
                  </a:cubicBezTo>
                  <a:cubicBezTo>
                    <a:pt x="45" y="73"/>
                    <a:pt x="49" y="63"/>
                    <a:pt x="49" y="47"/>
                  </a:cubicBezTo>
                  <a:lnTo>
                    <a:pt x="4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9" name="Freeform 13">
              <a:extLst>
                <a:ext uri="{FF2B5EF4-FFF2-40B4-BE49-F238E27FC236}">
                  <a16:creationId xmlns:a16="http://schemas.microsoft.com/office/drawing/2014/main" id="{47713DC2-742C-4AA6-AA1E-362B0052A0C0}"/>
                </a:ext>
              </a:extLst>
            </p:cNvPr>
            <p:cNvSpPr>
              <a:spLocks noEditPoints="1"/>
            </p:cNvSpPr>
            <p:nvPr userDrawn="1"/>
          </p:nvSpPr>
          <p:spPr bwMode="auto">
            <a:xfrm>
              <a:off x="7116777" y="1604968"/>
              <a:ext cx="138113" cy="246063"/>
            </a:xfrm>
            <a:custGeom>
              <a:avLst/>
              <a:gdLst>
                <a:gd name="T0" fmla="*/ 31 w 63"/>
                <a:gd name="T1" fmla="*/ 84 h 112"/>
                <a:gd name="T2" fmla="*/ 14 w 63"/>
                <a:gd name="T3" fmla="*/ 82 h 112"/>
                <a:gd name="T4" fmla="*/ 14 w 63"/>
                <a:gd name="T5" fmla="*/ 109 h 112"/>
                <a:gd name="T6" fmla="*/ 11 w 63"/>
                <a:gd name="T7" fmla="*/ 112 h 112"/>
                <a:gd name="T8" fmla="*/ 3 w 63"/>
                <a:gd name="T9" fmla="*/ 112 h 112"/>
                <a:gd name="T10" fmla="*/ 0 w 63"/>
                <a:gd name="T11" fmla="*/ 109 h 112"/>
                <a:gd name="T12" fmla="*/ 0 w 63"/>
                <a:gd name="T13" fmla="*/ 6 h 112"/>
                <a:gd name="T14" fmla="*/ 4 w 63"/>
                <a:gd name="T15" fmla="*/ 3 h 112"/>
                <a:gd name="T16" fmla="*/ 31 w 63"/>
                <a:gd name="T17" fmla="*/ 0 h 112"/>
                <a:gd name="T18" fmla="*/ 63 w 63"/>
                <a:gd name="T19" fmla="*/ 36 h 112"/>
                <a:gd name="T20" fmla="*/ 63 w 63"/>
                <a:gd name="T21" fmla="*/ 47 h 112"/>
                <a:gd name="T22" fmla="*/ 31 w 63"/>
                <a:gd name="T23" fmla="*/ 84 h 112"/>
                <a:gd name="T24" fmla="*/ 50 w 63"/>
                <a:gd name="T25" fmla="*/ 36 h 112"/>
                <a:gd name="T26" fmla="*/ 31 w 63"/>
                <a:gd name="T27" fmla="*/ 11 h 112"/>
                <a:gd name="T28" fmla="*/ 14 w 63"/>
                <a:gd name="T29" fmla="*/ 12 h 112"/>
                <a:gd name="T30" fmla="*/ 14 w 63"/>
                <a:gd name="T31" fmla="*/ 71 h 112"/>
                <a:gd name="T32" fmla="*/ 31 w 63"/>
                <a:gd name="T33" fmla="*/ 73 h 112"/>
                <a:gd name="T34" fmla="*/ 50 w 63"/>
                <a:gd name="T35" fmla="*/ 47 h 112"/>
                <a:gd name="T36" fmla="*/ 50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1" y="84"/>
                  </a:moveTo>
                  <a:cubicBezTo>
                    <a:pt x="26" y="84"/>
                    <a:pt x="19" y="83"/>
                    <a:pt x="14" y="82"/>
                  </a:cubicBezTo>
                  <a:cubicBezTo>
                    <a:pt x="14" y="109"/>
                    <a:pt x="14" y="109"/>
                    <a:pt x="14" y="109"/>
                  </a:cubicBezTo>
                  <a:cubicBezTo>
                    <a:pt x="14" y="110"/>
                    <a:pt x="12" y="112"/>
                    <a:pt x="11" y="112"/>
                  </a:cubicBezTo>
                  <a:cubicBezTo>
                    <a:pt x="3" y="112"/>
                    <a:pt x="3" y="112"/>
                    <a:pt x="3" y="112"/>
                  </a:cubicBezTo>
                  <a:cubicBezTo>
                    <a:pt x="2" y="112"/>
                    <a:pt x="0" y="111"/>
                    <a:pt x="0" y="109"/>
                  </a:cubicBezTo>
                  <a:cubicBezTo>
                    <a:pt x="0" y="6"/>
                    <a:pt x="0" y="6"/>
                    <a:pt x="0" y="6"/>
                  </a:cubicBezTo>
                  <a:cubicBezTo>
                    <a:pt x="0" y="5"/>
                    <a:pt x="1" y="4"/>
                    <a:pt x="4" y="3"/>
                  </a:cubicBezTo>
                  <a:cubicBezTo>
                    <a:pt x="11" y="1"/>
                    <a:pt x="22" y="0"/>
                    <a:pt x="31" y="0"/>
                  </a:cubicBezTo>
                  <a:cubicBezTo>
                    <a:pt x="53" y="0"/>
                    <a:pt x="63" y="14"/>
                    <a:pt x="63" y="36"/>
                  </a:cubicBezTo>
                  <a:cubicBezTo>
                    <a:pt x="63" y="47"/>
                    <a:pt x="63" y="47"/>
                    <a:pt x="63" y="47"/>
                  </a:cubicBezTo>
                  <a:cubicBezTo>
                    <a:pt x="63" y="71"/>
                    <a:pt x="53" y="84"/>
                    <a:pt x="31" y="84"/>
                  </a:cubicBezTo>
                  <a:moveTo>
                    <a:pt x="50" y="36"/>
                  </a:moveTo>
                  <a:cubicBezTo>
                    <a:pt x="50" y="21"/>
                    <a:pt x="46" y="11"/>
                    <a:pt x="31" y="11"/>
                  </a:cubicBezTo>
                  <a:cubicBezTo>
                    <a:pt x="25" y="11"/>
                    <a:pt x="18" y="11"/>
                    <a:pt x="14" y="12"/>
                  </a:cubicBezTo>
                  <a:cubicBezTo>
                    <a:pt x="14" y="71"/>
                    <a:pt x="14" y="71"/>
                    <a:pt x="14" y="71"/>
                  </a:cubicBezTo>
                  <a:cubicBezTo>
                    <a:pt x="18" y="72"/>
                    <a:pt x="26" y="73"/>
                    <a:pt x="31" y="73"/>
                  </a:cubicBezTo>
                  <a:cubicBezTo>
                    <a:pt x="46" y="73"/>
                    <a:pt x="50" y="63"/>
                    <a:pt x="50" y="47"/>
                  </a:cubicBezTo>
                  <a:lnTo>
                    <a:pt x="5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0" name="Freeform 14">
              <a:extLst>
                <a:ext uri="{FF2B5EF4-FFF2-40B4-BE49-F238E27FC236}">
                  <a16:creationId xmlns:a16="http://schemas.microsoft.com/office/drawing/2014/main" id="{C0EF8556-CD82-4768-91B3-2EB11C12ABDB}"/>
                </a:ext>
              </a:extLst>
            </p:cNvPr>
            <p:cNvSpPr>
              <a:spLocks/>
            </p:cNvSpPr>
            <p:nvPr userDrawn="1"/>
          </p:nvSpPr>
          <p:spPr bwMode="auto">
            <a:xfrm>
              <a:off x="7285053" y="1541469"/>
              <a:ext cx="138113" cy="246063"/>
            </a:xfrm>
            <a:custGeom>
              <a:avLst/>
              <a:gdLst>
                <a:gd name="T0" fmla="*/ 60 w 63"/>
                <a:gd name="T1" fmla="*/ 112 h 112"/>
                <a:gd name="T2" fmla="*/ 53 w 63"/>
                <a:gd name="T3" fmla="*/ 112 h 112"/>
                <a:gd name="T4" fmla="*/ 50 w 63"/>
                <a:gd name="T5" fmla="*/ 109 h 112"/>
                <a:gd name="T6" fmla="*/ 50 w 63"/>
                <a:gd name="T7" fmla="*/ 60 h 112"/>
                <a:gd name="T8" fmla="*/ 34 w 63"/>
                <a:gd name="T9" fmla="*/ 40 h 112"/>
                <a:gd name="T10" fmla="*/ 13 w 63"/>
                <a:gd name="T11" fmla="*/ 44 h 112"/>
                <a:gd name="T12" fmla="*/ 13 w 63"/>
                <a:gd name="T13" fmla="*/ 109 h 112"/>
                <a:gd name="T14" fmla="*/ 10 w 63"/>
                <a:gd name="T15" fmla="*/ 112 h 112"/>
                <a:gd name="T16" fmla="*/ 3 w 63"/>
                <a:gd name="T17" fmla="*/ 112 h 112"/>
                <a:gd name="T18" fmla="*/ 0 w 63"/>
                <a:gd name="T19" fmla="*/ 109 h 112"/>
                <a:gd name="T20" fmla="*/ 0 w 63"/>
                <a:gd name="T21" fmla="*/ 3 h 112"/>
                <a:gd name="T22" fmla="*/ 3 w 63"/>
                <a:gd name="T23" fmla="*/ 0 h 112"/>
                <a:gd name="T24" fmla="*/ 11 w 63"/>
                <a:gd name="T25" fmla="*/ 0 h 112"/>
                <a:gd name="T26" fmla="*/ 13 w 63"/>
                <a:gd name="T27" fmla="*/ 3 h 112"/>
                <a:gd name="T28" fmla="*/ 13 w 63"/>
                <a:gd name="T29" fmla="*/ 33 h 112"/>
                <a:gd name="T30" fmla="*/ 36 w 63"/>
                <a:gd name="T31" fmla="*/ 29 h 112"/>
                <a:gd name="T32" fmla="*/ 63 w 63"/>
                <a:gd name="T33" fmla="*/ 60 h 112"/>
                <a:gd name="T34" fmla="*/ 63 w 63"/>
                <a:gd name="T35" fmla="*/ 109 h 112"/>
                <a:gd name="T36" fmla="*/ 60 w 63"/>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60" y="112"/>
                  </a:moveTo>
                  <a:cubicBezTo>
                    <a:pt x="53" y="112"/>
                    <a:pt x="53" y="112"/>
                    <a:pt x="53" y="112"/>
                  </a:cubicBezTo>
                  <a:cubicBezTo>
                    <a:pt x="51" y="112"/>
                    <a:pt x="50" y="110"/>
                    <a:pt x="50" y="109"/>
                  </a:cubicBezTo>
                  <a:cubicBezTo>
                    <a:pt x="50" y="60"/>
                    <a:pt x="50" y="60"/>
                    <a:pt x="50" y="60"/>
                  </a:cubicBezTo>
                  <a:cubicBezTo>
                    <a:pt x="50" y="45"/>
                    <a:pt x="44" y="40"/>
                    <a:pt x="34" y="40"/>
                  </a:cubicBezTo>
                  <a:cubicBezTo>
                    <a:pt x="29" y="40"/>
                    <a:pt x="20" y="41"/>
                    <a:pt x="13" y="44"/>
                  </a:cubicBezTo>
                  <a:cubicBezTo>
                    <a:pt x="13" y="109"/>
                    <a:pt x="13" y="109"/>
                    <a:pt x="13" y="109"/>
                  </a:cubicBezTo>
                  <a:cubicBezTo>
                    <a:pt x="13" y="110"/>
                    <a:pt x="12" y="112"/>
                    <a:pt x="10" y="112"/>
                  </a:cubicBezTo>
                  <a:cubicBezTo>
                    <a:pt x="3" y="112"/>
                    <a:pt x="3" y="112"/>
                    <a:pt x="3" y="112"/>
                  </a:cubicBezTo>
                  <a:cubicBezTo>
                    <a:pt x="2" y="112"/>
                    <a:pt x="0" y="110"/>
                    <a:pt x="0" y="109"/>
                  </a:cubicBezTo>
                  <a:cubicBezTo>
                    <a:pt x="0" y="3"/>
                    <a:pt x="0" y="3"/>
                    <a:pt x="0" y="3"/>
                  </a:cubicBezTo>
                  <a:cubicBezTo>
                    <a:pt x="0" y="1"/>
                    <a:pt x="1" y="0"/>
                    <a:pt x="3" y="0"/>
                  </a:cubicBezTo>
                  <a:cubicBezTo>
                    <a:pt x="11" y="0"/>
                    <a:pt x="11" y="0"/>
                    <a:pt x="11" y="0"/>
                  </a:cubicBezTo>
                  <a:cubicBezTo>
                    <a:pt x="12" y="0"/>
                    <a:pt x="13" y="1"/>
                    <a:pt x="13" y="3"/>
                  </a:cubicBezTo>
                  <a:cubicBezTo>
                    <a:pt x="13" y="33"/>
                    <a:pt x="13" y="33"/>
                    <a:pt x="13" y="33"/>
                  </a:cubicBezTo>
                  <a:cubicBezTo>
                    <a:pt x="21" y="30"/>
                    <a:pt x="30" y="29"/>
                    <a:pt x="36" y="29"/>
                  </a:cubicBezTo>
                  <a:cubicBezTo>
                    <a:pt x="52" y="29"/>
                    <a:pt x="63" y="38"/>
                    <a:pt x="63" y="60"/>
                  </a:cubicBezTo>
                  <a:cubicBezTo>
                    <a:pt x="63" y="109"/>
                    <a:pt x="63" y="109"/>
                    <a:pt x="63" y="109"/>
                  </a:cubicBezTo>
                  <a:cubicBezTo>
                    <a:pt x="63" y="110"/>
                    <a:pt x="62" y="112"/>
                    <a:pt x="60"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1" name="Freeform 15">
              <a:extLst>
                <a:ext uri="{FF2B5EF4-FFF2-40B4-BE49-F238E27FC236}">
                  <a16:creationId xmlns:a16="http://schemas.microsoft.com/office/drawing/2014/main" id="{10182C0C-9A2C-43F8-ABBB-D55DC11A7898}"/>
                </a:ext>
              </a:extLst>
            </p:cNvPr>
            <p:cNvSpPr>
              <a:spLocks noEditPoints="1"/>
            </p:cNvSpPr>
            <p:nvPr userDrawn="1"/>
          </p:nvSpPr>
          <p:spPr bwMode="auto">
            <a:xfrm>
              <a:off x="7451741" y="1604968"/>
              <a:ext cx="133350" cy="184150"/>
            </a:xfrm>
            <a:custGeom>
              <a:avLst/>
              <a:gdLst>
                <a:gd name="T0" fmla="*/ 58 w 61"/>
                <a:gd name="T1" fmla="*/ 83 h 84"/>
                <a:gd name="T2" fmla="*/ 51 w 61"/>
                <a:gd name="T3" fmla="*/ 83 h 84"/>
                <a:gd name="T4" fmla="*/ 48 w 61"/>
                <a:gd name="T5" fmla="*/ 80 h 84"/>
                <a:gd name="T6" fmla="*/ 48 w 61"/>
                <a:gd name="T7" fmla="*/ 76 h 84"/>
                <a:gd name="T8" fmla="*/ 25 w 61"/>
                <a:gd name="T9" fmla="*/ 84 h 84"/>
                <a:gd name="T10" fmla="*/ 0 w 61"/>
                <a:gd name="T11" fmla="*/ 60 h 84"/>
                <a:gd name="T12" fmla="*/ 0 w 61"/>
                <a:gd name="T13" fmla="*/ 55 h 84"/>
                <a:gd name="T14" fmla="*/ 36 w 61"/>
                <a:gd name="T15" fmla="*/ 31 h 84"/>
                <a:gd name="T16" fmla="*/ 47 w 61"/>
                <a:gd name="T17" fmla="*/ 31 h 84"/>
                <a:gd name="T18" fmla="*/ 47 w 61"/>
                <a:gd name="T19" fmla="*/ 28 h 84"/>
                <a:gd name="T20" fmla="*/ 31 w 61"/>
                <a:gd name="T21" fmla="*/ 11 h 84"/>
                <a:gd name="T22" fmla="*/ 9 w 61"/>
                <a:gd name="T23" fmla="*/ 12 h 84"/>
                <a:gd name="T24" fmla="*/ 8 w 61"/>
                <a:gd name="T25" fmla="*/ 12 h 84"/>
                <a:gd name="T26" fmla="*/ 5 w 61"/>
                <a:gd name="T27" fmla="*/ 10 h 84"/>
                <a:gd name="T28" fmla="*/ 5 w 61"/>
                <a:gd name="T29" fmla="*/ 4 h 84"/>
                <a:gd name="T30" fmla="*/ 8 w 61"/>
                <a:gd name="T31" fmla="*/ 2 h 84"/>
                <a:gd name="T32" fmla="*/ 31 w 61"/>
                <a:gd name="T33" fmla="*/ 0 h 84"/>
                <a:gd name="T34" fmla="*/ 61 w 61"/>
                <a:gd name="T35" fmla="*/ 28 h 84"/>
                <a:gd name="T36" fmla="*/ 61 w 61"/>
                <a:gd name="T37" fmla="*/ 80 h 84"/>
                <a:gd name="T38" fmla="*/ 58 w 61"/>
                <a:gd name="T39" fmla="*/ 83 h 84"/>
                <a:gd name="T40" fmla="*/ 47 w 61"/>
                <a:gd name="T41" fmla="*/ 41 h 84"/>
                <a:gd name="T42" fmla="*/ 36 w 61"/>
                <a:gd name="T43" fmla="*/ 41 h 84"/>
                <a:gd name="T44" fmla="*/ 14 w 61"/>
                <a:gd name="T45" fmla="*/ 55 h 84"/>
                <a:gd name="T46" fmla="*/ 14 w 61"/>
                <a:gd name="T47" fmla="*/ 59 h 84"/>
                <a:gd name="T48" fmla="*/ 27 w 61"/>
                <a:gd name="T49" fmla="*/ 73 h 84"/>
                <a:gd name="T50" fmla="*/ 47 w 61"/>
                <a:gd name="T51" fmla="*/ 67 h 84"/>
                <a:gd name="T52" fmla="*/ 47 w 61"/>
                <a:gd name="T53" fmla="*/ 4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84">
                  <a:moveTo>
                    <a:pt x="58" y="83"/>
                  </a:moveTo>
                  <a:cubicBezTo>
                    <a:pt x="51" y="83"/>
                    <a:pt x="51" y="83"/>
                    <a:pt x="51" y="83"/>
                  </a:cubicBezTo>
                  <a:cubicBezTo>
                    <a:pt x="49" y="83"/>
                    <a:pt x="48" y="81"/>
                    <a:pt x="48" y="80"/>
                  </a:cubicBezTo>
                  <a:cubicBezTo>
                    <a:pt x="48" y="76"/>
                    <a:pt x="48" y="76"/>
                    <a:pt x="48" y="76"/>
                  </a:cubicBezTo>
                  <a:cubicBezTo>
                    <a:pt x="41" y="81"/>
                    <a:pt x="33" y="84"/>
                    <a:pt x="25" y="84"/>
                  </a:cubicBezTo>
                  <a:cubicBezTo>
                    <a:pt x="12" y="84"/>
                    <a:pt x="0" y="78"/>
                    <a:pt x="0" y="60"/>
                  </a:cubicBezTo>
                  <a:cubicBezTo>
                    <a:pt x="0" y="55"/>
                    <a:pt x="0" y="55"/>
                    <a:pt x="0" y="55"/>
                  </a:cubicBezTo>
                  <a:cubicBezTo>
                    <a:pt x="0" y="39"/>
                    <a:pt x="10" y="31"/>
                    <a:pt x="36" y="31"/>
                  </a:cubicBezTo>
                  <a:cubicBezTo>
                    <a:pt x="47" y="31"/>
                    <a:pt x="47" y="31"/>
                    <a:pt x="47" y="31"/>
                  </a:cubicBezTo>
                  <a:cubicBezTo>
                    <a:pt x="47" y="28"/>
                    <a:pt x="47" y="28"/>
                    <a:pt x="47" y="28"/>
                  </a:cubicBezTo>
                  <a:cubicBezTo>
                    <a:pt x="47" y="15"/>
                    <a:pt x="43" y="11"/>
                    <a:pt x="31" y="11"/>
                  </a:cubicBezTo>
                  <a:cubicBezTo>
                    <a:pt x="22" y="11"/>
                    <a:pt x="15" y="11"/>
                    <a:pt x="9" y="12"/>
                  </a:cubicBezTo>
                  <a:cubicBezTo>
                    <a:pt x="8" y="12"/>
                    <a:pt x="8" y="12"/>
                    <a:pt x="8" y="12"/>
                  </a:cubicBezTo>
                  <a:cubicBezTo>
                    <a:pt x="7" y="12"/>
                    <a:pt x="5" y="12"/>
                    <a:pt x="5" y="10"/>
                  </a:cubicBezTo>
                  <a:cubicBezTo>
                    <a:pt x="5" y="4"/>
                    <a:pt x="5" y="4"/>
                    <a:pt x="5" y="4"/>
                  </a:cubicBezTo>
                  <a:cubicBezTo>
                    <a:pt x="5" y="3"/>
                    <a:pt x="6" y="2"/>
                    <a:pt x="8" y="2"/>
                  </a:cubicBezTo>
                  <a:cubicBezTo>
                    <a:pt x="14" y="1"/>
                    <a:pt x="21" y="0"/>
                    <a:pt x="31" y="0"/>
                  </a:cubicBezTo>
                  <a:cubicBezTo>
                    <a:pt x="52" y="0"/>
                    <a:pt x="61" y="10"/>
                    <a:pt x="61" y="28"/>
                  </a:cubicBezTo>
                  <a:cubicBezTo>
                    <a:pt x="61" y="80"/>
                    <a:pt x="61" y="80"/>
                    <a:pt x="61" y="80"/>
                  </a:cubicBezTo>
                  <a:cubicBezTo>
                    <a:pt x="61" y="81"/>
                    <a:pt x="59" y="83"/>
                    <a:pt x="58" y="83"/>
                  </a:cubicBezTo>
                  <a:moveTo>
                    <a:pt x="47" y="41"/>
                  </a:moveTo>
                  <a:cubicBezTo>
                    <a:pt x="36" y="41"/>
                    <a:pt x="36" y="41"/>
                    <a:pt x="36" y="41"/>
                  </a:cubicBezTo>
                  <a:cubicBezTo>
                    <a:pt x="18" y="41"/>
                    <a:pt x="14" y="45"/>
                    <a:pt x="14" y="55"/>
                  </a:cubicBezTo>
                  <a:cubicBezTo>
                    <a:pt x="14" y="59"/>
                    <a:pt x="14" y="59"/>
                    <a:pt x="14" y="59"/>
                  </a:cubicBezTo>
                  <a:cubicBezTo>
                    <a:pt x="14" y="70"/>
                    <a:pt x="19" y="73"/>
                    <a:pt x="27" y="73"/>
                  </a:cubicBezTo>
                  <a:cubicBezTo>
                    <a:pt x="34" y="73"/>
                    <a:pt x="40" y="71"/>
                    <a:pt x="47" y="67"/>
                  </a:cubicBezTo>
                  <a:lnTo>
                    <a:pt x="4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2" name="Freeform 16">
              <a:extLst>
                <a:ext uri="{FF2B5EF4-FFF2-40B4-BE49-F238E27FC236}">
                  <a16:creationId xmlns:a16="http://schemas.microsoft.com/office/drawing/2014/main" id="{1392A1D7-4631-46A3-9A4B-D4125F3969CC}"/>
                </a:ext>
              </a:extLst>
            </p:cNvPr>
            <p:cNvSpPr>
              <a:spLocks/>
            </p:cNvSpPr>
            <p:nvPr userDrawn="1"/>
          </p:nvSpPr>
          <p:spPr bwMode="auto">
            <a:xfrm>
              <a:off x="7620017" y="1604968"/>
              <a:ext cx="136526" cy="182564"/>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6"/>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3" name="Freeform 17">
              <a:extLst>
                <a:ext uri="{FF2B5EF4-FFF2-40B4-BE49-F238E27FC236}">
                  <a16:creationId xmlns:a16="http://schemas.microsoft.com/office/drawing/2014/main" id="{3B850091-A0B1-41C7-9751-48B8D063377B}"/>
                </a:ext>
              </a:extLst>
            </p:cNvPr>
            <p:cNvSpPr>
              <a:spLocks noEditPoints="1"/>
            </p:cNvSpPr>
            <p:nvPr userDrawn="1"/>
          </p:nvSpPr>
          <p:spPr bwMode="auto">
            <a:xfrm>
              <a:off x="7788292" y="1541469"/>
              <a:ext cx="136526" cy="247650"/>
            </a:xfrm>
            <a:custGeom>
              <a:avLst/>
              <a:gdLst>
                <a:gd name="T0" fmla="*/ 59 w 63"/>
                <a:gd name="T1" fmla="*/ 110 h 113"/>
                <a:gd name="T2" fmla="*/ 32 w 63"/>
                <a:gd name="T3" fmla="*/ 113 h 113"/>
                <a:gd name="T4" fmla="*/ 0 w 63"/>
                <a:gd name="T5" fmla="*/ 76 h 113"/>
                <a:gd name="T6" fmla="*/ 0 w 63"/>
                <a:gd name="T7" fmla="*/ 65 h 113"/>
                <a:gd name="T8" fmla="*/ 32 w 63"/>
                <a:gd name="T9" fmla="*/ 29 h 113"/>
                <a:gd name="T10" fmla="*/ 49 w 63"/>
                <a:gd name="T11" fmla="*/ 30 h 113"/>
                <a:gd name="T12" fmla="*/ 49 w 63"/>
                <a:gd name="T13" fmla="*/ 2 h 113"/>
                <a:gd name="T14" fmla="*/ 52 w 63"/>
                <a:gd name="T15" fmla="*/ 0 h 113"/>
                <a:gd name="T16" fmla="*/ 60 w 63"/>
                <a:gd name="T17" fmla="*/ 0 h 113"/>
                <a:gd name="T18" fmla="*/ 63 w 63"/>
                <a:gd name="T19" fmla="*/ 2 h 113"/>
                <a:gd name="T20" fmla="*/ 63 w 63"/>
                <a:gd name="T21" fmla="*/ 107 h 113"/>
                <a:gd name="T22" fmla="*/ 59 w 63"/>
                <a:gd name="T23" fmla="*/ 110 h 113"/>
                <a:gd name="T24" fmla="*/ 49 w 63"/>
                <a:gd name="T25" fmla="*/ 41 h 113"/>
                <a:gd name="T26" fmla="*/ 32 w 63"/>
                <a:gd name="T27" fmla="*/ 40 h 113"/>
                <a:gd name="T28" fmla="*/ 13 w 63"/>
                <a:gd name="T29" fmla="*/ 65 h 113"/>
                <a:gd name="T30" fmla="*/ 13 w 63"/>
                <a:gd name="T31" fmla="*/ 76 h 113"/>
                <a:gd name="T32" fmla="*/ 32 w 63"/>
                <a:gd name="T33" fmla="*/ 101 h 113"/>
                <a:gd name="T34" fmla="*/ 49 w 63"/>
                <a:gd name="T35" fmla="*/ 100 h 113"/>
                <a:gd name="T36" fmla="*/ 49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59"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49" y="30"/>
                  </a:cubicBezTo>
                  <a:cubicBezTo>
                    <a:pt x="49" y="2"/>
                    <a:pt x="49" y="2"/>
                    <a:pt x="49" y="2"/>
                  </a:cubicBezTo>
                  <a:cubicBezTo>
                    <a:pt x="49" y="1"/>
                    <a:pt x="51" y="0"/>
                    <a:pt x="52" y="0"/>
                  </a:cubicBezTo>
                  <a:cubicBezTo>
                    <a:pt x="60" y="0"/>
                    <a:pt x="60" y="0"/>
                    <a:pt x="60" y="0"/>
                  </a:cubicBezTo>
                  <a:cubicBezTo>
                    <a:pt x="61" y="0"/>
                    <a:pt x="63" y="1"/>
                    <a:pt x="63" y="2"/>
                  </a:cubicBezTo>
                  <a:cubicBezTo>
                    <a:pt x="63" y="107"/>
                    <a:pt x="63" y="107"/>
                    <a:pt x="63" y="107"/>
                  </a:cubicBezTo>
                  <a:cubicBezTo>
                    <a:pt x="63" y="109"/>
                    <a:pt x="62" y="110"/>
                    <a:pt x="59" y="110"/>
                  </a:cubicBezTo>
                  <a:moveTo>
                    <a:pt x="49" y="41"/>
                  </a:moveTo>
                  <a:cubicBezTo>
                    <a:pt x="45" y="40"/>
                    <a:pt x="37" y="40"/>
                    <a:pt x="32" y="40"/>
                  </a:cubicBezTo>
                  <a:cubicBezTo>
                    <a:pt x="17" y="40"/>
                    <a:pt x="13" y="49"/>
                    <a:pt x="13" y="65"/>
                  </a:cubicBezTo>
                  <a:cubicBezTo>
                    <a:pt x="13" y="76"/>
                    <a:pt x="13" y="76"/>
                    <a:pt x="13" y="76"/>
                  </a:cubicBezTo>
                  <a:cubicBezTo>
                    <a:pt x="13" y="92"/>
                    <a:pt x="17" y="101"/>
                    <a:pt x="32" y="101"/>
                  </a:cubicBezTo>
                  <a:cubicBezTo>
                    <a:pt x="37" y="101"/>
                    <a:pt x="44" y="101"/>
                    <a:pt x="49" y="100"/>
                  </a:cubicBezTo>
                  <a:lnTo>
                    <a:pt x="4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4" name="Freeform 18">
              <a:extLst>
                <a:ext uri="{FF2B5EF4-FFF2-40B4-BE49-F238E27FC236}">
                  <a16:creationId xmlns:a16="http://schemas.microsoft.com/office/drawing/2014/main" id="{8D0F9AA7-8F19-4ED8-B14B-DB5656E46799}"/>
                </a:ext>
              </a:extLst>
            </p:cNvPr>
            <p:cNvSpPr>
              <a:spLocks/>
            </p:cNvSpPr>
            <p:nvPr userDrawn="1"/>
          </p:nvSpPr>
          <p:spPr bwMode="auto">
            <a:xfrm>
              <a:off x="7964504" y="1541469"/>
              <a:ext cx="28576" cy="246063"/>
            </a:xfrm>
            <a:custGeom>
              <a:avLst/>
              <a:gdLst>
                <a:gd name="T0" fmla="*/ 10 w 13"/>
                <a:gd name="T1" fmla="*/ 112 h 112"/>
                <a:gd name="T2" fmla="*/ 2 w 13"/>
                <a:gd name="T3" fmla="*/ 112 h 112"/>
                <a:gd name="T4" fmla="*/ 0 w 13"/>
                <a:gd name="T5" fmla="*/ 109 h 112"/>
                <a:gd name="T6" fmla="*/ 0 w 13"/>
                <a:gd name="T7" fmla="*/ 2 h 112"/>
                <a:gd name="T8" fmla="*/ 2 w 13"/>
                <a:gd name="T9" fmla="*/ 0 h 112"/>
                <a:gd name="T10" fmla="*/ 10 w 13"/>
                <a:gd name="T11" fmla="*/ 0 h 112"/>
                <a:gd name="T12" fmla="*/ 13 w 13"/>
                <a:gd name="T13" fmla="*/ 2 h 112"/>
                <a:gd name="T14" fmla="*/ 13 w 13"/>
                <a:gd name="T15" fmla="*/ 109 h 112"/>
                <a:gd name="T16" fmla="*/ 10 w 13"/>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2">
                  <a:moveTo>
                    <a:pt x="10" y="112"/>
                  </a:move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109"/>
                    <a:pt x="13" y="109"/>
                    <a:pt x="13" y="109"/>
                  </a:cubicBezTo>
                  <a:cubicBezTo>
                    <a:pt x="13" y="110"/>
                    <a:pt x="12" y="112"/>
                    <a:pt x="10"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5" name="Freeform 19">
              <a:extLst>
                <a:ext uri="{FF2B5EF4-FFF2-40B4-BE49-F238E27FC236}">
                  <a16:creationId xmlns:a16="http://schemas.microsoft.com/office/drawing/2014/main" id="{5736F9BE-F897-4332-AED3-7534D0BEA0B9}"/>
                </a:ext>
              </a:extLst>
            </p:cNvPr>
            <p:cNvSpPr>
              <a:spLocks noEditPoints="1"/>
            </p:cNvSpPr>
            <p:nvPr userDrawn="1"/>
          </p:nvSpPr>
          <p:spPr bwMode="auto">
            <a:xfrm>
              <a:off x="8034355" y="1541469"/>
              <a:ext cx="30163" cy="246063"/>
            </a:xfrm>
            <a:custGeom>
              <a:avLst/>
              <a:gdLst>
                <a:gd name="T0" fmla="*/ 11 w 14"/>
                <a:gd name="T1" fmla="*/ 17 h 112"/>
                <a:gd name="T2" fmla="*/ 3 w 14"/>
                <a:gd name="T3" fmla="*/ 17 h 112"/>
                <a:gd name="T4" fmla="*/ 0 w 14"/>
                <a:gd name="T5" fmla="*/ 14 h 112"/>
                <a:gd name="T6" fmla="*/ 0 w 14"/>
                <a:gd name="T7" fmla="*/ 3 h 112"/>
                <a:gd name="T8" fmla="*/ 3 w 14"/>
                <a:gd name="T9" fmla="*/ 0 h 112"/>
                <a:gd name="T10" fmla="*/ 11 w 14"/>
                <a:gd name="T11" fmla="*/ 0 h 112"/>
                <a:gd name="T12" fmla="*/ 14 w 14"/>
                <a:gd name="T13" fmla="*/ 3 h 112"/>
                <a:gd name="T14" fmla="*/ 14 w 14"/>
                <a:gd name="T15" fmla="*/ 14 h 112"/>
                <a:gd name="T16" fmla="*/ 11 w 14"/>
                <a:gd name="T17" fmla="*/ 17 h 112"/>
                <a:gd name="T18" fmla="*/ 10 w 14"/>
                <a:gd name="T19" fmla="*/ 112 h 112"/>
                <a:gd name="T20" fmla="*/ 3 w 14"/>
                <a:gd name="T21" fmla="*/ 112 h 112"/>
                <a:gd name="T22" fmla="*/ 0 w 14"/>
                <a:gd name="T23" fmla="*/ 109 h 112"/>
                <a:gd name="T24" fmla="*/ 0 w 14"/>
                <a:gd name="T25" fmla="*/ 33 h 112"/>
                <a:gd name="T26" fmla="*/ 3 w 14"/>
                <a:gd name="T27" fmla="*/ 30 h 112"/>
                <a:gd name="T28" fmla="*/ 10 w 14"/>
                <a:gd name="T29" fmla="*/ 30 h 112"/>
                <a:gd name="T30" fmla="*/ 13 w 14"/>
                <a:gd name="T31" fmla="*/ 33 h 112"/>
                <a:gd name="T32" fmla="*/ 13 w 14"/>
                <a:gd name="T33" fmla="*/ 109 h 112"/>
                <a:gd name="T34" fmla="*/ 10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7"/>
                  </a:moveTo>
                  <a:cubicBezTo>
                    <a:pt x="3" y="17"/>
                    <a:pt x="3" y="17"/>
                    <a:pt x="3" y="17"/>
                  </a:cubicBezTo>
                  <a:cubicBezTo>
                    <a:pt x="2" y="17"/>
                    <a:pt x="0" y="15"/>
                    <a:pt x="0" y="14"/>
                  </a:cubicBezTo>
                  <a:cubicBezTo>
                    <a:pt x="0" y="3"/>
                    <a:pt x="0" y="3"/>
                    <a:pt x="0" y="3"/>
                  </a:cubicBezTo>
                  <a:cubicBezTo>
                    <a:pt x="0" y="1"/>
                    <a:pt x="2" y="0"/>
                    <a:pt x="3" y="0"/>
                  </a:cubicBezTo>
                  <a:cubicBezTo>
                    <a:pt x="11" y="0"/>
                    <a:pt x="11" y="0"/>
                    <a:pt x="11" y="0"/>
                  </a:cubicBezTo>
                  <a:cubicBezTo>
                    <a:pt x="12" y="0"/>
                    <a:pt x="14" y="1"/>
                    <a:pt x="14" y="3"/>
                  </a:cubicBezTo>
                  <a:cubicBezTo>
                    <a:pt x="14" y="14"/>
                    <a:pt x="14" y="14"/>
                    <a:pt x="14" y="14"/>
                  </a:cubicBezTo>
                  <a:cubicBezTo>
                    <a:pt x="14" y="15"/>
                    <a:pt x="12" y="17"/>
                    <a:pt x="11" y="17"/>
                  </a:cubicBezTo>
                  <a:moveTo>
                    <a:pt x="10" y="112"/>
                  </a:moveTo>
                  <a:cubicBezTo>
                    <a:pt x="3" y="112"/>
                    <a:pt x="3" y="112"/>
                    <a:pt x="3" y="112"/>
                  </a:cubicBezTo>
                  <a:cubicBezTo>
                    <a:pt x="2" y="112"/>
                    <a:pt x="0" y="110"/>
                    <a:pt x="0" y="109"/>
                  </a:cubicBezTo>
                  <a:cubicBezTo>
                    <a:pt x="0" y="33"/>
                    <a:pt x="0" y="33"/>
                    <a:pt x="0" y="33"/>
                  </a:cubicBezTo>
                  <a:cubicBezTo>
                    <a:pt x="0" y="31"/>
                    <a:pt x="2" y="30"/>
                    <a:pt x="3" y="30"/>
                  </a:cubicBezTo>
                  <a:cubicBezTo>
                    <a:pt x="10" y="30"/>
                    <a:pt x="10" y="30"/>
                    <a:pt x="10" y="30"/>
                  </a:cubicBezTo>
                  <a:cubicBezTo>
                    <a:pt x="12" y="30"/>
                    <a:pt x="13" y="31"/>
                    <a:pt x="13" y="33"/>
                  </a:cubicBezTo>
                  <a:cubicBezTo>
                    <a:pt x="13" y="109"/>
                    <a:pt x="13" y="109"/>
                    <a:pt x="13" y="109"/>
                  </a:cubicBezTo>
                  <a:cubicBezTo>
                    <a:pt x="13" y="110"/>
                    <a:pt x="12" y="112"/>
                    <a:pt x="1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6" name="Freeform 20">
              <a:extLst>
                <a:ext uri="{FF2B5EF4-FFF2-40B4-BE49-F238E27FC236}">
                  <a16:creationId xmlns:a16="http://schemas.microsoft.com/office/drawing/2014/main" id="{85036C9A-8A64-4F4F-A30E-57CB687CE326}"/>
                </a:ext>
              </a:extLst>
            </p:cNvPr>
            <p:cNvSpPr>
              <a:spLocks/>
            </p:cNvSpPr>
            <p:nvPr userDrawn="1"/>
          </p:nvSpPr>
          <p:spPr bwMode="auto">
            <a:xfrm>
              <a:off x="8104205" y="1604969"/>
              <a:ext cx="134939" cy="182563"/>
            </a:xfrm>
            <a:custGeom>
              <a:avLst/>
              <a:gdLst>
                <a:gd name="T0" fmla="*/ 59 w 62"/>
                <a:gd name="T1" fmla="*/ 83 h 83"/>
                <a:gd name="T2" fmla="*/ 52 w 62"/>
                <a:gd name="T3" fmla="*/ 83 h 83"/>
                <a:gd name="T4" fmla="*/ 49 w 62"/>
                <a:gd name="T5" fmla="*/ 80 h 83"/>
                <a:gd name="T6" fmla="*/ 49 w 62"/>
                <a:gd name="T7" fmla="*/ 31 h 83"/>
                <a:gd name="T8" fmla="*/ 33 w 62"/>
                <a:gd name="T9" fmla="*/ 11 h 83"/>
                <a:gd name="T10" fmla="*/ 13 w 62"/>
                <a:gd name="T11" fmla="*/ 17 h 83"/>
                <a:gd name="T12" fmla="*/ 13 w 62"/>
                <a:gd name="T13" fmla="*/ 80 h 83"/>
                <a:gd name="T14" fmla="*/ 10 w 62"/>
                <a:gd name="T15" fmla="*/ 83 h 83"/>
                <a:gd name="T16" fmla="*/ 3 w 62"/>
                <a:gd name="T17" fmla="*/ 83 h 83"/>
                <a:gd name="T18" fmla="*/ 0 w 62"/>
                <a:gd name="T19" fmla="*/ 80 h 83"/>
                <a:gd name="T20" fmla="*/ 0 w 62"/>
                <a:gd name="T21" fmla="*/ 4 h 83"/>
                <a:gd name="T22" fmla="*/ 3 w 62"/>
                <a:gd name="T23" fmla="*/ 1 h 83"/>
                <a:gd name="T24" fmla="*/ 10 w 62"/>
                <a:gd name="T25" fmla="*/ 1 h 83"/>
                <a:gd name="T26" fmla="*/ 13 w 62"/>
                <a:gd name="T27" fmla="*/ 4 h 83"/>
                <a:gd name="T28" fmla="*/ 13 w 62"/>
                <a:gd name="T29" fmla="*/ 6 h 83"/>
                <a:gd name="T30" fmla="*/ 37 w 62"/>
                <a:gd name="T31" fmla="*/ 0 h 83"/>
                <a:gd name="T32" fmla="*/ 62 w 62"/>
                <a:gd name="T33" fmla="*/ 31 h 83"/>
                <a:gd name="T34" fmla="*/ 62 w 62"/>
                <a:gd name="T35" fmla="*/ 80 h 83"/>
                <a:gd name="T36" fmla="*/ 59 w 62"/>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83">
                  <a:moveTo>
                    <a:pt x="59" y="83"/>
                  </a:moveTo>
                  <a:cubicBezTo>
                    <a:pt x="52" y="83"/>
                    <a:pt x="52" y="83"/>
                    <a:pt x="52" y="83"/>
                  </a:cubicBezTo>
                  <a:cubicBezTo>
                    <a:pt x="51" y="83"/>
                    <a:pt x="49" y="81"/>
                    <a:pt x="49" y="80"/>
                  </a:cubicBezTo>
                  <a:cubicBezTo>
                    <a:pt x="49" y="31"/>
                    <a:pt x="49" y="31"/>
                    <a:pt x="49" y="31"/>
                  </a:cubicBezTo>
                  <a:cubicBezTo>
                    <a:pt x="49" y="16"/>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4" y="0"/>
                    <a:pt x="62" y="11"/>
                    <a:pt x="62" y="31"/>
                  </a:cubicBezTo>
                  <a:cubicBezTo>
                    <a:pt x="62" y="80"/>
                    <a:pt x="62" y="80"/>
                    <a:pt x="62" y="80"/>
                  </a:cubicBezTo>
                  <a:cubicBezTo>
                    <a:pt x="62" y="81"/>
                    <a:pt x="61" y="83"/>
                    <a:pt x="59"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7" name="Freeform 21">
              <a:extLst>
                <a:ext uri="{FF2B5EF4-FFF2-40B4-BE49-F238E27FC236}">
                  <a16:creationId xmlns:a16="http://schemas.microsoft.com/office/drawing/2014/main" id="{9D31C033-9A7E-4640-8D72-28943A2A80CA}"/>
                </a:ext>
              </a:extLst>
            </p:cNvPr>
            <p:cNvSpPr>
              <a:spLocks noEditPoints="1"/>
            </p:cNvSpPr>
            <p:nvPr userDrawn="1"/>
          </p:nvSpPr>
          <p:spPr bwMode="auto">
            <a:xfrm>
              <a:off x="8270892" y="1604967"/>
              <a:ext cx="136526"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2 h 112"/>
                <a:gd name="T18" fmla="*/ 34 w 63"/>
                <a:gd name="T19" fmla="*/ 84 h 112"/>
                <a:gd name="T20" fmla="*/ 0 w 63"/>
                <a:gd name="T21" fmla="*/ 47 h 112"/>
                <a:gd name="T22" fmla="*/ 0 w 63"/>
                <a:gd name="T23" fmla="*/ 36 h 112"/>
                <a:gd name="T24" fmla="*/ 34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4 w 63"/>
                <a:gd name="T37" fmla="*/ 11 h 112"/>
                <a:gd name="T38" fmla="*/ 13 w 63"/>
                <a:gd name="T39" fmla="*/ 36 h 112"/>
                <a:gd name="T40" fmla="*/ 13 w 63"/>
                <a:gd name="T41" fmla="*/ 47 h 112"/>
                <a:gd name="T42" fmla="*/ 34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8" y="99"/>
                    <a:pt x="8" y="99"/>
                    <a:pt x="8" y="99"/>
                  </a:cubicBezTo>
                  <a:cubicBezTo>
                    <a:pt x="13" y="100"/>
                    <a:pt x="25" y="101"/>
                    <a:pt x="33" y="101"/>
                  </a:cubicBezTo>
                  <a:cubicBezTo>
                    <a:pt x="47" y="101"/>
                    <a:pt x="50" y="98"/>
                    <a:pt x="50" y="83"/>
                  </a:cubicBezTo>
                  <a:cubicBezTo>
                    <a:pt x="50" y="82"/>
                    <a:pt x="50" y="82"/>
                    <a:pt x="50" y="82"/>
                  </a:cubicBezTo>
                  <a:cubicBezTo>
                    <a:pt x="47" y="82"/>
                    <a:pt x="38" y="84"/>
                    <a:pt x="34" y="84"/>
                  </a:cubicBezTo>
                  <a:cubicBezTo>
                    <a:pt x="15" y="84"/>
                    <a:pt x="0" y="75"/>
                    <a:pt x="0" y="47"/>
                  </a:cubicBezTo>
                  <a:cubicBezTo>
                    <a:pt x="0" y="36"/>
                    <a:pt x="0" y="36"/>
                    <a:pt x="0" y="36"/>
                  </a:cubicBezTo>
                  <a:cubicBezTo>
                    <a:pt x="0" y="11"/>
                    <a:pt x="11" y="0"/>
                    <a:pt x="34"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2"/>
                    <a:pt x="40" y="11"/>
                    <a:pt x="34" y="11"/>
                  </a:cubicBezTo>
                  <a:cubicBezTo>
                    <a:pt x="19" y="11"/>
                    <a:pt x="13" y="18"/>
                    <a:pt x="13" y="36"/>
                  </a:cubicBezTo>
                  <a:cubicBezTo>
                    <a:pt x="13" y="47"/>
                    <a:pt x="13" y="47"/>
                    <a:pt x="13" y="47"/>
                  </a:cubicBezTo>
                  <a:cubicBezTo>
                    <a:pt x="13" y="66"/>
                    <a:pt x="20" y="73"/>
                    <a:pt x="34" y="73"/>
                  </a:cubicBezTo>
                  <a:cubicBezTo>
                    <a:pt x="38" y="73"/>
                    <a:pt x="46" y="72"/>
                    <a:pt x="50" y="71"/>
                  </a:cubicBez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8" name="Freeform 22">
              <a:extLst>
                <a:ext uri="{FF2B5EF4-FFF2-40B4-BE49-F238E27FC236}">
                  <a16:creationId xmlns:a16="http://schemas.microsoft.com/office/drawing/2014/main" id="{037EBD0A-6024-4304-A1F2-1378D6A8BE6D}"/>
                </a:ext>
              </a:extLst>
            </p:cNvPr>
            <p:cNvSpPr>
              <a:spLocks/>
            </p:cNvSpPr>
            <p:nvPr userDrawn="1"/>
          </p:nvSpPr>
          <p:spPr bwMode="auto">
            <a:xfrm>
              <a:off x="8437581" y="1604969"/>
              <a:ext cx="120651" cy="184150"/>
            </a:xfrm>
            <a:custGeom>
              <a:avLst/>
              <a:gdLst>
                <a:gd name="T0" fmla="*/ 27 w 55"/>
                <a:gd name="T1" fmla="*/ 84 h 84"/>
                <a:gd name="T2" fmla="*/ 3 w 55"/>
                <a:gd name="T3" fmla="*/ 81 h 84"/>
                <a:gd name="T4" fmla="*/ 0 w 55"/>
                <a:gd name="T5" fmla="*/ 78 h 84"/>
                <a:gd name="T6" fmla="*/ 0 w 55"/>
                <a:gd name="T7" fmla="*/ 73 h 84"/>
                <a:gd name="T8" fmla="*/ 3 w 55"/>
                <a:gd name="T9" fmla="*/ 71 h 84"/>
                <a:gd name="T10" fmla="*/ 3 w 55"/>
                <a:gd name="T11" fmla="*/ 71 h 84"/>
                <a:gd name="T12" fmla="*/ 27 w 55"/>
                <a:gd name="T13" fmla="*/ 73 h 84"/>
                <a:gd name="T14" fmla="*/ 42 w 55"/>
                <a:gd name="T15" fmla="*/ 62 h 84"/>
                <a:gd name="T16" fmla="*/ 30 w 55"/>
                <a:gd name="T17" fmla="*/ 50 h 84"/>
                <a:gd name="T18" fmla="*/ 15 w 55"/>
                <a:gd name="T19" fmla="*/ 41 h 84"/>
                <a:gd name="T20" fmla="*/ 0 w 55"/>
                <a:gd name="T21" fmla="*/ 19 h 84"/>
                <a:gd name="T22" fmla="*/ 27 w 55"/>
                <a:gd name="T23" fmla="*/ 0 h 84"/>
                <a:gd name="T24" fmla="*/ 50 w 55"/>
                <a:gd name="T25" fmla="*/ 2 h 84"/>
                <a:gd name="T26" fmla="*/ 53 w 55"/>
                <a:gd name="T27" fmla="*/ 5 h 84"/>
                <a:gd name="T28" fmla="*/ 53 w 55"/>
                <a:gd name="T29" fmla="*/ 9 h 84"/>
                <a:gd name="T30" fmla="*/ 51 w 55"/>
                <a:gd name="T31" fmla="*/ 12 h 84"/>
                <a:gd name="T32" fmla="*/ 50 w 55"/>
                <a:gd name="T33" fmla="*/ 12 h 84"/>
                <a:gd name="T34" fmla="*/ 27 w 55"/>
                <a:gd name="T35" fmla="*/ 11 h 84"/>
                <a:gd name="T36" fmla="*/ 13 w 55"/>
                <a:gd name="T37" fmla="*/ 19 h 84"/>
                <a:gd name="T38" fmla="*/ 24 w 55"/>
                <a:gd name="T39" fmla="*/ 31 h 84"/>
                <a:gd name="T40" fmla="*/ 38 w 55"/>
                <a:gd name="T41" fmla="*/ 40 h 84"/>
                <a:gd name="T42" fmla="*/ 55 w 55"/>
                <a:gd name="T43" fmla="*/ 62 h 84"/>
                <a:gd name="T44" fmla="*/ 27 w 55"/>
                <a:gd name="T4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84">
                  <a:moveTo>
                    <a:pt x="27" y="84"/>
                  </a:moveTo>
                  <a:cubicBezTo>
                    <a:pt x="21" y="84"/>
                    <a:pt x="11" y="83"/>
                    <a:pt x="3" y="81"/>
                  </a:cubicBezTo>
                  <a:cubicBezTo>
                    <a:pt x="1" y="81"/>
                    <a:pt x="0" y="80"/>
                    <a:pt x="0" y="78"/>
                  </a:cubicBezTo>
                  <a:cubicBezTo>
                    <a:pt x="0" y="73"/>
                    <a:pt x="0" y="73"/>
                    <a:pt x="0" y="73"/>
                  </a:cubicBezTo>
                  <a:cubicBezTo>
                    <a:pt x="0" y="72"/>
                    <a:pt x="1" y="71"/>
                    <a:pt x="3" y="71"/>
                  </a:cubicBezTo>
                  <a:cubicBezTo>
                    <a:pt x="3" y="71"/>
                    <a:pt x="3" y="71"/>
                    <a:pt x="3" y="71"/>
                  </a:cubicBezTo>
                  <a:cubicBezTo>
                    <a:pt x="11" y="72"/>
                    <a:pt x="21" y="73"/>
                    <a:pt x="27" y="73"/>
                  </a:cubicBezTo>
                  <a:cubicBezTo>
                    <a:pt x="36" y="73"/>
                    <a:pt x="42" y="70"/>
                    <a:pt x="42" y="62"/>
                  </a:cubicBezTo>
                  <a:cubicBezTo>
                    <a:pt x="42" y="58"/>
                    <a:pt x="39" y="55"/>
                    <a:pt x="30" y="50"/>
                  </a:cubicBezTo>
                  <a:cubicBezTo>
                    <a:pt x="15" y="41"/>
                    <a:pt x="15" y="41"/>
                    <a:pt x="15" y="41"/>
                  </a:cubicBezTo>
                  <a:cubicBezTo>
                    <a:pt x="6" y="35"/>
                    <a:pt x="0" y="29"/>
                    <a:pt x="0" y="19"/>
                  </a:cubicBezTo>
                  <a:cubicBezTo>
                    <a:pt x="0" y="4"/>
                    <a:pt x="12" y="0"/>
                    <a:pt x="27" y="0"/>
                  </a:cubicBezTo>
                  <a:cubicBezTo>
                    <a:pt x="35" y="0"/>
                    <a:pt x="43" y="0"/>
                    <a:pt x="50" y="2"/>
                  </a:cubicBezTo>
                  <a:cubicBezTo>
                    <a:pt x="52" y="2"/>
                    <a:pt x="53" y="3"/>
                    <a:pt x="53" y="5"/>
                  </a:cubicBezTo>
                  <a:cubicBezTo>
                    <a:pt x="53" y="9"/>
                    <a:pt x="53" y="9"/>
                    <a:pt x="53" y="9"/>
                  </a:cubicBezTo>
                  <a:cubicBezTo>
                    <a:pt x="53" y="11"/>
                    <a:pt x="52" y="12"/>
                    <a:pt x="51" y="12"/>
                  </a:cubicBezTo>
                  <a:cubicBezTo>
                    <a:pt x="51" y="12"/>
                    <a:pt x="50" y="12"/>
                    <a:pt x="50" y="12"/>
                  </a:cubicBezTo>
                  <a:cubicBezTo>
                    <a:pt x="45" y="12"/>
                    <a:pt x="35" y="11"/>
                    <a:pt x="27" y="11"/>
                  </a:cubicBezTo>
                  <a:cubicBezTo>
                    <a:pt x="19" y="11"/>
                    <a:pt x="13" y="12"/>
                    <a:pt x="13" y="19"/>
                  </a:cubicBezTo>
                  <a:cubicBezTo>
                    <a:pt x="13" y="24"/>
                    <a:pt x="17" y="27"/>
                    <a:pt x="24" y="31"/>
                  </a:cubicBezTo>
                  <a:cubicBezTo>
                    <a:pt x="38" y="40"/>
                    <a:pt x="38" y="40"/>
                    <a:pt x="38" y="40"/>
                  </a:cubicBezTo>
                  <a:cubicBezTo>
                    <a:pt x="51" y="47"/>
                    <a:pt x="55" y="53"/>
                    <a:pt x="55" y="62"/>
                  </a:cubicBezTo>
                  <a:cubicBezTo>
                    <a:pt x="55" y="77"/>
                    <a:pt x="43" y="84"/>
                    <a:pt x="27"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9" name="Freeform 23">
              <a:extLst>
                <a:ext uri="{FF2B5EF4-FFF2-40B4-BE49-F238E27FC236}">
                  <a16:creationId xmlns:a16="http://schemas.microsoft.com/office/drawing/2014/main" id="{9B0D6EDC-7BF9-4EAA-92A3-A7765B236476}"/>
                </a:ext>
              </a:extLst>
            </p:cNvPr>
            <p:cNvSpPr>
              <a:spLocks/>
            </p:cNvSpPr>
            <p:nvPr userDrawn="1"/>
          </p:nvSpPr>
          <p:spPr bwMode="auto">
            <a:xfrm>
              <a:off x="7104078" y="1908183"/>
              <a:ext cx="138113" cy="242889"/>
            </a:xfrm>
            <a:custGeom>
              <a:avLst/>
              <a:gdLst>
                <a:gd name="T0" fmla="*/ 32 w 63"/>
                <a:gd name="T1" fmla="*/ 111 h 111"/>
                <a:gd name="T2" fmla="*/ 8 w 63"/>
                <a:gd name="T3" fmla="*/ 108 h 111"/>
                <a:gd name="T4" fmla="*/ 5 w 63"/>
                <a:gd name="T5" fmla="*/ 105 h 111"/>
                <a:gd name="T6" fmla="*/ 5 w 63"/>
                <a:gd name="T7" fmla="*/ 101 h 111"/>
                <a:gd name="T8" fmla="*/ 8 w 63"/>
                <a:gd name="T9" fmla="*/ 99 h 111"/>
                <a:gd name="T10" fmla="*/ 8 w 63"/>
                <a:gd name="T11" fmla="*/ 99 h 111"/>
                <a:gd name="T12" fmla="*/ 32 w 63"/>
                <a:gd name="T13" fmla="*/ 100 h 111"/>
                <a:gd name="T14" fmla="*/ 50 w 63"/>
                <a:gd name="T15" fmla="*/ 82 h 111"/>
                <a:gd name="T16" fmla="*/ 50 w 63"/>
                <a:gd name="T17" fmla="*/ 81 h 111"/>
                <a:gd name="T18" fmla="*/ 33 w 63"/>
                <a:gd name="T19" fmla="*/ 83 h 111"/>
                <a:gd name="T20" fmla="*/ 0 w 63"/>
                <a:gd name="T21" fmla="*/ 52 h 111"/>
                <a:gd name="T22" fmla="*/ 0 w 63"/>
                <a:gd name="T23" fmla="*/ 3 h 111"/>
                <a:gd name="T24" fmla="*/ 3 w 63"/>
                <a:gd name="T25" fmla="*/ 0 h 111"/>
                <a:gd name="T26" fmla="*/ 10 w 63"/>
                <a:gd name="T27" fmla="*/ 0 h 111"/>
                <a:gd name="T28" fmla="*/ 13 w 63"/>
                <a:gd name="T29" fmla="*/ 3 h 111"/>
                <a:gd name="T30" fmla="*/ 13 w 63"/>
                <a:gd name="T31" fmla="*/ 52 h 111"/>
                <a:gd name="T32" fmla="*/ 33 w 63"/>
                <a:gd name="T33" fmla="*/ 71 h 111"/>
                <a:gd name="T34" fmla="*/ 50 w 63"/>
                <a:gd name="T35" fmla="*/ 69 h 111"/>
                <a:gd name="T36" fmla="*/ 50 w 63"/>
                <a:gd name="T37" fmla="*/ 3 h 111"/>
                <a:gd name="T38" fmla="*/ 53 w 63"/>
                <a:gd name="T39" fmla="*/ 0 h 111"/>
                <a:gd name="T40" fmla="*/ 60 w 63"/>
                <a:gd name="T41" fmla="*/ 0 h 111"/>
                <a:gd name="T42" fmla="*/ 63 w 63"/>
                <a:gd name="T43" fmla="*/ 3 h 111"/>
                <a:gd name="T44" fmla="*/ 63 w 63"/>
                <a:gd name="T45" fmla="*/ 82 h 111"/>
                <a:gd name="T46" fmla="*/ 32 w 63"/>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1">
                  <a:moveTo>
                    <a:pt x="32" y="111"/>
                  </a:moveTo>
                  <a:cubicBezTo>
                    <a:pt x="21" y="111"/>
                    <a:pt x="11" y="109"/>
                    <a:pt x="8" y="108"/>
                  </a:cubicBezTo>
                  <a:cubicBezTo>
                    <a:pt x="6" y="108"/>
                    <a:pt x="5" y="107"/>
                    <a:pt x="5" y="105"/>
                  </a:cubicBezTo>
                  <a:cubicBezTo>
                    <a:pt x="5" y="101"/>
                    <a:pt x="5" y="101"/>
                    <a:pt x="5" y="101"/>
                  </a:cubicBezTo>
                  <a:cubicBezTo>
                    <a:pt x="5" y="100"/>
                    <a:pt x="6" y="99"/>
                    <a:pt x="8" y="99"/>
                  </a:cubicBezTo>
                  <a:cubicBezTo>
                    <a:pt x="8" y="99"/>
                    <a:pt x="8" y="99"/>
                    <a:pt x="8" y="99"/>
                  </a:cubicBezTo>
                  <a:cubicBezTo>
                    <a:pt x="12" y="99"/>
                    <a:pt x="24" y="100"/>
                    <a:pt x="32" y="100"/>
                  </a:cubicBezTo>
                  <a:cubicBezTo>
                    <a:pt x="46" y="100"/>
                    <a:pt x="50" y="97"/>
                    <a:pt x="50" y="82"/>
                  </a:cubicBezTo>
                  <a:cubicBezTo>
                    <a:pt x="50" y="81"/>
                    <a:pt x="50" y="81"/>
                    <a:pt x="50" y="81"/>
                  </a:cubicBezTo>
                  <a:cubicBezTo>
                    <a:pt x="46" y="82"/>
                    <a:pt x="38" y="83"/>
                    <a:pt x="33" y="83"/>
                  </a:cubicBezTo>
                  <a:cubicBezTo>
                    <a:pt x="16" y="83"/>
                    <a:pt x="0" y="77"/>
                    <a:pt x="0" y="52"/>
                  </a:cubicBezTo>
                  <a:cubicBezTo>
                    <a:pt x="0" y="3"/>
                    <a:pt x="0" y="3"/>
                    <a:pt x="0" y="3"/>
                  </a:cubicBezTo>
                  <a:cubicBezTo>
                    <a:pt x="0" y="1"/>
                    <a:pt x="1" y="0"/>
                    <a:pt x="3" y="0"/>
                  </a:cubicBezTo>
                  <a:cubicBezTo>
                    <a:pt x="10" y="0"/>
                    <a:pt x="10" y="0"/>
                    <a:pt x="10" y="0"/>
                  </a:cubicBezTo>
                  <a:cubicBezTo>
                    <a:pt x="12" y="0"/>
                    <a:pt x="13" y="1"/>
                    <a:pt x="13" y="3"/>
                  </a:cubicBezTo>
                  <a:cubicBezTo>
                    <a:pt x="13" y="52"/>
                    <a:pt x="13" y="52"/>
                    <a:pt x="13" y="52"/>
                  </a:cubicBezTo>
                  <a:cubicBezTo>
                    <a:pt x="13" y="68"/>
                    <a:pt x="21" y="71"/>
                    <a:pt x="33" y="71"/>
                  </a:cubicBezTo>
                  <a:cubicBezTo>
                    <a:pt x="38" y="71"/>
                    <a:pt x="45" y="70"/>
                    <a:pt x="50" y="69"/>
                  </a:cubicBezTo>
                  <a:cubicBezTo>
                    <a:pt x="50" y="3"/>
                    <a:pt x="50" y="3"/>
                    <a:pt x="50" y="3"/>
                  </a:cubicBezTo>
                  <a:cubicBezTo>
                    <a:pt x="50" y="1"/>
                    <a:pt x="51" y="0"/>
                    <a:pt x="53" y="0"/>
                  </a:cubicBezTo>
                  <a:cubicBezTo>
                    <a:pt x="60" y="0"/>
                    <a:pt x="60" y="0"/>
                    <a:pt x="60" y="0"/>
                  </a:cubicBezTo>
                  <a:cubicBezTo>
                    <a:pt x="61" y="0"/>
                    <a:pt x="63" y="1"/>
                    <a:pt x="63" y="3"/>
                  </a:cubicBezTo>
                  <a:cubicBezTo>
                    <a:pt x="63" y="82"/>
                    <a:pt x="63" y="82"/>
                    <a:pt x="63" y="82"/>
                  </a:cubicBezTo>
                  <a:cubicBezTo>
                    <a:pt x="63" y="105"/>
                    <a:pt x="53" y="111"/>
                    <a:pt x="32"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0" name="Freeform 24">
              <a:extLst>
                <a:ext uri="{FF2B5EF4-FFF2-40B4-BE49-F238E27FC236}">
                  <a16:creationId xmlns:a16="http://schemas.microsoft.com/office/drawing/2014/main" id="{27F97D01-E6FB-4E61-A1D9-9F2A19195BA9}"/>
                </a:ext>
              </a:extLst>
            </p:cNvPr>
            <p:cNvSpPr>
              <a:spLocks/>
            </p:cNvSpPr>
            <p:nvPr userDrawn="1"/>
          </p:nvSpPr>
          <p:spPr bwMode="auto">
            <a:xfrm>
              <a:off x="7277115" y="1905009"/>
              <a:ext cx="136526" cy="182564"/>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5"/>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2"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2" y="2"/>
                    <a:pt x="28" y="0"/>
                    <a:pt x="37" y="0"/>
                  </a:cubicBezTo>
                  <a:cubicBezTo>
                    <a:pt x="55" y="0"/>
                    <a:pt x="63" y="11"/>
                    <a:pt x="63" y="31"/>
                  </a:cubicBezTo>
                  <a:cubicBezTo>
                    <a:pt x="63" y="80"/>
                    <a:pt x="63" y="80"/>
                    <a:pt x="63" y="80"/>
                  </a:cubicBezTo>
                  <a:cubicBezTo>
                    <a:pt x="63" y="81"/>
                    <a:pt x="62"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1" name="Freeform 25">
              <a:extLst>
                <a:ext uri="{FF2B5EF4-FFF2-40B4-BE49-F238E27FC236}">
                  <a16:creationId xmlns:a16="http://schemas.microsoft.com/office/drawing/2014/main" id="{6C7C82A7-9C14-47A9-A3B0-A4C2673B7DE9}"/>
                </a:ext>
              </a:extLst>
            </p:cNvPr>
            <p:cNvSpPr>
              <a:spLocks noEditPoints="1"/>
            </p:cNvSpPr>
            <p:nvPr userDrawn="1"/>
          </p:nvSpPr>
          <p:spPr bwMode="auto">
            <a:xfrm>
              <a:off x="7445390" y="1841508"/>
              <a:ext cx="136526" cy="247650"/>
            </a:xfrm>
            <a:custGeom>
              <a:avLst/>
              <a:gdLst>
                <a:gd name="T0" fmla="*/ 60 w 63"/>
                <a:gd name="T1" fmla="*/ 110 h 113"/>
                <a:gd name="T2" fmla="*/ 32 w 63"/>
                <a:gd name="T3" fmla="*/ 113 h 113"/>
                <a:gd name="T4" fmla="*/ 0 w 63"/>
                <a:gd name="T5" fmla="*/ 76 h 113"/>
                <a:gd name="T6" fmla="*/ 0 w 63"/>
                <a:gd name="T7" fmla="*/ 65 h 113"/>
                <a:gd name="T8" fmla="*/ 32 w 63"/>
                <a:gd name="T9" fmla="*/ 29 h 113"/>
                <a:gd name="T10" fmla="*/ 50 w 63"/>
                <a:gd name="T11" fmla="*/ 30 h 113"/>
                <a:gd name="T12" fmla="*/ 50 w 63"/>
                <a:gd name="T13" fmla="*/ 2 h 113"/>
                <a:gd name="T14" fmla="*/ 52 w 63"/>
                <a:gd name="T15" fmla="*/ 0 h 113"/>
                <a:gd name="T16" fmla="*/ 60 w 63"/>
                <a:gd name="T17" fmla="*/ 0 h 113"/>
                <a:gd name="T18" fmla="*/ 63 w 63"/>
                <a:gd name="T19" fmla="*/ 2 h 113"/>
                <a:gd name="T20" fmla="*/ 63 w 63"/>
                <a:gd name="T21" fmla="*/ 107 h 113"/>
                <a:gd name="T22" fmla="*/ 60 w 63"/>
                <a:gd name="T23" fmla="*/ 110 h 113"/>
                <a:gd name="T24" fmla="*/ 50 w 63"/>
                <a:gd name="T25" fmla="*/ 41 h 113"/>
                <a:gd name="T26" fmla="*/ 32 w 63"/>
                <a:gd name="T27" fmla="*/ 40 h 113"/>
                <a:gd name="T28" fmla="*/ 13 w 63"/>
                <a:gd name="T29" fmla="*/ 65 h 113"/>
                <a:gd name="T30" fmla="*/ 13 w 63"/>
                <a:gd name="T31" fmla="*/ 76 h 113"/>
                <a:gd name="T32" fmla="*/ 32 w 63"/>
                <a:gd name="T33" fmla="*/ 101 h 113"/>
                <a:gd name="T34" fmla="*/ 50 w 63"/>
                <a:gd name="T35" fmla="*/ 100 h 113"/>
                <a:gd name="T36" fmla="*/ 50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60"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50" y="30"/>
                  </a:cubicBezTo>
                  <a:cubicBezTo>
                    <a:pt x="50" y="2"/>
                    <a:pt x="50" y="2"/>
                    <a:pt x="50" y="2"/>
                  </a:cubicBezTo>
                  <a:cubicBezTo>
                    <a:pt x="50" y="1"/>
                    <a:pt x="51" y="0"/>
                    <a:pt x="52" y="0"/>
                  </a:cubicBezTo>
                  <a:cubicBezTo>
                    <a:pt x="60" y="0"/>
                    <a:pt x="60" y="0"/>
                    <a:pt x="60" y="0"/>
                  </a:cubicBezTo>
                  <a:cubicBezTo>
                    <a:pt x="62" y="0"/>
                    <a:pt x="63" y="1"/>
                    <a:pt x="63" y="2"/>
                  </a:cubicBezTo>
                  <a:cubicBezTo>
                    <a:pt x="63" y="107"/>
                    <a:pt x="63" y="107"/>
                    <a:pt x="63" y="107"/>
                  </a:cubicBezTo>
                  <a:cubicBezTo>
                    <a:pt x="63" y="109"/>
                    <a:pt x="62" y="110"/>
                    <a:pt x="60" y="110"/>
                  </a:cubicBezTo>
                  <a:moveTo>
                    <a:pt x="50" y="41"/>
                  </a:moveTo>
                  <a:cubicBezTo>
                    <a:pt x="45" y="40"/>
                    <a:pt x="37" y="40"/>
                    <a:pt x="32" y="40"/>
                  </a:cubicBezTo>
                  <a:cubicBezTo>
                    <a:pt x="18" y="40"/>
                    <a:pt x="13" y="49"/>
                    <a:pt x="13" y="65"/>
                  </a:cubicBezTo>
                  <a:cubicBezTo>
                    <a:pt x="13" y="76"/>
                    <a:pt x="13" y="76"/>
                    <a:pt x="13" y="76"/>
                  </a:cubicBezTo>
                  <a:cubicBezTo>
                    <a:pt x="13" y="92"/>
                    <a:pt x="17" y="101"/>
                    <a:pt x="32" y="101"/>
                  </a:cubicBezTo>
                  <a:cubicBezTo>
                    <a:pt x="37" y="101"/>
                    <a:pt x="45" y="101"/>
                    <a:pt x="50" y="100"/>
                  </a:cubicBezTo>
                  <a:lnTo>
                    <a:pt x="5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2" name="Freeform 26">
              <a:extLst>
                <a:ext uri="{FF2B5EF4-FFF2-40B4-BE49-F238E27FC236}">
                  <a16:creationId xmlns:a16="http://schemas.microsoft.com/office/drawing/2014/main" id="{0C42B993-7607-42DE-946C-5B85EBEF4154}"/>
                </a:ext>
              </a:extLst>
            </p:cNvPr>
            <p:cNvSpPr>
              <a:spLocks noEditPoints="1"/>
            </p:cNvSpPr>
            <p:nvPr userDrawn="1"/>
          </p:nvSpPr>
          <p:spPr bwMode="auto">
            <a:xfrm>
              <a:off x="7623191" y="1841508"/>
              <a:ext cx="31750" cy="246063"/>
            </a:xfrm>
            <a:custGeom>
              <a:avLst/>
              <a:gdLst>
                <a:gd name="T0" fmla="*/ 11 w 14"/>
                <a:gd name="T1" fmla="*/ 16 h 112"/>
                <a:gd name="T2" fmla="*/ 3 w 14"/>
                <a:gd name="T3" fmla="*/ 16 h 112"/>
                <a:gd name="T4" fmla="*/ 0 w 14"/>
                <a:gd name="T5" fmla="*/ 14 h 112"/>
                <a:gd name="T6" fmla="*/ 0 w 14"/>
                <a:gd name="T7" fmla="*/ 2 h 112"/>
                <a:gd name="T8" fmla="*/ 3 w 14"/>
                <a:gd name="T9" fmla="*/ 0 h 112"/>
                <a:gd name="T10" fmla="*/ 11 w 14"/>
                <a:gd name="T11" fmla="*/ 0 h 112"/>
                <a:gd name="T12" fmla="*/ 14 w 14"/>
                <a:gd name="T13" fmla="*/ 2 h 112"/>
                <a:gd name="T14" fmla="*/ 14 w 14"/>
                <a:gd name="T15" fmla="*/ 14 h 112"/>
                <a:gd name="T16" fmla="*/ 11 w 14"/>
                <a:gd name="T17" fmla="*/ 16 h 112"/>
                <a:gd name="T18" fmla="*/ 11 w 14"/>
                <a:gd name="T19" fmla="*/ 112 h 112"/>
                <a:gd name="T20" fmla="*/ 3 w 14"/>
                <a:gd name="T21" fmla="*/ 112 h 112"/>
                <a:gd name="T22" fmla="*/ 0 w 14"/>
                <a:gd name="T23" fmla="*/ 109 h 112"/>
                <a:gd name="T24" fmla="*/ 0 w 14"/>
                <a:gd name="T25" fmla="*/ 33 h 112"/>
                <a:gd name="T26" fmla="*/ 3 w 14"/>
                <a:gd name="T27" fmla="*/ 30 h 112"/>
                <a:gd name="T28" fmla="*/ 11 w 14"/>
                <a:gd name="T29" fmla="*/ 30 h 112"/>
                <a:gd name="T30" fmla="*/ 14 w 14"/>
                <a:gd name="T31" fmla="*/ 33 h 112"/>
                <a:gd name="T32" fmla="*/ 14 w 14"/>
                <a:gd name="T33" fmla="*/ 109 h 112"/>
                <a:gd name="T34" fmla="*/ 11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6"/>
                  </a:moveTo>
                  <a:cubicBezTo>
                    <a:pt x="3" y="16"/>
                    <a:pt x="3" y="16"/>
                    <a:pt x="3" y="16"/>
                  </a:cubicBezTo>
                  <a:cubicBezTo>
                    <a:pt x="2" y="16"/>
                    <a:pt x="0" y="15"/>
                    <a:pt x="0" y="14"/>
                  </a:cubicBezTo>
                  <a:cubicBezTo>
                    <a:pt x="0" y="2"/>
                    <a:pt x="0" y="2"/>
                    <a:pt x="0" y="2"/>
                  </a:cubicBezTo>
                  <a:cubicBezTo>
                    <a:pt x="0" y="1"/>
                    <a:pt x="2" y="0"/>
                    <a:pt x="3" y="0"/>
                  </a:cubicBezTo>
                  <a:cubicBezTo>
                    <a:pt x="11" y="0"/>
                    <a:pt x="11" y="0"/>
                    <a:pt x="11" y="0"/>
                  </a:cubicBezTo>
                  <a:cubicBezTo>
                    <a:pt x="12" y="0"/>
                    <a:pt x="14" y="1"/>
                    <a:pt x="14" y="2"/>
                  </a:cubicBezTo>
                  <a:cubicBezTo>
                    <a:pt x="14" y="14"/>
                    <a:pt x="14" y="14"/>
                    <a:pt x="14" y="14"/>
                  </a:cubicBezTo>
                  <a:cubicBezTo>
                    <a:pt x="14" y="15"/>
                    <a:pt x="12" y="16"/>
                    <a:pt x="11" y="16"/>
                  </a:cubicBezTo>
                  <a:moveTo>
                    <a:pt x="11" y="112"/>
                  </a:moveTo>
                  <a:cubicBezTo>
                    <a:pt x="3" y="112"/>
                    <a:pt x="3" y="112"/>
                    <a:pt x="3" y="112"/>
                  </a:cubicBezTo>
                  <a:cubicBezTo>
                    <a:pt x="2" y="112"/>
                    <a:pt x="0" y="110"/>
                    <a:pt x="0" y="109"/>
                  </a:cubicBezTo>
                  <a:cubicBezTo>
                    <a:pt x="0" y="33"/>
                    <a:pt x="0" y="33"/>
                    <a:pt x="0" y="33"/>
                  </a:cubicBezTo>
                  <a:cubicBezTo>
                    <a:pt x="0" y="31"/>
                    <a:pt x="2" y="30"/>
                    <a:pt x="3" y="30"/>
                  </a:cubicBezTo>
                  <a:cubicBezTo>
                    <a:pt x="11" y="30"/>
                    <a:pt x="11" y="30"/>
                    <a:pt x="11" y="30"/>
                  </a:cubicBezTo>
                  <a:cubicBezTo>
                    <a:pt x="12" y="30"/>
                    <a:pt x="14" y="31"/>
                    <a:pt x="14" y="33"/>
                  </a:cubicBezTo>
                  <a:cubicBezTo>
                    <a:pt x="14" y="109"/>
                    <a:pt x="14" y="109"/>
                    <a:pt x="14" y="109"/>
                  </a:cubicBezTo>
                  <a:cubicBezTo>
                    <a:pt x="14" y="110"/>
                    <a:pt x="12" y="112"/>
                    <a:pt x="11"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3" name="Freeform 27">
              <a:extLst>
                <a:ext uri="{FF2B5EF4-FFF2-40B4-BE49-F238E27FC236}">
                  <a16:creationId xmlns:a16="http://schemas.microsoft.com/office/drawing/2014/main" id="{E1ACF736-72FE-47BB-8F38-DE67C8909CC5}"/>
                </a:ext>
              </a:extLst>
            </p:cNvPr>
            <p:cNvSpPr>
              <a:spLocks noEditPoints="1"/>
            </p:cNvSpPr>
            <p:nvPr userDrawn="1"/>
          </p:nvSpPr>
          <p:spPr bwMode="auto">
            <a:xfrm>
              <a:off x="7686692" y="1905006"/>
              <a:ext cx="138113"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1 h 112"/>
                <a:gd name="T18" fmla="*/ 33 w 63"/>
                <a:gd name="T19" fmla="*/ 84 h 112"/>
                <a:gd name="T20" fmla="*/ 0 w 63"/>
                <a:gd name="T21" fmla="*/ 47 h 112"/>
                <a:gd name="T22" fmla="*/ 0 w 63"/>
                <a:gd name="T23" fmla="*/ 36 h 112"/>
                <a:gd name="T24" fmla="*/ 33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3 w 63"/>
                <a:gd name="T37" fmla="*/ 11 h 112"/>
                <a:gd name="T38" fmla="*/ 13 w 63"/>
                <a:gd name="T39" fmla="*/ 36 h 112"/>
                <a:gd name="T40" fmla="*/ 13 w 63"/>
                <a:gd name="T41" fmla="*/ 47 h 112"/>
                <a:gd name="T42" fmla="*/ 33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7" y="99"/>
                    <a:pt x="8" y="99"/>
                    <a:pt x="8" y="99"/>
                  </a:cubicBezTo>
                  <a:cubicBezTo>
                    <a:pt x="13" y="100"/>
                    <a:pt x="25" y="101"/>
                    <a:pt x="33" y="101"/>
                  </a:cubicBezTo>
                  <a:cubicBezTo>
                    <a:pt x="47" y="101"/>
                    <a:pt x="50" y="98"/>
                    <a:pt x="50" y="83"/>
                  </a:cubicBezTo>
                  <a:cubicBezTo>
                    <a:pt x="50" y="81"/>
                    <a:pt x="50" y="81"/>
                    <a:pt x="50" y="81"/>
                  </a:cubicBezTo>
                  <a:cubicBezTo>
                    <a:pt x="46" y="82"/>
                    <a:pt x="38" y="84"/>
                    <a:pt x="33" y="84"/>
                  </a:cubicBezTo>
                  <a:cubicBezTo>
                    <a:pt x="15" y="84"/>
                    <a:pt x="0" y="75"/>
                    <a:pt x="0" y="47"/>
                  </a:cubicBezTo>
                  <a:cubicBezTo>
                    <a:pt x="0" y="36"/>
                    <a:pt x="0" y="36"/>
                    <a:pt x="0" y="36"/>
                  </a:cubicBezTo>
                  <a:cubicBezTo>
                    <a:pt x="0" y="11"/>
                    <a:pt x="11" y="0"/>
                    <a:pt x="33"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1"/>
                    <a:pt x="40" y="11"/>
                    <a:pt x="33" y="11"/>
                  </a:cubicBezTo>
                  <a:cubicBezTo>
                    <a:pt x="19" y="11"/>
                    <a:pt x="13" y="18"/>
                    <a:pt x="13" y="36"/>
                  </a:cubicBezTo>
                  <a:cubicBezTo>
                    <a:pt x="13" y="47"/>
                    <a:pt x="13" y="47"/>
                    <a:pt x="13" y="47"/>
                  </a:cubicBezTo>
                  <a:cubicBezTo>
                    <a:pt x="13" y="66"/>
                    <a:pt x="20" y="73"/>
                    <a:pt x="33" y="73"/>
                  </a:cubicBezTo>
                  <a:cubicBezTo>
                    <a:pt x="38" y="73"/>
                    <a:pt x="45" y="72"/>
                    <a:pt x="50" y="71"/>
                  </a:cubicBez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4" name="Freeform 28">
              <a:extLst>
                <a:ext uri="{FF2B5EF4-FFF2-40B4-BE49-F238E27FC236}">
                  <a16:creationId xmlns:a16="http://schemas.microsoft.com/office/drawing/2014/main" id="{7DF42826-E57A-499B-80B5-5277254E44E6}"/>
                </a:ext>
              </a:extLst>
            </p:cNvPr>
            <p:cNvSpPr>
              <a:spLocks/>
            </p:cNvSpPr>
            <p:nvPr userDrawn="1"/>
          </p:nvSpPr>
          <p:spPr bwMode="auto">
            <a:xfrm>
              <a:off x="7861317" y="1841503"/>
              <a:ext cx="136526" cy="246063"/>
            </a:xfrm>
            <a:custGeom>
              <a:avLst/>
              <a:gdLst>
                <a:gd name="T0" fmla="*/ 59 w 62"/>
                <a:gd name="T1" fmla="*/ 112 h 112"/>
                <a:gd name="T2" fmla="*/ 52 w 62"/>
                <a:gd name="T3" fmla="*/ 112 h 112"/>
                <a:gd name="T4" fmla="*/ 49 w 62"/>
                <a:gd name="T5" fmla="*/ 109 h 112"/>
                <a:gd name="T6" fmla="*/ 49 w 62"/>
                <a:gd name="T7" fmla="*/ 60 h 112"/>
                <a:gd name="T8" fmla="*/ 33 w 62"/>
                <a:gd name="T9" fmla="*/ 40 h 112"/>
                <a:gd name="T10" fmla="*/ 13 w 62"/>
                <a:gd name="T11" fmla="*/ 44 h 112"/>
                <a:gd name="T12" fmla="*/ 13 w 62"/>
                <a:gd name="T13" fmla="*/ 109 h 112"/>
                <a:gd name="T14" fmla="*/ 10 w 62"/>
                <a:gd name="T15" fmla="*/ 112 h 112"/>
                <a:gd name="T16" fmla="*/ 2 w 62"/>
                <a:gd name="T17" fmla="*/ 112 h 112"/>
                <a:gd name="T18" fmla="*/ 0 w 62"/>
                <a:gd name="T19" fmla="*/ 109 h 112"/>
                <a:gd name="T20" fmla="*/ 0 w 62"/>
                <a:gd name="T21" fmla="*/ 2 h 112"/>
                <a:gd name="T22" fmla="*/ 2 w 62"/>
                <a:gd name="T23" fmla="*/ 0 h 112"/>
                <a:gd name="T24" fmla="*/ 10 w 62"/>
                <a:gd name="T25" fmla="*/ 0 h 112"/>
                <a:gd name="T26" fmla="*/ 13 w 62"/>
                <a:gd name="T27" fmla="*/ 2 h 112"/>
                <a:gd name="T28" fmla="*/ 13 w 62"/>
                <a:gd name="T29" fmla="*/ 33 h 112"/>
                <a:gd name="T30" fmla="*/ 36 w 62"/>
                <a:gd name="T31" fmla="*/ 29 h 112"/>
                <a:gd name="T32" fmla="*/ 62 w 62"/>
                <a:gd name="T33" fmla="*/ 60 h 112"/>
                <a:gd name="T34" fmla="*/ 62 w 62"/>
                <a:gd name="T35" fmla="*/ 109 h 112"/>
                <a:gd name="T36" fmla="*/ 59 w 62"/>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12">
                  <a:moveTo>
                    <a:pt x="59" y="112"/>
                  </a:moveTo>
                  <a:cubicBezTo>
                    <a:pt x="52" y="112"/>
                    <a:pt x="52" y="112"/>
                    <a:pt x="52" y="112"/>
                  </a:cubicBezTo>
                  <a:cubicBezTo>
                    <a:pt x="51" y="112"/>
                    <a:pt x="49" y="110"/>
                    <a:pt x="49" y="109"/>
                  </a:cubicBezTo>
                  <a:cubicBezTo>
                    <a:pt x="49" y="60"/>
                    <a:pt x="49" y="60"/>
                    <a:pt x="49" y="60"/>
                  </a:cubicBezTo>
                  <a:cubicBezTo>
                    <a:pt x="49" y="45"/>
                    <a:pt x="43" y="40"/>
                    <a:pt x="33" y="40"/>
                  </a:cubicBezTo>
                  <a:cubicBezTo>
                    <a:pt x="29" y="40"/>
                    <a:pt x="19" y="41"/>
                    <a:pt x="13" y="44"/>
                  </a:cubicBezTo>
                  <a:cubicBezTo>
                    <a:pt x="13" y="109"/>
                    <a:pt x="13" y="109"/>
                    <a:pt x="13" y="109"/>
                  </a:cubicBezTo>
                  <a:cubicBezTo>
                    <a:pt x="13" y="110"/>
                    <a:pt x="11" y="112"/>
                    <a:pt x="10" y="112"/>
                  </a:cubicBez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33"/>
                    <a:pt x="13" y="33"/>
                    <a:pt x="13" y="33"/>
                  </a:cubicBezTo>
                  <a:cubicBezTo>
                    <a:pt x="20" y="30"/>
                    <a:pt x="29" y="29"/>
                    <a:pt x="36" y="29"/>
                  </a:cubicBezTo>
                  <a:cubicBezTo>
                    <a:pt x="51" y="29"/>
                    <a:pt x="62" y="38"/>
                    <a:pt x="62" y="60"/>
                  </a:cubicBezTo>
                  <a:cubicBezTo>
                    <a:pt x="62" y="109"/>
                    <a:pt x="62" y="109"/>
                    <a:pt x="62" y="109"/>
                  </a:cubicBezTo>
                  <a:cubicBezTo>
                    <a:pt x="62" y="110"/>
                    <a:pt x="61" y="112"/>
                    <a:pt x="59"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5" name="Freeform 29">
              <a:extLst>
                <a:ext uri="{FF2B5EF4-FFF2-40B4-BE49-F238E27FC236}">
                  <a16:creationId xmlns:a16="http://schemas.microsoft.com/office/drawing/2014/main" id="{7717FC8A-A25C-41D6-81AA-E7FDE1A1A036}"/>
                </a:ext>
              </a:extLst>
            </p:cNvPr>
            <p:cNvSpPr>
              <a:spLocks noEditPoints="1"/>
            </p:cNvSpPr>
            <p:nvPr userDrawn="1"/>
          </p:nvSpPr>
          <p:spPr bwMode="auto">
            <a:xfrm>
              <a:off x="8305818" y="1905006"/>
              <a:ext cx="142875"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3 w 66"/>
                <a:gd name="T13" fmla="*/ 71 h 84"/>
                <a:gd name="T14" fmla="*/ 63 w 66"/>
                <a:gd name="T15" fmla="*/ 76 h 84"/>
                <a:gd name="T16" fmla="*/ 60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2" y="72"/>
                    <a:pt x="49" y="71"/>
                    <a:pt x="56" y="70"/>
                  </a:cubicBezTo>
                  <a:cubicBezTo>
                    <a:pt x="57" y="70"/>
                    <a:pt x="60" y="69"/>
                    <a:pt x="61" y="69"/>
                  </a:cubicBezTo>
                  <a:cubicBezTo>
                    <a:pt x="62" y="69"/>
                    <a:pt x="63" y="69"/>
                    <a:pt x="63" y="71"/>
                  </a:cubicBezTo>
                  <a:cubicBezTo>
                    <a:pt x="63" y="76"/>
                    <a:pt x="63" y="76"/>
                    <a:pt x="63" y="76"/>
                  </a:cubicBezTo>
                  <a:cubicBezTo>
                    <a:pt x="63" y="78"/>
                    <a:pt x="63" y="79"/>
                    <a:pt x="60"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6" name="Freeform 30">
              <a:extLst>
                <a:ext uri="{FF2B5EF4-FFF2-40B4-BE49-F238E27FC236}">
                  <a16:creationId xmlns:a16="http://schemas.microsoft.com/office/drawing/2014/main" id="{B9FB9E99-F458-4DDA-99AA-8F9E00FFB031}"/>
                </a:ext>
              </a:extLst>
            </p:cNvPr>
            <p:cNvSpPr>
              <a:spLocks noEditPoints="1"/>
            </p:cNvSpPr>
            <p:nvPr userDrawn="1"/>
          </p:nvSpPr>
          <p:spPr bwMode="auto">
            <a:xfrm>
              <a:off x="8028005" y="1905003"/>
              <a:ext cx="144464"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4 w 66"/>
                <a:gd name="T13" fmla="*/ 71 h 84"/>
                <a:gd name="T14" fmla="*/ 64 w 66"/>
                <a:gd name="T15" fmla="*/ 76 h 84"/>
                <a:gd name="T16" fmla="*/ 61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3" y="72"/>
                    <a:pt x="50" y="71"/>
                    <a:pt x="56" y="70"/>
                  </a:cubicBezTo>
                  <a:cubicBezTo>
                    <a:pt x="57" y="70"/>
                    <a:pt x="60" y="69"/>
                    <a:pt x="61" y="69"/>
                  </a:cubicBezTo>
                  <a:cubicBezTo>
                    <a:pt x="62" y="69"/>
                    <a:pt x="64" y="69"/>
                    <a:pt x="64" y="71"/>
                  </a:cubicBezTo>
                  <a:cubicBezTo>
                    <a:pt x="64" y="76"/>
                    <a:pt x="64" y="76"/>
                    <a:pt x="64" y="76"/>
                  </a:cubicBezTo>
                  <a:cubicBezTo>
                    <a:pt x="64" y="78"/>
                    <a:pt x="63" y="79"/>
                    <a:pt x="61"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7" name="Freeform 31">
              <a:extLst>
                <a:ext uri="{FF2B5EF4-FFF2-40B4-BE49-F238E27FC236}">
                  <a16:creationId xmlns:a16="http://schemas.microsoft.com/office/drawing/2014/main" id="{6D9D351B-6DDE-4DD5-8C0D-E32636AC97F3}"/>
                </a:ext>
              </a:extLst>
            </p:cNvPr>
            <p:cNvSpPr>
              <a:spLocks/>
            </p:cNvSpPr>
            <p:nvPr userDrawn="1"/>
          </p:nvSpPr>
          <p:spPr bwMode="auto">
            <a:xfrm>
              <a:off x="8202630" y="1866900"/>
              <a:ext cx="85726" cy="222251"/>
            </a:xfrm>
            <a:custGeom>
              <a:avLst/>
              <a:gdLst>
                <a:gd name="T0" fmla="*/ 37 w 39"/>
                <a:gd name="T1" fmla="*/ 101 h 102"/>
                <a:gd name="T2" fmla="*/ 22 w 39"/>
                <a:gd name="T3" fmla="*/ 102 h 102"/>
                <a:gd name="T4" fmla="*/ 0 w 39"/>
                <a:gd name="T5" fmla="*/ 81 h 102"/>
                <a:gd name="T6" fmla="*/ 0 w 39"/>
                <a:gd name="T7" fmla="*/ 4 h 102"/>
                <a:gd name="T8" fmla="*/ 3 w 39"/>
                <a:gd name="T9" fmla="*/ 1 h 102"/>
                <a:gd name="T10" fmla="*/ 10 w 39"/>
                <a:gd name="T11" fmla="*/ 0 h 102"/>
                <a:gd name="T12" fmla="*/ 11 w 39"/>
                <a:gd name="T13" fmla="*/ 0 h 102"/>
                <a:gd name="T14" fmla="*/ 13 w 39"/>
                <a:gd name="T15" fmla="*/ 3 h 102"/>
                <a:gd name="T16" fmla="*/ 13 w 39"/>
                <a:gd name="T17" fmla="*/ 19 h 102"/>
                <a:gd name="T18" fmla="*/ 37 w 39"/>
                <a:gd name="T19" fmla="*/ 19 h 102"/>
                <a:gd name="T20" fmla="*/ 39 w 39"/>
                <a:gd name="T21" fmla="*/ 21 h 102"/>
                <a:gd name="T22" fmla="*/ 39 w 39"/>
                <a:gd name="T23" fmla="*/ 26 h 102"/>
                <a:gd name="T24" fmla="*/ 37 w 39"/>
                <a:gd name="T25" fmla="*/ 29 h 102"/>
                <a:gd name="T26" fmla="*/ 13 w 39"/>
                <a:gd name="T27" fmla="*/ 29 h 102"/>
                <a:gd name="T28" fmla="*/ 13 w 39"/>
                <a:gd name="T29" fmla="*/ 81 h 102"/>
                <a:gd name="T30" fmla="*/ 24 w 39"/>
                <a:gd name="T31" fmla="*/ 91 h 102"/>
                <a:gd name="T32" fmla="*/ 36 w 39"/>
                <a:gd name="T33" fmla="*/ 91 h 102"/>
                <a:gd name="T34" fmla="*/ 39 w 39"/>
                <a:gd name="T35" fmla="*/ 93 h 102"/>
                <a:gd name="T36" fmla="*/ 39 w 39"/>
                <a:gd name="T37" fmla="*/ 98 h 102"/>
                <a:gd name="T38" fmla="*/ 37 w 39"/>
                <a:gd name="T39"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2">
                  <a:moveTo>
                    <a:pt x="37" y="101"/>
                  </a:moveTo>
                  <a:cubicBezTo>
                    <a:pt x="34" y="101"/>
                    <a:pt x="28" y="102"/>
                    <a:pt x="22" y="102"/>
                  </a:cubicBezTo>
                  <a:cubicBezTo>
                    <a:pt x="8" y="102"/>
                    <a:pt x="0" y="97"/>
                    <a:pt x="0" y="81"/>
                  </a:cubicBezTo>
                  <a:cubicBezTo>
                    <a:pt x="0" y="4"/>
                    <a:pt x="0" y="4"/>
                    <a:pt x="0" y="4"/>
                  </a:cubicBezTo>
                  <a:cubicBezTo>
                    <a:pt x="0" y="3"/>
                    <a:pt x="2" y="1"/>
                    <a:pt x="3" y="1"/>
                  </a:cubicBezTo>
                  <a:cubicBezTo>
                    <a:pt x="10" y="0"/>
                    <a:pt x="10" y="0"/>
                    <a:pt x="10" y="0"/>
                  </a:cubicBezTo>
                  <a:cubicBezTo>
                    <a:pt x="11" y="0"/>
                    <a:pt x="11" y="0"/>
                    <a:pt x="11" y="0"/>
                  </a:cubicBezTo>
                  <a:cubicBezTo>
                    <a:pt x="12" y="0"/>
                    <a:pt x="13" y="1"/>
                    <a:pt x="13" y="3"/>
                  </a:cubicBezTo>
                  <a:cubicBezTo>
                    <a:pt x="13" y="19"/>
                    <a:pt x="13" y="19"/>
                    <a:pt x="13" y="19"/>
                  </a:cubicBezTo>
                  <a:cubicBezTo>
                    <a:pt x="37" y="19"/>
                    <a:pt x="37" y="19"/>
                    <a:pt x="37" y="19"/>
                  </a:cubicBezTo>
                  <a:cubicBezTo>
                    <a:pt x="38" y="19"/>
                    <a:pt x="39" y="20"/>
                    <a:pt x="39" y="21"/>
                  </a:cubicBezTo>
                  <a:cubicBezTo>
                    <a:pt x="39" y="26"/>
                    <a:pt x="39" y="26"/>
                    <a:pt x="39" y="26"/>
                  </a:cubicBezTo>
                  <a:cubicBezTo>
                    <a:pt x="39" y="28"/>
                    <a:pt x="38" y="29"/>
                    <a:pt x="37" y="29"/>
                  </a:cubicBezTo>
                  <a:cubicBezTo>
                    <a:pt x="13" y="29"/>
                    <a:pt x="13" y="29"/>
                    <a:pt x="13" y="29"/>
                  </a:cubicBezTo>
                  <a:cubicBezTo>
                    <a:pt x="13" y="81"/>
                    <a:pt x="13" y="81"/>
                    <a:pt x="13" y="81"/>
                  </a:cubicBezTo>
                  <a:cubicBezTo>
                    <a:pt x="13" y="89"/>
                    <a:pt x="16" y="91"/>
                    <a:pt x="24" y="91"/>
                  </a:cubicBezTo>
                  <a:cubicBezTo>
                    <a:pt x="36" y="91"/>
                    <a:pt x="36" y="91"/>
                    <a:pt x="36" y="91"/>
                  </a:cubicBezTo>
                  <a:cubicBezTo>
                    <a:pt x="38" y="91"/>
                    <a:pt x="39" y="92"/>
                    <a:pt x="39" y="93"/>
                  </a:cubicBezTo>
                  <a:cubicBezTo>
                    <a:pt x="39" y="98"/>
                    <a:pt x="39" y="98"/>
                    <a:pt x="39" y="98"/>
                  </a:cubicBezTo>
                  <a:cubicBezTo>
                    <a:pt x="39" y="99"/>
                    <a:pt x="39" y="100"/>
                    <a:pt x="37"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8" name="Freeform 32">
              <a:extLst>
                <a:ext uri="{FF2B5EF4-FFF2-40B4-BE49-F238E27FC236}">
                  <a16:creationId xmlns:a16="http://schemas.microsoft.com/office/drawing/2014/main" id="{2708B9BC-7E0C-4A96-AA69-5AE64E82429A}"/>
                </a:ext>
              </a:extLst>
            </p:cNvPr>
            <p:cNvSpPr>
              <a:spLocks/>
            </p:cNvSpPr>
            <p:nvPr userDrawn="1"/>
          </p:nvSpPr>
          <p:spPr bwMode="auto">
            <a:xfrm>
              <a:off x="8480439" y="1905001"/>
              <a:ext cx="136526" cy="182563"/>
            </a:xfrm>
            <a:custGeom>
              <a:avLst/>
              <a:gdLst>
                <a:gd name="T0" fmla="*/ 60 w 63"/>
                <a:gd name="T1" fmla="*/ 83 h 83"/>
                <a:gd name="T2" fmla="*/ 52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2" y="83"/>
                    <a:pt x="52" y="83"/>
                    <a:pt x="52" y="83"/>
                  </a:cubicBezTo>
                  <a:cubicBezTo>
                    <a:pt x="51" y="83"/>
                    <a:pt x="50" y="81"/>
                    <a:pt x="50" y="80"/>
                  </a:cubicBezTo>
                  <a:cubicBezTo>
                    <a:pt x="50" y="31"/>
                    <a:pt x="50" y="31"/>
                    <a:pt x="50" y="31"/>
                  </a:cubicBezTo>
                  <a:cubicBezTo>
                    <a:pt x="50" y="15"/>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9" name="Freeform 33">
              <a:extLst>
                <a:ext uri="{FF2B5EF4-FFF2-40B4-BE49-F238E27FC236}">
                  <a16:creationId xmlns:a16="http://schemas.microsoft.com/office/drawing/2014/main" id="{626A52DD-439F-429C-B218-E421DF81829D}"/>
                </a:ext>
              </a:extLst>
            </p:cNvPr>
            <p:cNvSpPr>
              <a:spLocks/>
            </p:cNvSpPr>
            <p:nvPr userDrawn="1"/>
          </p:nvSpPr>
          <p:spPr bwMode="auto">
            <a:xfrm>
              <a:off x="6831012" y="1903414"/>
              <a:ext cx="236539" cy="184150"/>
            </a:xfrm>
            <a:custGeom>
              <a:avLst/>
              <a:gdLst>
                <a:gd name="T0" fmla="*/ 81 w 108"/>
                <a:gd name="T1" fmla="*/ 0 h 84"/>
                <a:gd name="T2" fmla="*/ 53 w 108"/>
                <a:gd name="T3" fmla="*/ 6 h 84"/>
                <a:gd name="T4" fmla="*/ 36 w 108"/>
                <a:gd name="T5" fmla="*/ 1 h 84"/>
                <a:gd name="T6" fmla="*/ 13 w 108"/>
                <a:gd name="T7" fmla="*/ 7 h 84"/>
                <a:gd name="T8" fmla="*/ 13 w 108"/>
                <a:gd name="T9" fmla="*/ 5 h 84"/>
                <a:gd name="T10" fmla="*/ 10 w 108"/>
                <a:gd name="T11" fmla="*/ 2 h 84"/>
                <a:gd name="T12" fmla="*/ 2 w 108"/>
                <a:gd name="T13" fmla="*/ 2 h 84"/>
                <a:gd name="T14" fmla="*/ 0 w 108"/>
                <a:gd name="T15" fmla="*/ 5 h 84"/>
                <a:gd name="T16" fmla="*/ 0 w 108"/>
                <a:gd name="T17" fmla="*/ 81 h 84"/>
                <a:gd name="T18" fmla="*/ 2 w 108"/>
                <a:gd name="T19" fmla="*/ 84 h 84"/>
                <a:gd name="T20" fmla="*/ 10 w 108"/>
                <a:gd name="T21" fmla="*/ 84 h 84"/>
                <a:gd name="T22" fmla="*/ 13 w 108"/>
                <a:gd name="T23" fmla="*/ 81 h 84"/>
                <a:gd name="T24" fmla="*/ 13 w 108"/>
                <a:gd name="T25" fmla="*/ 18 h 84"/>
                <a:gd name="T26" fmla="*/ 33 w 108"/>
                <a:gd name="T27" fmla="*/ 12 h 84"/>
                <a:gd name="T28" fmla="*/ 48 w 108"/>
                <a:gd name="T29" fmla="*/ 32 h 84"/>
                <a:gd name="T30" fmla="*/ 48 w 108"/>
                <a:gd name="T31" fmla="*/ 81 h 84"/>
                <a:gd name="T32" fmla="*/ 51 w 108"/>
                <a:gd name="T33" fmla="*/ 84 h 84"/>
                <a:gd name="T34" fmla="*/ 58 w 108"/>
                <a:gd name="T35" fmla="*/ 84 h 84"/>
                <a:gd name="T36" fmla="*/ 61 w 108"/>
                <a:gd name="T37" fmla="*/ 81 h 84"/>
                <a:gd name="T38" fmla="*/ 61 w 108"/>
                <a:gd name="T39" fmla="*/ 32 h 84"/>
                <a:gd name="T40" fmla="*/ 59 w 108"/>
                <a:gd name="T41" fmla="*/ 15 h 84"/>
                <a:gd name="T42" fmla="*/ 78 w 108"/>
                <a:gd name="T43" fmla="*/ 12 h 84"/>
                <a:gd name="T44" fmla="*/ 95 w 108"/>
                <a:gd name="T45" fmla="*/ 28 h 84"/>
                <a:gd name="T46" fmla="*/ 95 w 108"/>
                <a:gd name="T47" fmla="*/ 81 h 84"/>
                <a:gd name="T48" fmla="*/ 98 w 108"/>
                <a:gd name="T49" fmla="*/ 84 h 84"/>
                <a:gd name="T50" fmla="*/ 105 w 108"/>
                <a:gd name="T51" fmla="*/ 84 h 84"/>
                <a:gd name="T52" fmla="*/ 108 w 108"/>
                <a:gd name="T53" fmla="*/ 81 h 84"/>
                <a:gd name="T54" fmla="*/ 108 w 108"/>
                <a:gd name="T55" fmla="*/ 28 h 84"/>
                <a:gd name="T56" fmla="*/ 81 w 108"/>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84">
                  <a:moveTo>
                    <a:pt x="81" y="0"/>
                  </a:moveTo>
                  <a:cubicBezTo>
                    <a:pt x="73" y="0"/>
                    <a:pt x="61" y="3"/>
                    <a:pt x="53" y="6"/>
                  </a:cubicBezTo>
                  <a:cubicBezTo>
                    <a:pt x="49" y="3"/>
                    <a:pt x="44" y="1"/>
                    <a:pt x="36" y="1"/>
                  </a:cubicBezTo>
                  <a:cubicBezTo>
                    <a:pt x="28" y="1"/>
                    <a:pt x="21" y="3"/>
                    <a:pt x="13" y="7"/>
                  </a:cubicBezTo>
                  <a:cubicBezTo>
                    <a:pt x="13" y="5"/>
                    <a:pt x="13" y="5"/>
                    <a:pt x="13" y="5"/>
                  </a:cubicBezTo>
                  <a:cubicBezTo>
                    <a:pt x="13" y="3"/>
                    <a:pt x="12" y="2"/>
                    <a:pt x="10" y="2"/>
                  </a:cubicBezTo>
                  <a:cubicBezTo>
                    <a:pt x="2" y="2"/>
                    <a:pt x="2" y="2"/>
                    <a:pt x="2" y="2"/>
                  </a:cubicBezTo>
                  <a:cubicBezTo>
                    <a:pt x="1" y="2"/>
                    <a:pt x="0" y="3"/>
                    <a:pt x="0" y="5"/>
                  </a:cubicBezTo>
                  <a:cubicBezTo>
                    <a:pt x="0" y="81"/>
                    <a:pt x="0" y="81"/>
                    <a:pt x="0" y="81"/>
                  </a:cubicBezTo>
                  <a:cubicBezTo>
                    <a:pt x="0" y="82"/>
                    <a:pt x="1" y="84"/>
                    <a:pt x="2" y="84"/>
                  </a:cubicBezTo>
                  <a:cubicBezTo>
                    <a:pt x="10" y="84"/>
                    <a:pt x="10" y="84"/>
                    <a:pt x="10" y="84"/>
                  </a:cubicBezTo>
                  <a:cubicBezTo>
                    <a:pt x="11" y="84"/>
                    <a:pt x="13" y="82"/>
                    <a:pt x="13" y="81"/>
                  </a:cubicBezTo>
                  <a:cubicBezTo>
                    <a:pt x="13" y="18"/>
                    <a:pt x="13" y="18"/>
                    <a:pt x="13" y="18"/>
                  </a:cubicBezTo>
                  <a:cubicBezTo>
                    <a:pt x="20" y="14"/>
                    <a:pt x="27" y="12"/>
                    <a:pt x="33" y="12"/>
                  </a:cubicBezTo>
                  <a:cubicBezTo>
                    <a:pt x="44" y="12"/>
                    <a:pt x="48" y="16"/>
                    <a:pt x="48" y="32"/>
                  </a:cubicBezTo>
                  <a:cubicBezTo>
                    <a:pt x="48" y="81"/>
                    <a:pt x="48" y="81"/>
                    <a:pt x="48" y="81"/>
                  </a:cubicBezTo>
                  <a:cubicBezTo>
                    <a:pt x="48" y="82"/>
                    <a:pt x="49" y="84"/>
                    <a:pt x="51" y="84"/>
                  </a:cubicBezTo>
                  <a:cubicBezTo>
                    <a:pt x="58" y="84"/>
                    <a:pt x="58" y="84"/>
                    <a:pt x="58" y="84"/>
                  </a:cubicBezTo>
                  <a:cubicBezTo>
                    <a:pt x="59" y="84"/>
                    <a:pt x="61" y="82"/>
                    <a:pt x="61" y="81"/>
                  </a:cubicBezTo>
                  <a:cubicBezTo>
                    <a:pt x="61" y="32"/>
                    <a:pt x="61" y="32"/>
                    <a:pt x="61" y="32"/>
                  </a:cubicBezTo>
                  <a:cubicBezTo>
                    <a:pt x="61" y="25"/>
                    <a:pt x="60" y="20"/>
                    <a:pt x="59" y="15"/>
                  </a:cubicBezTo>
                  <a:cubicBezTo>
                    <a:pt x="64" y="13"/>
                    <a:pt x="73" y="12"/>
                    <a:pt x="78" y="12"/>
                  </a:cubicBezTo>
                  <a:cubicBezTo>
                    <a:pt x="86" y="12"/>
                    <a:pt x="95" y="15"/>
                    <a:pt x="95" y="28"/>
                  </a:cubicBezTo>
                  <a:cubicBezTo>
                    <a:pt x="95" y="81"/>
                    <a:pt x="95" y="81"/>
                    <a:pt x="95" y="81"/>
                  </a:cubicBezTo>
                  <a:cubicBezTo>
                    <a:pt x="95" y="82"/>
                    <a:pt x="97" y="84"/>
                    <a:pt x="98" y="84"/>
                  </a:cubicBezTo>
                  <a:cubicBezTo>
                    <a:pt x="105" y="84"/>
                    <a:pt x="105" y="84"/>
                    <a:pt x="105" y="84"/>
                  </a:cubicBezTo>
                  <a:cubicBezTo>
                    <a:pt x="107" y="84"/>
                    <a:pt x="108" y="82"/>
                    <a:pt x="108" y="81"/>
                  </a:cubicBezTo>
                  <a:cubicBezTo>
                    <a:pt x="108" y="28"/>
                    <a:pt x="108" y="28"/>
                    <a:pt x="108" y="28"/>
                  </a:cubicBezTo>
                  <a:cubicBezTo>
                    <a:pt x="108" y="7"/>
                    <a:pt x="94" y="0"/>
                    <a:pt x="8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088530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5_9. Endast text">
    <p:bg>
      <p:bgPr>
        <a:solidFill>
          <a:schemeClr val="bg1"/>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A176659-CF44-45CE-A7E6-CE149C54797F}"/>
              </a:ext>
            </a:extLst>
          </p:cNvPr>
          <p:cNvSpPr>
            <a:spLocks noGrp="1"/>
          </p:cNvSpPr>
          <p:nvPr userDrawn="1">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rgbClr val="983667"/>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sv-SE"/>
              <a:t>xx</a:t>
            </a:r>
          </a:p>
        </p:txBody>
      </p:sp>
      <p:pic>
        <p:nvPicPr>
          <p:cNvPr id="15" name="Bildobjekt 14">
            <a:extLst>
              <a:ext uri="{FF2B5EF4-FFF2-40B4-BE49-F238E27FC236}">
                <a16:creationId xmlns:a16="http://schemas.microsoft.com/office/drawing/2014/main" id="{F8ED63AE-86D8-43C6-AD38-E91AF89A49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9641" y="0"/>
            <a:ext cx="7187292" cy="6858000"/>
          </a:xfrm>
          <a:prstGeom prst="rect">
            <a:avLst/>
          </a:prstGeom>
        </p:spPr>
      </p:pic>
      <p:grpSp>
        <p:nvGrpSpPr>
          <p:cNvPr id="30" name="Grupp 29">
            <a:extLst>
              <a:ext uri="{FF2B5EF4-FFF2-40B4-BE49-F238E27FC236}">
                <a16:creationId xmlns:a16="http://schemas.microsoft.com/office/drawing/2014/main" id="{1727C2AE-9A4D-4638-A66A-14124FCD1290}"/>
              </a:ext>
            </a:extLst>
          </p:cNvPr>
          <p:cNvGrpSpPr>
            <a:grpSpLocks noChangeAspect="1"/>
          </p:cNvGrpSpPr>
          <p:nvPr userDrawn="1"/>
        </p:nvGrpSpPr>
        <p:grpSpPr>
          <a:xfrm>
            <a:off x="14400" y="2116800"/>
            <a:ext cx="5277054" cy="1036800"/>
            <a:chOff x="13520738" y="5143501"/>
            <a:chExt cx="12063412" cy="2370138"/>
          </a:xfrm>
        </p:grpSpPr>
        <p:sp>
          <p:nvSpPr>
            <p:cNvPr id="31" name="Oval 23">
              <a:extLst>
                <a:ext uri="{FF2B5EF4-FFF2-40B4-BE49-F238E27FC236}">
                  <a16:creationId xmlns:a16="http://schemas.microsoft.com/office/drawing/2014/main" id="{656FBD59-730C-4CAF-BF24-5D7747ADAB88}"/>
                </a:ext>
              </a:extLst>
            </p:cNvPr>
            <p:cNvSpPr>
              <a:spLocks noChangeArrowheads="1"/>
            </p:cNvSpPr>
            <p:nvPr userDrawn="1"/>
          </p:nvSpPr>
          <p:spPr bwMode="auto">
            <a:xfrm>
              <a:off x="15263813" y="5381626"/>
              <a:ext cx="1892300" cy="1892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24">
              <a:extLst>
                <a:ext uri="{FF2B5EF4-FFF2-40B4-BE49-F238E27FC236}">
                  <a16:creationId xmlns:a16="http://schemas.microsoft.com/office/drawing/2014/main" id="{18150926-5B80-48C6-9939-F1DF26D2B43C}"/>
                </a:ext>
              </a:extLst>
            </p:cNvPr>
            <p:cNvSpPr>
              <a:spLocks noEditPoints="1"/>
            </p:cNvSpPr>
            <p:nvPr userDrawn="1"/>
          </p:nvSpPr>
          <p:spPr bwMode="auto">
            <a:xfrm>
              <a:off x="15025688" y="5143501"/>
              <a:ext cx="2368550" cy="2370138"/>
            </a:xfrm>
            <a:custGeom>
              <a:avLst/>
              <a:gdLst>
                <a:gd name="T0" fmla="*/ 625 w 1249"/>
                <a:gd name="T1" fmla="*/ 125 h 1249"/>
                <a:gd name="T2" fmla="*/ 126 w 1249"/>
                <a:gd name="T3" fmla="*/ 624 h 1249"/>
                <a:gd name="T4" fmla="*/ 625 w 1249"/>
                <a:gd name="T5" fmla="*/ 1123 h 1249"/>
                <a:gd name="T6" fmla="*/ 1124 w 1249"/>
                <a:gd name="T7" fmla="*/ 624 h 1249"/>
                <a:gd name="T8" fmla="*/ 625 w 1249"/>
                <a:gd name="T9" fmla="*/ 125 h 1249"/>
                <a:gd name="T10" fmla="*/ 625 w 1249"/>
                <a:gd name="T11" fmla="*/ 1249 h 1249"/>
                <a:gd name="T12" fmla="*/ 0 w 1249"/>
                <a:gd name="T13" fmla="*/ 624 h 1249"/>
                <a:gd name="T14" fmla="*/ 625 w 1249"/>
                <a:gd name="T15" fmla="*/ 0 h 1249"/>
                <a:gd name="T16" fmla="*/ 1249 w 1249"/>
                <a:gd name="T17" fmla="*/ 624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5"/>
                  </a:moveTo>
                  <a:cubicBezTo>
                    <a:pt x="350" y="125"/>
                    <a:pt x="126" y="349"/>
                    <a:pt x="126" y="624"/>
                  </a:cubicBezTo>
                  <a:cubicBezTo>
                    <a:pt x="126" y="899"/>
                    <a:pt x="350" y="1123"/>
                    <a:pt x="625" y="1123"/>
                  </a:cubicBezTo>
                  <a:cubicBezTo>
                    <a:pt x="900" y="1123"/>
                    <a:pt x="1124" y="899"/>
                    <a:pt x="1124" y="624"/>
                  </a:cubicBezTo>
                  <a:cubicBezTo>
                    <a:pt x="1124" y="349"/>
                    <a:pt x="900" y="125"/>
                    <a:pt x="625" y="125"/>
                  </a:cubicBezTo>
                  <a:moveTo>
                    <a:pt x="625" y="1249"/>
                  </a:moveTo>
                  <a:cubicBezTo>
                    <a:pt x="280" y="1249"/>
                    <a:pt x="0" y="969"/>
                    <a:pt x="0" y="624"/>
                  </a:cubicBezTo>
                  <a:cubicBezTo>
                    <a:pt x="0" y="280"/>
                    <a:pt x="280" y="0"/>
                    <a:pt x="625" y="0"/>
                  </a:cubicBezTo>
                  <a:cubicBezTo>
                    <a:pt x="969" y="0"/>
                    <a:pt x="1249" y="280"/>
                    <a:pt x="1249" y="624"/>
                  </a:cubicBezTo>
                  <a:cubicBezTo>
                    <a:pt x="1249" y="969"/>
                    <a:pt x="969" y="1249"/>
                    <a:pt x="625" y="1249"/>
                  </a:cubicBezTo>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Oval 25">
              <a:extLst>
                <a:ext uri="{FF2B5EF4-FFF2-40B4-BE49-F238E27FC236}">
                  <a16:creationId xmlns:a16="http://schemas.microsoft.com/office/drawing/2014/main" id="{166AB8B8-DDEC-4F2D-82FD-061229762275}"/>
                </a:ext>
              </a:extLst>
            </p:cNvPr>
            <p:cNvSpPr>
              <a:spLocks noChangeArrowheads="1"/>
            </p:cNvSpPr>
            <p:nvPr userDrawn="1"/>
          </p:nvSpPr>
          <p:spPr bwMode="auto">
            <a:xfrm>
              <a:off x="15263813" y="5381626"/>
              <a:ext cx="1892300" cy="1892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Rectangle 26">
              <a:extLst>
                <a:ext uri="{FF2B5EF4-FFF2-40B4-BE49-F238E27FC236}">
                  <a16:creationId xmlns:a16="http://schemas.microsoft.com/office/drawing/2014/main" id="{2CF8FF74-5C11-496A-92E8-063E46E16209}"/>
                </a:ext>
              </a:extLst>
            </p:cNvPr>
            <p:cNvSpPr>
              <a:spLocks noChangeArrowheads="1"/>
            </p:cNvSpPr>
            <p:nvPr userDrawn="1"/>
          </p:nvSpPr>
          <p:spPr bwMode="auto">
            <a:xfrm>
              <a:off x="13520738" y="5789613"/>
              <a:ext cx="1690687" cy="995363"/>
            </a:xfrm>
            <a:prstGeom prst="rect">
              <a:avLst/>
            </a:prstGeom>
            <a:solidFill>
              <a:srgbClr val="B032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7">
              <a:extLst>
                <a:ext uri="{FF2B5EF4-FFF2-40B4-BE49-F238E27FC236}">
                  <a16:creationId xmlns:a16="http://schemas.microsoft.com/office/drawing/2014/main" id="{02B0865F-C045-4C24-82E8-33E245046479}"/>
                </a:ext>
              </a:extLst>
            </p:cNvPr>
            <p:cNvSpPr>
              <a:spLocks/>
            </p:cNvSpPr>
            <p:nvPr userDrawn="1"/>
          </p:nvSpPr>
          <p:spPr bwMode="auto">
            <a:xfrm>
              <a:off x="17203738" y="5789613"/>
              <a:ext cx="8380412" cy="995363"/>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8">
              <a:extLst>
                <a:ext uri="{FF2B5EF4-FFF2-40B4-BE49-F238E27FC236}">
                  <a16:creationId xmlns:a16="http://schemas.microsoft.com/office/drawing/2014/main" id="{841CEB35-B32C-432C-8454-EFA078B1ED6B}"/>
                </a:ext>
              </a:extLst>
            </p:cNvPr>
            <p:cNvSpPr>
              <a:spLocks/>
            </p:cNvSpPr>
            <p:nvPr userDrawn="1"/>
          </p:nvSpPr>
          <p:spPr bwMode="auto">
            <a:xfrm>
              <a:off x="18083213" y="5992813"/>
              <a:ext cx="496887" cy="600075"/>
            </a:xfrm>
            <a:custGeom>
              <a:avLst/>
              <a:gdLst>
                <a:gd name="T0" fmla="*/ 0 w 313"/>
                <a:gd name="T1" fmla="*/ 378 h 378"/>
                <a:gd name="T2" fmla="*/ 0 w 313"/>
                <a:gd name="T3" fmla="*/ 0 h 378"/>
                <a:gd name="T4" fmla="*/ 69 w 313"/>
                <a:gd name="T5" fmla="*/ 0 h 378"/>
                <a:gd name="T6" fmla="*/ 69 w 313"/>
                <a:gd name="T7" fmla="*/ 173 h 378"/>
                <a:gd name="T8" fmla="*/ 70 w 313"/>
                <a:gd name="T9" fmla="*/ 173 h 378"/>
                <a:gd name="T10" fmla="*/ 213 w 313"/>
                <a:gd name="T11" fmla="*/ 0 h 378"/>
                <a:gd name="T12" fmla="*/ 299 w 313"/>
                <a:gd name="T13" fmla="*/ 0 h 378"/>
                <a:gd name="T14" fmla="*/ 142 w 313"/>
                <a:gd name="T15" fmla="*/ 187 h 378"/>
                <a:gd name="T16" fmla="*/ 313 w 313"/>
                <a:gd name="T17" fmla="*/ 378 h 378"/>
                <a:gd name="T18" fmla="*/ 224 w 313"/>
                <a:gd name="T19" fmla="*/ 378 h 378"/>
                <a:gd name="T20" fmla="*/ 70 w 313"/>
                <a:gd name="T21" fmla="*/ 208 h 378"/>
                <a:gd name="T22" fmla="*/ 69 w 313"/>
                <a:gd name="T23" fmla="*/ 208 h 378"/>
                <a:gd name="T24" fmla="*/ 69 w 313"/>
                <a:gd name="T25" fmla="*/ 378 h 378"/>
                <a:gd name="T26" fmla="*/ 0 w 313"/>
                <a:gd name="T2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78">
                  <a:moveTo>
                    <a:pt x="0" y="378"/>
                  </a:moveTo>
                  <a:lnTo>
                    <a:pt x="0" y="0"/>
                  </a:lnTo>
                  <a:lnTo>
                    <a:pt x="69" y="0"/>
                  </a:lnTo>
                  <a:lnTo>
                    <a:pt x="69" y="173"/>
                  </a:lnTo>
                  <a:lnTo>
                    <a:pt x="70" y="173"/>
                  </a:lnTo>
                  <a:lnTo>
                    <a:pt x="213" y="0"/>
                  </a:lnTo>
                  <a:lnTo>
                    <a:pt x="299" y="0"/>
                  </a:lnTo>
                  <a:lnTo>
                    <a:pt x="142" y="187"/>
                  </a:lnTo>
                  <a:lnTo>
                    <a:pt x="313" y="378"/>
                  </a:lnTo>
                  <a:lnTo>
                    <a:pt x="224" y="378"/>
                  </a:lnTo>
                  <a:lnTo>
                    <a:pt x="70" y="208"/>
                  </a:lnTo>
                  <a:lnTo>
                    <a:pt x="69" y="208"/>
                  </a:lnTo>
                  <a:lnTo>
                    <a:pt x="69" y="378"/>
                  </a:lnTo>
                  <a:lnTo>
                    <a:pt x="0"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29">
              <a:extLst>
                <a:ext uri="{FF2B5EF4-FFF2-40B4-BE49-F238E27FC236}">
                  <a16:creationId xmlns:a16="http://schemas.microsoft.com/office/drawing/2014/main" id="{51D76DBF-3FFF-4D54-ACE0-2503146C3536}"/>
                </a:ext>
              </a:extLst>
            </p:cNvPr>
            <p:cNvSpPr>
              <a:spLocks noEditPoints="1"/>
            </p:cNvSpPr>
            <p:nvPr userDrawn="1"/>
          </p:nvSpPr>
          <p:spPr bwMode="auto">
            <a:xfrm>
              <a:off x="18570575" y="5980113"/>
              <a:ext cx="587375" cy="625475"/>
            </a:xfrm>
            <a:custGeom>
              <a:avLst/>
              <a:gdLst>
                <a:gd name="T0" fmla="*/ 310 w 310"/>
                <a:gd name="T1" fmla="*/ 165 h 329"/>
                <a:gd name="T2" fmla="*/ 299 w 310"/>
                <a:gd name="T3" fmla="*/ 231 h 329"/>
                <a:gd name="T4" fmla="*/ 269 w 310"/>
                <a:gd name="T5" fmla="*/ 283 h 329"/>
                <a:gd name="T6" fmla="*/ 221 w 310"/>
                <a:gd name="T7" fmla="*/ 317 h 329"/>
                <a:gd name="T8" fmla="*/ 155 w 310"/>
                <a:gd name="T9" fmla="*/ 329 h 329"/>
                <a:gd name="T10" fmla="*/ 89 w 310"/>
                <a:gd name="T11" fmla="*/ 317 h 329"/>
                <a:gd name="T12" fmla="*/ 41 w 310"/>
                <a:gd name="T13" fmla="*/ 283 h 329"/>
                <a:gd name="T14" fmla="*/ 11 w 310"/>
                <a:gd name="T15" fmla="*/ 231 h 329"/>
                <a:gd name="T16" fmla="*/ 0 w 310"/>
                <a:gd name="T17" fmla="*/ 165 h 329"/>
                <a:gd name="T18" fmla="*/ 11 w 310"/>
                <a:gd name="T19" fmla="*/ 98 h 329"/>
                <a:gd name="T20" fmla="*/ 41 w 310"/>
                <a:gd name="T21" fmla="*/ 46 h 329"/>
                <a:gd name="T22" fmla="*/ 89 w 310"/>
                <a:gd name="T23" fmla="*/ 12 h 329"/>
                <a:gd name="T24" fmla="*/ 155 w 310"/>
                <a:gd name="T25" fmla="*/ 0 h 329"/>
                <a:gd name="T26" fmla="*/ 221 w 310"/>
                <a:gd name="T27" fmla="*/ 12 h 329"/>
                <a:gd name="T28" fmla="*/ 269 w 310"/>
                <a:gd name="T29" fmla="*/ 46 h 329"/>
                <a:gd name="T30" fmla="*/ 299 w 310"/>
                <a:gd name="T31" fmla="*/ 98 h 329"/>
                <a:gd name="T32" fmla="*/ 310 w 310"/>
                <a:gd name="T33" fmla="*/ 165 h 329"/>
                <a:gd name="T34" fmla="*/ 250 w 310"/>
                <a:gd name="T35" fmla="*/ 165 h 329"/>
                <a:gd name="T36" fmla="*/ 242 w 310"/>
                <a:gd name="T37" fmla="*/ 114 h 329"/>
                <a:gd name="T38" fmla="*/ 223 w 310"/>
                <a:gd name="T39" fmla="*/ 78 h 329"/>
                <a:gd name="T40" fmla="*/ 193 w 310"/>
                <a:gd name="T41" fmla="*/ 57 h 329"/>
                <a:gd name="T42" fmla="*/ 155 w 310"/>
                <a:gd name="T43" fmla="*/ 49 h 329"/>
                <a:gd name="T44" fmla="*/ 117 w 310"/>
                <a:gd name="T45" fmla="*/ 57 h 329"/>
                <a:gd name="T46" fmla="*/ 87 w 310"/>
                <a:gd name="T47" fmla="*/ 78 h 329"/>
                <a:gd name="T48" fmla="*/ 67 w 310"/>
                <a:gd name="T49" fmla="*/ 114 h 329"/>
                <a:gd name="T50" fmla="*/ 60 w 310"/>
                <a:gd name="T51" fmla="*/ 165 h 329"/>
                <a:gd name="T52" fmla="*/ 67 w 310"/>
                <a:gd name="T53" fmla="*/ 216 h 329"/>
                <a:gd name="T54" fmla="*/ 87 w 310"/>
                <a:gd name="T55" fmla="*/ 252 h 329"/>
                <a:gd name="T56" fmla="*/ 117 w 310"/>
                <a:gd name="T57" fmla="*/ 273 h 329"/>
                <a:gd name="T58" fmla="*/ 155 w 310"/>
                <a:gd name="T59" fmla="*/ 280 h 329"/>
                <a:gd name="T60" fmla="*/ 193 w 310"/>
                <a:gd name="T61" fmla="*/ 273 h 329"/>
                <a:gd name="T62" fmla="*/ 223 w 310"/>
                <a:gd name="T63" fmla="*/ 252 h 329"/>
                <a:gd name="T64" fmla="*/ 242 w 310"/>
                <a:gd name="T65" fmla="*/ 216 h 329"/>
                <a:gd name="T66" fmla="*/ 250 w 310"/>
                <a:gd name="T67" fmla="*/ 16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0" h="329">
                  <a:moveTo>
                    <a:pt x="310" y="165"/>
                  </a:moveTo>
                  <a:cubicBezTo>
                    <a:pt x="310" y="189"/>
                    <a:pt x="306" y="211"/>
                    <a:pt x="299" y="231"/>
                  </a:cubicBezTo>
                  <a:cubicBezTo>
                    <a:pt x="292" y="252"/>
                    <a:pt x="282" y="269"/>
                    <a:pt x="269" y="283"/>
                  </a:cubicBezTo>
                  <a:cubicBezTo>
                    <a:pt x="256" y="298"/>
                    <a:pt x="240" y="309"/>
                    <a:pt x="221" y="317"/>
                  </a:cubicBezTo>
                  <a:cubicBezTo>
                    <a:pt x="201" y="325"/>
                    <a:pt x="179" y="329"/>
                    <a:pt x="155" y="329"/>
                  </a:cubicBezTo>
                  <a:cubicBezTo>
                    <a:pt x="130" y="329"/>
                    <a:pt x="109" y="325"/>
                    <a:pt x="89" y="317"/>
                  </a:cubicBezTo>
                  <a:cubicBezTo>
                    <a:pt x="70" y="309"/>
                    <a:pt x="54" y="298"/>
                    <a:pt x="41" y="283"/>
                  </a:cubicBezTo>
                  <a:cubicBezTo>
                    <a:pt x="28" y="269"/>
                    <a:pt x="18" y="252"/>
                    <a:pt x="11" y="231"/>
                  </a:cubicBezTo>
                  <a:cubicBezTo>
                    <a:pt x="4" y="211"/>
                    <a:pt x="0" y="189"/>
                    <a:pt x="0" y="165"/>
                  </a:cubicBezTo>
                  <a:cubicBezTo>
                    <a:pt x="0" y="141"/>
                    <a:pt x="4" y="119"/>
                    <a:pt x="11" y="98"/>
                  </a:cubicBezTo>
                  <a:cubicBezTo>
                    <a:pt x="18" y="78"/>
                    <a:pt x="28" y="61"/>
                    <a:pt x="41" y="46"/>
                  </a:cubicBezTo>
                  <a:cubicBezTo>
                    <a:pt x="54" y="32"/>
                    <a:pt x="70" y="21"/>
                    <a:pt x="89" y="12"/>
                  </a:cubicBezTo>
                  <a:cubicBezTo>
                    <a:pt x="109" y="4"/>
                    <a:pt x="130" y="0"/>
                    <a:pt x="155" y="0"/>
                  </a:cubicBezTo>
                  <a:cubicBezTo>
                    <a:pt x="179" y="0"/>
                    <a:pt x="201" y="4"/>
                    <a:pt x="221" y="12"/>
                  </a:cubicBezTo>
                  <a:cubicBezTo>
                    <a:pt x="240" y="21"/>
                    <a:pt x="256" y="32"/>
                    <a:pt x="269" y="46"/>
                  </a:cubicBezTo>
                  <a:cubicBezTo>
                    <a:pt x="282" y="61"/>
                    <a:pt x="292" y="78"/>
                    <a:pt x="299" y="98"/>
                  </a:cubicBezTo>
                  <a:cubicBezTo>
                    <a:pt x="306" y="119"/>
                    <a:pt x="310" y="141"/>
                    <a:pt x="310" y="165"/>
                  </a:cubicBezTo>
                  <a:close/>
                  <a:moveTo>
                    <a:pt x="250" y="165"/>
                  </a:moveTo>
                  <a:cubicBezTo>
                    <a:pt x="250" y="146"/>
                    <a:pt x="247" y="129"/>
                    <a:pt x="242" y="114"/>
                  </a:cubicBezTo>
                  <a:cubicBezTo>
                    <a:pt x="238" y="100"/>
                    <a:pt x="231" y="88"/>
                    <a:pt x="223" y="78"/>
                  </a:cubicBezTo>
                  <a:cubicBezTo>
                    <a:pt x="214" y="69"/>
                    <a:pt x="204" y="61"/>
                    <a:pt x="193" y="57"/>
                  </a:cubicBezTo>
                  <a:cubicBezTo>
                    <a:pt x="181" y="52"/>
                    <a:pt x="169" y="49"/>
                    <a:pt x="155" y="49"/>
                  </a:cubicBezTo>
                  <a:cubicBezTo>
                    <a:pt x="141" y="49"/>
                    <a:pt x="129" y="52"/>
                    <a:pt x="117" y="57"/>
                  </a:cubicBezTo>
                  <a:cubicBezTo>
                    <a:pt x="105" y="61"/>
                    <a:pt x="96" y="69"/>
                    <a:pt x="87" y="78"/>
                  </a:cubicBezTo>
                  <a:cubicBezTo>
                    <a:pt x="79" y="88"/>
                    <a:pt x="72" y="100"/>
                    <a:pt x="67" y="114"/>
                  </a:cubicBezTo>
                  <a:cubicBezTo>
                    <a:pt x="63" y="129"/>
                    <a:pt x="60" y="146"/>
                    <a:pt x="60" y="165"/>
                  </a:cubicBezTo>
                  <a:cubicBezTo>
                    <a:pt x="60" y="184"/>
                    <a:pt x="63" y="201"/>
                    <a:pt x="67" y="216"/>
                  </a:cubicBezTo>
                  <a:cubicBezTo>
                    <a:pt x="72" y="230"/>
                    <a:pt x="79" y="242"/>
                    <a:pt x="87" y="252"/>
                  </a:cubicBezTo>
                  <a:cubicBezTo>
                    <a:pt x="96" y="261"/>
                    <a:pt x="105" y="268"/>
                    <a:pt x="117" y="273"/>
                  </a:cubicBezTo>
                  <a:cubicBezTo>
                    <a:pt x="129" y="278"/>
                    <a:pt x="141" y="280"/>
                    <a:pt x="155" y="280"/>
                  </a:cubicBezTo>
                  <a:cubicBezTo>
                    <a:pt x="169" y="280"/>
                    <a:pt x="181" y="278"/>
                    <a:pt x="193" y="273"/>
                  </a:cubicBezTo>
                  <a:cubicBezTo>
                    <a:pt x="204" y="268"/>
                    <a:pt x="214" y="261"/>
                    <a:pt x="223" y="252"/>
                  </a:cubicBezTo>
                  <a:cubicBezTo>
                    <a:pt x="231" y="242"/>
                    <a:pt x="238" y="230"/>
                    <a:pt x="242" y="216"/>
                  </a:cubicBezTo>
                  <a:cubicBezTo>
                    <a:pt x="247" y="201"/>
                    <a:pt x="250" y="184"/>
                    <a:pt x="250"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30">
              <a:extLst>
                <a:ext uri="{FF2B5EF4-FFF2-40B4-BE49-F238E27FC236}">
                  <a16:creationId xmlns:a16="http://schemas.microsoft.com/office/drawing/2014/main" id="{4613F54C-77E1-4750-B319-0E1190D336CA}"/>
                </a:ext>
              </a:extLst>
            </p:cNvPr>
            <p:cNvSpPr>
              <a:spLocks/>
            </p:cNvSpPr>
            <p:nvPr userDrawn="1"/>
          </p:nvSpPr>
          <p:spPr bwMode="auto">
            <a:xfrm>
              <a:off x="19251613" y="5992813"/>
              <a:ext cx="615950" cy="600075"/>
            </a:xfrm>
            <a:custGeom>
              <a:avLst/>
              <a:gdLst>
                <a:gd name="T0" fmla="*/ 163 w 325"/>
                <a:gd name="T1" fmla="*/ 232 h 317"/>
                <a:gd name="T2" fmla="*/ 189 w 325"/>
                <a:gd name="T3" fmla="*/ 152 h 317"/>
                <a:gd name="T4" fmla="*/ 244 w 325"/>
                <a:gd name="T5" fmla="*/ 0 h 317"/>
                <a:gd name="T6" fmla="*/ 325 w 325"/>
                <a:gd name="T7" fmla="*/ 0 h 317"/>
                <a:gd name="T8" fmla="*/ 325 w 325"/>
                <a:gd name="T9" fmla="*/ 317 h 317"/>
                <a:gd name="T10" fmla="*/ 267 w 325"/>
                <a:gd name="T11" fmla="*/ 317 h 317"/>
                <a:gd name="T12" fmla="*/ 267 w 325"/>
                <a:gd name="T13" fmla="*/ 157 h 317"/>
                <a:gd name="T14" fmla="*/ 270 w 325"/>
                <a:gd name="T15" fmla="*/ 75 h 317"/>
                <a:gd name="T16" fmla="*/ 268 w 325"/>
                <a:gd name="T17" fmla="*/ 75 h 317"/>
                <a:gd name="T18" fmla="*/ 258 w 325"/>
                <a:gd name="T19" fmla="*/ 105 h 317"/>
                <a:gd name="T20" fmla="*/ 247 w 325"/>
                <a:gd name="T21" fmla="*/ 138 h 317"/>
                <a:gd name="T22" fmla="*/ 181 w 325"/>
                <a:gd name="T23" fmla="*/ 317 h 317"/>
                <a:gd name="T24" fmla="*/ 144 w 325"/>
                <a:gd name="T25" fmla="*/ 317 h 317"/>
                <a:gd name="T26" fmla="*/ 78 w 325"/>
                <a:gd name="T27" fmla="*/ 138 h 317"/>
                <a:gd name="T28" fmla="*/ 67 w 325"/>
                <a:gd name="T29" fmla="*/ 105 h 317"/>
                <a:gd name="T30" fmla="*/ 57 w 325"/>
                <a:gd name="T31" fmla="*/ 75 h 317"/>
                <a:gd name="T32" fmla="*/ 55 w 325"/>
                <a:gd name="T33" fmla="*/ 75 h 317"/>
                <a:gd name="T34" fmla="*/ 58 w 325"/>
                <a:gd name="T35" fmla="*/ 157 h 317"/>
                <a:gd name="T36" fmla="*/ 58 w 325"/>
                <a:gd name="T37" fmla="*/ 317 h 317"/>
                <a:gd name="T38" fmla="*/ 0 w 325"/>
                <a:gd name="T39" fmla="*/ 317 h 317"/>
                <a:gd name="T40" fmla="*/ 0 w 325"/>
                <a:gd name="T41" fmla="*/ 0 h 317"/>
                <a:gd name="T42" fmla="*/ 81 w 325"/>
                <a:gd name="T43" fmla="*/ 0 h 317"/>
                <a:gd name="T44" fmla="*/ 136 w 325"/>
                <a:gd name="T45" fmla="*/ 151 h 317"/>
                <a:gd name="T46" fmla="*/ 162 w 325"/>
                <a:gd name="T47" fmla="*/ 232 h 317"/>
                <a:gd name="T48" fmla="*/ 163 w 325"/>
                <a:gd name="T49" fmla="*/ 23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 h="317">
                  <a:moveTo>
                    <a:pt x="163" y="232"/>
                  </a:moveTo>
                  <a:cubicBezTo>
                    <a:pt x="170" y="207"/>
                    <a:pt x="179" y="181"/>
                    <a:pt x="189" y="152"/>
                  </a:cubicBezTo>
                  <a:cubicBezTo>
                    <a:pt x="244" y="0"/>
                    <a:pt x="244" y="0"/>
                    <a:pt x="244" y="0"/>
                  </a:cubicBezTo>
                  <a:cubicBezTo>
                    <a:pt x="325" y="0"/>
                    <a:pt x="325" y="0"/>
                    <a:pt x="325" y="0"/>
                  </a:cubicBezTo>
                  <a:cubicBezTo>
                    <a:pt x="325" y="317"/>
                    <a:pt x="325" y="317"/>
                    <a:pt x="325" y="317"/>
                  </a:cubicBezTo>
                  <a:cubicBezTo>
                    <a:pt x="267" y="317"/>
                    <a:pt x="267" y="317"/>
                    <a:pt x="267" y="317"/>
                  </a:cubicBezTo>
                  <a:cubicBezTo>
                    <a:pt x="267" y="157"/>
                    <a:pt x="267" y="157"/>
                    <a:pt x="267" y="157"/>
                  </a:cubicBezTo>
                  <a:cubicBezTo>
                    <a:pt x="267" y="133"/>
                    <a:pt x="268" y="106"/>
                    <a:pt x="270" y="75"/>
                  </a:cubicBezTo>
                  <a:cubicBezTo>
                    <a:pt x="268" y="75"/>
                    <a:pt x="268" y="75"/>
                    <a:pt x="268" y="75"/>
                  </a:cubicBezTo>
                  <a:cubicBezTo>
                    <a:pt x="265" y="84"/>
                    <a:pt x="262" y="94"/>
                    <a:pt x="258" y="105"/>
                  </a:cubicBezTo>
                  <a:cubicBezTo>
                    <a:pt x="255" y="116"/>
                    <a:pt x="251" y="127"/>
                    <a:pt x="247" y="138"/>
                  </a:cubicBezTo>
                  <a:cubicBezTo>
                    <a:pt x="181" y="317"/>
                    <a:pt x="181" y="317"/>
                    <a:pt x="181" y="317"/>
                  </a:cubicBezTo>
                  <a:cubicBezTo>
                    <a:pt x="144" y="317"/>
                    <a:pt x="144" y="317"/>
                    <a:pt x="144" y="317"/>
                  </a:cubicBezTo>
                  <a:cubicBezTo>
                    <a:pt x="78" y="138"/>
                    <a:pt x="78" y="138"/>
                    <a:pt x="78" y="138"/>
                  </a:cubicBezTo>
                  <a:cubicBezTo>
                    <a:pt x="74" y="127"/>
                    <a:pt x="71" y="116"/>
                    <a:pt x="67" y="105"/>
                  </a:cubicBezTo>
                  <a:cubicBezTo>
                    <a:pt x="63" y="94"/>
                    <a:pt x="60" y="84"/>
                    <a:pt x="57" y="75"/>
                  </a:cubicBezTo>
                  <a:cubicBezTo>
                    <a:pt x="55" y="75"/>
                    <a:pt x="55" y="75"/>
                    <a:pt x="55" y="75"/>
                  </a:cubicBezTo>
                  <a:cubicBezTo>
                    <a:pt x="57" y="104"/>
                    <a:pt x="58" y="131"/>
                    <a:pt x="58" y="157"/>
                  </a:cubicBezTo>
                  <a:cubicBezTo>
                    <a:pt x="58" y="317"/>
                    <a:pt x="58" y="317"/>
                    <a:pt x="58" y="317"/>
                  </a:cubicBezTo>
                  <a:cubicBezTo>
                    <a:pt x="0" y="317"/>
                    <a:pt x="0" y="317"/>
                    <a:pt x="0" y="317"/>
                  </a:cubicBezTo>
                  <a:cubicBezTo>
                    <a:pt x="0" y="0"/>
                    <a:pt x="0" y="0"/>
                    <a:pt x="0" y="0"/>
                  </a:cubicBezTo>
                  <a:cubicBezTo>
                    <a:pt x="81" y="0"/>
                    <a:pt x="81" y="0"/>
                    <a:pt x="81" y="0"/>
                  </a:cubicBezTo>
                  <a:cubicBezTo>
                    <a:pt x="136" y="151"/>
                    <a:pt x="136" y="151"/>
                    <a:pt x="136" y="151"/>
                  </a:cubicBezTo>
                  <a:cubicBezTo>
                    <a:pt x="145" y="176"/>
                    <a:pt x="154" y="203"/>
                    <a:pt x="162" y="232"/>
                  </a:cubicBezTo>
                  <a:lnTo>
                    <a:pt x="163"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31">
              <a:extLst>
                <a:ext uri="{FF2B5EF4-FFF2-40B4-BE49-F238E27FC236}">
                  <a16:creationId xmlns:a16="http://schemas.microsoft.com/office/drawing/2014/main" id="{43512EEA-0D50-464D-AA36-74883C68CDF3}"/>
                </a:ext>
              </a:extLst>
            </p:cNvPr>
            <p:cNvSpPr>
              <a:spLocks/>
            </p:cNvSpPr>
            <p:nvPr userDrawn="1"/>
          </p:nvSpPr>
          <p:spPr bwMode="auto">
            <a:xfrm>
              <a:off x="19988213" y="5992813"/>
              <a:ext cx="617537" cy="600075"/>
            </a:xfrm>
            <a:custGeom>
              <a:avLst/>
              <a:gdLst>
                <a:gd name="T0" fmla="*/ 163 w 325"/>
                <a:gd name="T1" fmla="*/ 232 h 317"/>
                <a:gd name="T2" fmla="*/ 189 w 325"/>
                <a:gd name="T3" fmla="*/ 152 h 317"/>
                <a:gd name="T4" fmla="*/ 244 w 325"/>
                <a:gd name="T5" fmla="*/ 0 h 317"/>
                <a:gd name="T6" fmla="*/ 325 w 325"/>
                <a:gd name="T7" fmla="*/ 0 h 317"/>
                <a:gd name="T8" fmla="*/ 325 w 325"/>
                <a:gd name="T9" fmla="*/ 317 h 317"/>
                <a:gd name="T10" fmla="*/ 267 w 325"/>
                <a:gd name="T11" fmla="*/ 317 h 317"/>
                <a:gd name="T12" fmla="*/ 267 w 325"/>
                <a:gd name="T13" fmla="*/ 157 h 317"/>
                <a:gd name="T14" fmla="*/ 270 w 325"/>
                <a:gd name="T15" fmla="*/ 75 h 317"/>
                <a:gd name="T16" fmla="*/ 268 w 325"/>
                <a:gd name="T17" fmla="*/ 75 h 317"/>
                <a:gd name="T18" fmla="*/ 258 w 325"/>
                <a:gd name="T19" fmla="*/ 105 h 317"/>
                <a:gd name="T20" fmla="*/ 247 w 325"/>
                <a:gd name="T21" fmla="*/ 138 h 317"/>
                <a:gd name="T22" fmla="*/ 181 w 325"/>
                <a:gd name="T23" fmla="*/ 317 h 317"/>
                <a:gd name="T24" fmla="*/ 144 w 325"/>
                <a:gd name="T25" fmla="*/ 317 h 317"/>
                <a:gd name="T26" fmla="*/ 78 w 325"/>
                <a:gd name="T27" fmla="*/ 138 h 317"/>
                <a:gd name="T28" fmla="*/ 67 w 325"/>
                <a:gd name="T29" fmla="*/ 105 h 317"/>
                <a:gd name="T30" fmla="*/ 57 w 325"/>
                <a:gd name="T31" fmla="*/ 75 h 317"/>
                <a:gd name="T32" fmla="*/ 55 w 325"/>
                <a:gd name="T33" fmla="*/ 75 h 317"/>
                <a:gd name="T34" fmla="*/ 58 w 325"/>
                <a:gd name="T35" fmla="*/ 157 h 317"/>
                <a:gd name="T36" fmla="*/ 58 w 325"/>
                <a:gd name="T37" fmla="*/ 317 h 317"/>
                <a:gd name="T38" fmla="*/ 0 w 325"/>
                <a:gd name="T39" fmla="*/ 317 h 317"/>
                <a:gd name="T40" fmla="*/ 0 w 325"/>
                <a:gd name="T41" fmla="*/ 0 h 317"/>
                <a:gd name="T42" fmla="*/ 81 w 325"/>
                <a:gd name="T43" fmla="*/ 0 h 317"/>
                <a:gd name="T44" fmla="*/ 136 w 325"/>
                <a:gd name="T45" fmla="*/ 151 h 317"/>
                <a:gd name="T46" fmla="*/ 162 w 325"/>
                <a:gd name="T47" fmla="*/ 232 h 317"/>
                <a:gd name="T48" fmla="*/ 163 w 325"/>
                <a:gd name="T49" fmla="*/ 23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 h="317">
                  <a:moveTo>
                    <a:pt x="163" y="232"/>
                  </a:moveTo>
                  <a:cubicBezTo>
                    <a:pt x="170" y="207"/>
                    <a:pt x="179" y="181"/>
                    <a:pt x="189" y="152"/>
                  </a:cubicBezTo>
                  <a:cubicBezTo>
                    <a:pt x="244" y="0"/>
                    <a:pt x="244" y="0"/>
                    <a:pt x="244" y="0"/>
                  </a:cubicBezTo>
                  <a:cubicBezTo>
                    <a:pt x="325" y="0"/>
                    <a:pt x="325" y="0"/>
                    <a:pt x="325" y="0"/>
                  </a:cubicBezTo>
                  <a:cubicBezTo>
                    <a:pt x="325" y="317"/>
                    <a:pt x="325" y="317"/>
                    <a:pt x="325" y="317"/>
                  </a:cubicBezTo>
                  <a:cubicBezTo>
                    <a:pt x="267" y="317"/>
                    <a:pt x="267" y="317"/>
                    <a:pt x="267" y="317"/>
                  </a:cubicBezTo>
                  <a:cubicBezTo>
                    <a:pt x="267" y="157"/>
                    <a:pt x="267" y="157"/>
                    <a:pt x="267" y="157"/>
                  </a:cubicBezTo>
                  <a:cubicBezTo>
                    <a:pt x="267" y="133"/>
                    <a:pt x="268" y="106"/>
                    <a:pt x="270" y="75"/>
                  </a:cubicBezTo>
                  <a:cubicBezTo>
                    <a:pt x="268" y="75"/>
                    <a:pt x="268" y="75"/>
                    <a:pt x="268" y="75"/>
                  </a:cubicBezTo>
                  <a:cubicBezTo>
                    <a:pt x="265" y="84"/>
                    <a:pt x="262" y="94"/>
                    <a:pt x="258" y="105"/>
                  </a:cubicBezTo>
                  <a:cubicBezTo>
                    <a:pt x="255" y="116"/>
                    <a:pt x="251" y="127"/>
                    <a:pt x="247" y="138"/>
                  </a:cubicBezTo>
                  <a:cubicBezTo>
                    <a:pt x="181" y="317"/>
                    <a:pt x="181" y="317"/>
                    <a:pt x="181" y="317"/>
                  </a:cubicBezTo>
                  <a:cubicBezTo>
                    <a:pt x="144" y="317"/>
                    <a:pt x="144" y="317"/>
                    <a:pt x="144" y="317"/>
                  </a:cubicBezTo>
                  <a:cubicBezTo>
                    <a:pt x="78" y="138"/>
                    <a:pt x="78" y="138"/>
                    <a:pt x="78" y="138"/>
                  </a:cubicBezTo>
                  <a:cubicBezTo>
                    <a:pt x="74" y="127"/>
                    <a:pt x="70" y="116"/>
                    <a:pt x="67" y="105"/>
                  </a:cubicBezTo>
                  <a:cubicBezTo>
                    <a:pt x="63" y="94"/>
                    <a:pt x="60" y="84"/>
                    <a:pt x="57" y="75"/>
                  </a:cubicBezTo>
                  <a:cubicBezTo>
                    <a:pt x="55" y="75"/>
                    <a:pt x="55" y="75"/>
                    <a:pt x="55" y="75"/>
                  </a:cubicBezTo>
                  <a:cubicBezTo>
                    <a:pt x="57" y="104"/>
                    <a:pt x="58" y="131"/>
                    <a:pt x="58" y="157"/>
                  </a:cubicBezTo>
                  <a:cubicBezTo>
                    <a:pt x="58" y="317"/>
                    <a:pt x="58" y="317"/>
                    <a:pt x="58" y="317"/>
                  </a:cubicBezTo>
                  <a:cubicBezTo>
                    <a:pt x="0" y="317"/>
                    <a:pt x="0" y="317"/>
                    <a:pt x="0" y="317"/>
                  </a:cubicBezTo>
                  <a:cubicBezTo>
                    <a:pt x="0" y="0"/>
                    <a:pt x="0" y="0"/>
                    <a:pt x="0" y="0"/>
                  </a:cubicBezTo>
                  <a:cubicBezTo>
                    <a:pt x="81" y="0"/>
                    <a:pt x="81" y="0"/>
                    <a:pt x="81" y="0"/>
                  </a:cubicBezTo>
                  <a:cubicBezTo>
                    <a:pt x="136" y="151"/>
                    <a:pt x="136" y="151"/>
                    <a:pt x="136" y="151"/>
                  </a:cubicBezTo>
                  <a:cubicBezTo>
                    <a:pt x="145" y="176"/>
                    <a:pt x="154" y="203"/>
                    <a:pt x="162" y="232"/>
                  </a:cubicBezTo>
                  <a:lnTo>
                    <a:pt x="163"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32">
              <a:extLst>
                <a:ext uri="{FF2B5EF4-FFF2-40B4-BE49-F238E27FC236}">
                  <a16:creationId xmlns:a16="http://schemas.microsoft.com/office/drawing/2014/main" id="{03601A01-BE7F-4210-8365-E88B0524A524}"/>
                </a:ext>
              </a:extLst>
            </p:cNvPr>
            <p:cNvSpPr>
              <a:spLocks/>
            </p:cNvSpPr>
            <p:nvPr userDrawn="1"/>
          </p:nvSpPr>
          <p:spPr bwMode="auto">
            <a:xfrm>
              <a:off x="20724813" y="5992813"/>
              <a:ext cx="504825" cy="612775"/>
            </a:xfrm>
            <a:custGeom>
              <a:avLst/>
              <a:gdLst>
                <a:gd name="T0" fmla="*/ 132 w 266"/>
                <a:gd name="T1" fmla="*/ 323 h 323"/>
                <a:gd name="T2" fmla="*/ 87 w 266"/>
                <a:gd name="T3" fmla="*/ 319 h 323"/>
                <a:gd name="T4" fmla="*/ 52 w 266"/>
                <a:gd name="T5" fmla="*/ 305 h 323"/>
                <a:gd name="T6" fmla="*/ 27 w 266"/>
                <a:gd name="T7" fmla="*/ 282 h 323"/>
                <a:gd name="T8" fmla="*/ 9 w 266"/>
                <a:gd name="T9" fmla="*/ 253 h 323"/>
                <a:gd name="T10" fmla="*/ 2 w 266"/>
                <a:gd name="T11" fmla="*/ 223 h 323"/>
                <a:gd name="T12" fmla="*/ 0 w 266"/>
                <a:gd name="T13" fmla="*/ 187 h 323"/>
                <a:gd name="T14" fmla="*/ 0 w 266"/>
                <a:gd name="T15" fmla="*/ 0 h 323"/>
                <a:gd name="T16" fmla="*/ 58 w 266"/>
                <a:gd name="T17" fmla="*/ 0 h 323"/>
                <a:gd name="T18" fmla="*/ 58 w 266"/>
                <a:gd name="T19" fmla="*/ 182 h 323"/>
                <a:gd name="T20" fmla="*/ 66 w 266"/>
                <a:gd name="T21" fmla="*/ 235 h 323"/>
                <a:gd name="T22" fmla="*/ 92 w 266"/>
                <a:gd name="T23" fmla="*/ 265 h 323"/>
                <a:gd name="T24" fmla="*/ 133 w 266"/>
                <a:gd name="T25" fmla="*/ 274 h 323"/>
                <a:gd name="T26" fmla="*/ 174 w 266"/>
                <a:gd name="T27" fmla="*/ 265 h 323"/>
                <a:gd name="T28" fmla="*/ 200 w 266"/>
                <a:gd name="T29" fmla="*/ 235 h 323"/>
                <a:gd name="T30" fmla="*/ 208 w 266"/>
                <a:gd name="T31" fmla="*/ 182 h 323"/>
                <a:gd name="T32" fmla="*/ 208 w 266"/>
                <a:gd name="T33" fmla="*/ 0 h 323"/>
                <a:gd name="T34" fmla="*/ 266 w 266"/>
                <a:gd name="T35" fmla="*/ 0 h 323"/>
                <a:gd name="T36" fmla="*/ 266 w 266"/>
                <a:gd name="T37" fmla="*/ 187 h 323"/>
                <a:gd name="T38" fmla="*/ 264 w 266"/>
                <a:gd name="T39" fmla="*/ 223 h 323"/>
                <a:gd name="T40" fmla="*/ 256 w 266"/>
                <a:gd name="T41" fmla="*/ 253 h 323"/>
                <a:gd name="T42" fmla="*/ 239 w 266"/>
                <a:gd name="T43" fmla="*/ 282 h 323"/>
                <a:gd name="T44" fmla="*/ 213 w 266"/>
                <a:gd name="T45" fmla="*/ 305 h 323"/>
                <a:gd name="T46" fmla="*/ 177 w 266"/>
                <a:gd name="T47" fmla="*/ 319 h 323"/>
                <a:gd name="T48" fmla="*/ 132 w 266"/>
                <a:gd name="T49"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6" h="323">
                  <a:moveTo>
                    <a:pt x="132" y="323"/>
                  </a:moveTo>
                  <a:cubicBezTo>
                    <a:pt x="116" y="323"/>
                    <a:pt x="101" y="322"/>
                    <a:pt x="87" y="319"/>
                  </a:cubicBezTo>
                  <a:cubicBezTo>
                    <a:pt x="74" y="315"/>
                    <a:pt x="62" y="311"/>
                    <a:pt x="52" y="305"/>
                  </a:cubicBezTo>
                  <a:cubicBezTo>
                    <a:pt x="42" y="298"/>
                    <a:pt x="34" y="291"/>
                    <a:pt x="27" y="282"/>
                  </a:cubicBezTo>
                  <a:cubicBezTo>
                    <a:pt x="19" y="274"/>
                    <a:pt x="14" y="264"/>
                    <a:pt x="9" y="253"/>
                  </a:cubicBezTo>
                  <a:cubicBezTo>
                    <a:pt x="6" y="244"/>
                    <a:pt x="4" y="234"/>
                    <a:pt x="2" y="223"/>
                  </a:cubicBezTo>
                  <a:cubicBezTo>
                    <a:pt x="0" y="212"/>
                    <a:pt x="0" y="200"/>
                    <a:pt x="0" y="187"/>
                  </a:cubicBezTo>
                  <a:cubicBezTo>
                    <a:pt x="0" y="0"/>
                    <a:pt x="0" y="0"/>
                    <a:pt x="0" y="0"/>
                  </a:cubicBezTo>
                  <a:cubicBezTo>
                    <a:pt x="58" y="0"/>
                    <a:pt x="58" y="0"/>
                    <a:pt x="58" y="0"/>
                  </a:cubicBezTo>
                  <a:cubicBezTo>
                    <a:pt x="58" y="182"/>
                    <a:pt x="58" y="182"/>
                    <a:pt x="58" y="182"/>
                  </a:cubicBezTo>
                  <a:cubicBezTo>
                    <a:pt x="58" y="204"/>
                    <a:pt x="61" y="222"/>
                    <a:pt x="66" y="235"/>
                  </a:cubicBezTo>
                  <a:cubicBezTo>
                    <a:pt x="72" y="249"/>
                    <a:pt x="81" y="259"/>
                    <a:pt x="92" y="265"/>
                  </a:cubicBezTo>
                  <a:cubicBezTo>
                    <a:pt x="104" y="271"/>
                    <a:pt x="117" y="274"/>
                    <a:pt x="133" y="274"/>
                  </a:cubicBezTo>
                  <a:cubicBezTo>
                    <a:pt x="149" y="274"/>
                    <a:pt x="162" y="271"/>
                    <a:pt x="174" y="265"/>
                  </a:cubicBezTo>
                  <a:cubicBezTo>
                    <a:pt x="185" y="259"/>
                    <a:pt x="194" y="249"/>
                    <a:pt x="200" y="235"/>
                  </a:cubicBezTo>
                  <a:cubicBezTo>
                    <a:pt x="205" y="222"/>
                    <a:pt x="208" y="204"/>
                    <a:pt x="208" y="182"/>
                  </a:cubicBezTo>
                  <a:cubicBezTo>
                    <a:pt x="208" y="0"/>
                    <a:pt x="208" y="0"/>
                    <a:pt x="208" y="0"/>
                  </a:cubicBezTo>
                  <a:cubicBezTo>
                    <a:pt x="266" y="0"/>
                    <a:pt x="266" y="0"/>
                    <a:pt x="266" y="0"/>
                  </a:cubicBezTo>
                  <a:cubicBezTo>
                    <a:pt x="266" y="187"/>
                    <a:pt x="266" y="187"/>
                    <a:pt x="266" y="187"/>
                  </a:cubicBezTo>
                  <a:cubicBezTo>
                    <a:pt x="266" y="200"/>
                    <a:pt x="265" y="212"/>
                    <a:pt x="264" y="223"/>
                  </a:cubicBezTo>
                  <a:cubicBezTo>
                    <a:pt x="262" y="234"/>
                    <a:pt x="260" y="244"/>
                    <a:pt x="256" y="253"/>
                  </a:cubicBezTo>
                  <a:cubicBezTo>
                    <a:pt x="252" y="264"/>
                    <a:pt x="246" y="274"/>
                    <a:pt x="239" y="282"/>
                  </a:cubicBezTo>
                  <a:cubicBezTo>
                    <a:pt x="232" y="291"/>
                    <a:pt x="223" y="298"/>
                    <a:pt x="213" y="305"/>
                  </a:cubicBezTo>
                  <a:cubicBezTo>
                    <a:pt x="203" y="311"/>
                    <a:pt x="191" y="315"/>
                    <a:pt x="177" y="319"/>
                  </a:cubicBezTo>
                  <a:cubicBezTo>
                    <a:pt x="164" y="322"/>
                    <a:pt x="149" y="323"/>
                    <a:pt x="132" y="3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33">
              <a:extLst>
                <a:ext uri="{FF2B5EF4-FFF2-40B4-BE49-F238E27FC236}">
                  <a16:creationId xmlns:a16="http://schemas.microsoft.com/office/drawing/2014/main" id="{2FB3073A-D873-4240-A4C2-C8913F24CB40}"/>
                </a:ext>
              </a:extLst>
            </p:cNvPr>
            <p:cNvSpPr>
              <a:spLocks/>
            </p:cNvSpPr>
            <p:nvPr userDrawn="1"/>
          </p:nvSpPr>
          <p:spPr bwMode="auto">
            <a:xfrm>
              <a:off x="21348700" y="5992813"/>
              <a:ext cx="525462" cy="600075"/>
            </a:xfrm>
            <a:custGeom>
              <a:avLst/>
              <a:gdLst>
                <a:gd name="T0" fmla="*/ 165 w 277"/>
                <a:gd name="T1" fmla="*/ 148 h 317"/>
                <a:gd name="T2" fmla="*/ 220 w 277"/>
                <a:gd name="T3" fmla="*/ 234 h 317"/>
                <a:gd name="T4" fmla="*/ 222 w 277"/>
                <a:gd name="T5" fmla="*/ 234 h 317"/>
                <a:gd name="T6" fmla="*/ 219 w 277"/>
                <a:gd name="T7" fmla="*/ 144 h 317"/>
                <a:gd name="T8" fmla="*/ 219 w 277"/>
                <a:gd name="T9" fmla="*/ 0 h 317"/>
                <a:gd name="T10" fmla="*/ 277 w 277"/>
                <a:gd name="T11" fmla="*/ 0 h 317"/>
                <a:gd name="T12" fmla="*/ 277 w 277"/>
                <a:gd name="T13" fmla="*/ 317 h 317"/>
                <a:gd name="T14" fmla="*/ 216 w 277"/>
                <a:gd name="T15" fmla="*/ 317 h 317"/>
                <a:gd name="T16" fmla="*/ 113 w 277"/>
                <a:gd name="T17" fmla="*/ 171 h 317"/>
                <a:gd name="T18" fmla="*/ 56 w 277"/>
                <a:gd name="T19" fmla="*/ 84 h 317"/>
                <a:gd name="T20" fmla="*/ 55 w 277"/>
                <a:gd name="T21" fmla="*/ 84 h 317"/>
                <a:gd name="T22" fmla="*/ 58 w 277"/>
                <a:gd name="T23" fmla="*/ 174 h 317"/>
                <a:gd name="T24" fmla="*/ 58 w 277"/>
                <a:gd name="T25" fmla="*/ 317 h 317"/>
                <a:gd name="T26" fmla="*/ 0 w 277"/>
                <a:gd name="T27" fmla="*/ 317 h 317"/>
                <a:gd name="T28" fmla="*/ 0 w 277"/>
                <a:gd name="T29" fmla="*/ 0 h 317"/>
                <a:gd name="T30" fmla="*/ 61 w 277"/>
                <a:gd name="T31" fmla="*/ 0 h 317"/>
                <a:gd name="T32" fmla="*/ 165 w 277"/>
                <a:gd name="T33" fmla="*/ 14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317">
                  <a:moveTo>
                    <a:pt x="165" y="148"/>
                  </a:moveTo>
                  <a:cubicBezTo>
                    <a:pt x="188" y="180"/>
                    <a:pt x="206" y="209"/>
                    <a:pt x="220" y="234"/>
                  </a:cubicBezTo>
                  <a:cubicBezTo>
                    <a:pt x="222" y="234"/>
                    <a:pt x="222" y="234"/>
                    <a:pt x="222" y="234"/>
                  </a:cubicBezTo>
                  <a:cubicBezTo>
                    <a:pt x="220" y="193"/>
                    <a:pt x="219" y="163"/>
                    <a:pt x="219" y="144"/>
                  </a:cubicBezTo>
                  <a:cubicBezTo>
                    <a:pt x="219" y="0"/>
                    <a:pt x="219" y="0"/>
                    <a:pt x="219" y="0"/>
                  </a:cubicBezTo>
                  <a:cubicBezTo>
                    <a:pt x="277" y="0"/>
                    <a:pt x="277" y="0"/>
                    <a:pt x="277" y="0"/>
                  </a:cubicBezTo>
                  <a:cubicBezTo>
                    <a:pt x="277" y="317"/>
                    <a:pt x="277" y="317"/>
                    <a:pt x="277" y="317"/>
                  </a:cubicBezTo>
                  <a:cubicBezTo>
                    <a:pt x="216" y="317"/>
                    <a:pt x="216" y="317"/>
                    <a:pt x="216" y="317"/>
                  </a:cubicBezTo>
                  <a:cubicBezTo>
                    <a:pt x="113" y="171"/>
                    <a:pt x="113" y="171"/>
                    <a:pt x="113" y="171"/>
                  </a:cubicBezTo>
                  <a:cubicBezTo>
                    <a:pt x="95" y="146"/>
                    <a:pt x="76" y="117"/>
                    <a:pt x="56" y="84"/>
                  </a:cubicBezTo>
                  <a:cubicBezTo>
                    <a:pt x="55" y="84"/>
                    <a:pt x="55" y="84"/>
                    <a:pt x="55" y="84"/>
                  </a:cubicBezTo>
                  <a:cubicBezTo>
                    <a:pt x="57" y="122"/>
                    <a:pt x="58" y="153"/>
                    <a:pt x="58" y="174"/>
                  </a:cubicBezTo>
                  <a:cubicBezTo>
                    <a:pt x="58" y="317"/>
                    <a:pt x="58" y="317"/>
                    <a:pt x="58" y="317"/>
                  </a:cubicBezTo>
                  <a:cubicBezTo>
                    <a:pt x="0" y="317"/>
                    <a:pt x="0" y="317"/>
                    <a:pt x="0" y="317"/>
                  </a:cubicBezTo>
                  <a:cubicBezTo>
                    <a:pt x="0" y="0"/>
                    <a:pt x="0" y="0"/>
                    <a:pt x="0" y="0"/>
                  </a:cubicBezTo>
                  <a:cubicBezTo>
                    <a:pt x="61" y="0"/>
                    <a:pt x="61" y="0"/>
                    <a:pt x="61" y="0"/>
                  </a:cubicBezTo>
                  <a:lnTo>
                    <a:pt x="165"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Rectangle 34">
              <a:extLst>
                <a:ext uri="{FF2B5EF4-FFF2-40B4-BE49-F238E27FC236}">
                  <a16:creationId xmlns:a16="http://schemas.microsoft.com/office/drawing/2014/main" id="{13EFF395-7595-4C53-91D4-CEB80C9B7277}"/>
                </a:ext>
              </a:extLst>
            </p:cNvPr>
            <p:cNvSpPr>
              <a:spLocks noChangeArrowheads="1"/>
            </p:cNvSpPr>
            <p:nvPr userDrawn="1"/>
          </p:nvSpPr>
          <p:spPr bwMode="auto">
            <a:xfrm>
              <a:off x="21994813" y="5992813"/>
              <a:ext cx="111125" cy="600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35">
              <a:extLst>
                <a:ext uri="{FF2B5EF4-FFF2-40B4-BE49-F238E27FC236}">
                  <a16:creationId xmlns:a16="http://schemas.microsoft.com/office/drawing/2014/main" id="{E109E487-9221-44FE-99BA-3CD2FFEF73CC}"/>
                </a:ext>
              </a:extLst>
            </p:cNvPr>
            <p:cNvSpPr>
              <a:spLocks/>
            </p:cNvSpPr>
            <p:nvPr userDrawn="1"/>
          </p:nvSpPr>
          <p:spPr bwMode="auto">
            <a:xfrm>
              <a:off x="22199600" y="5980113"/>
              <a:ext cx="454025" cy="625475"/>
            </a:xfrm>
            <a:custGeom>
              <a:avLst/>
              <a:gdLst>
                <a:gd name="T0" fmla="*/ 168 w 239"/>
                <a:gd name="T1" fmla="*/ 49 h 329"/>
                <a:gd name="T2" fmla="*/ 125 w 239"/>
                <a:gd name="T3" fmla="*/ 57 h 329"/>
                <a:gd name="T4" fmla="*/ 90 w 239"/>
                <a:gd name="T5" fmla="*/ 80 h 329"/>
                <a:gd name="T6" fmla="*/ 68 w 239"/>
                <a:gd name="T7" fmla="*/ 117 h 329"/>
                <a:gd name="T8" fmla="*/ 60 w 239"/>
                <a:gd name="T9" fmla="*/ 167 h 329"/>
                <a:gd name="T10" fmla="*/ 67 w 239"/>
                <a:gd name="T11" fmla="*/ 216 h 329"/>
                <a:gd name="T12" fmla="*/ 88 w 239"/>
                <a:gd name="T13" fmla="*/ 252 h 329"/>
                <a:gd name="T14" fmla="*/ 122 w 239"/>
                <a:gd name="T15" fmla="*/ 273 h 329"/>
                <a:gd name="T16" fmla="*/ 167 w 239"/>
                <a:gd name="T17" fmla="*/ 280 h 329"/>
                <a:gd name="T18" fmla="*/ 203 w 239"/>
                <a:gd name="T19" fmla="*/ 278 h 329"/>
                <a:gd name="T20" fmla="*/ 239 w 239"/>
                <a:gd name="T21" fmla="*/ 269 h 329"/>
                <a:gd name="T22" fmla="*/ 239 w 239"/>
                <a:gd name="T23" fmla="*/ 319 h 329"/>
                <a:gd name="T24" fmla="*/ 203 w 239"/>
                <a:gd name="T25" fmla="*/ 327 h 329"/>
                <a:gd name="T26" fmla="*/ 163 w 239"/>
                <a:gd name="T27" fmla="*/ 329 h 329"/>
                <a:gd name="T28" fmla="*/ 92 w 239"/>
                <a:gd name="T29" fmla="*/ 318 h 329"/>
                <a:gd name="T30" fmla="*/ 41 w 239"/>
                <a:gd name="T31" fmla="*/ 285 h 329"/>
                <a:gd name="T32" fmla="*/ 10 w 239"/>
                <a:gd name="T33" fmla="*/ 235 h 329"/>
                <a:gd name="T34" fmla="*/ 0 w 239"/>
                <a:gd name="T35" fmla="*/ 171 h 329"/>
                <a:gd name="T36" fmla="*/ 11 w 239"/>
                <a:gd name="T37" fmla="*/ 103 h 329"/>
                <a:gd name="T38" fmla="*/ 43 w 239"/>
                <a:gd name="T39" fmla="*/ 49 h 329"/>
                <a:gd name="T40" fmla="*/ 95 w 239"/>
                <a:gd name="T41" fmla="*/ 14 h 329"/>
                <a:gd name="T42" fmla="*/ 165 w 239"/>
                <a:gd name="T43" fmla="*/ 0 h 329"/>
                <a:gd name="T44" fmla="*/ 203 w 239"/>
                <a:gd name="T45" fmla="*/ 3 h 329"/>
                <a:gd name="T46" fmla="*/ 236 w 239"/>
                <a:gd name="T47" fmla="*/ 11 h 329"/>
                <a:gd name="T48" fmla="*/ 236 w 239"/>
                <a:gd name="T49" fmla="*/ 60 h 329"/>
                <a:gd name="T50" fmla="*/ 200 w 239"/>
                <a:gd name="T51" fmla="*/ 52 h 329"/>
                <a:gd name="T52" fmla="*/ 168 w 239"/>
                <a:gd name="T53" fmla="*/ 4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9" h="329">
                  <a:moveTo>
                    <a:pt x="168" y="49"/>
                  </a:moveTo>
                  <a:cubicBezTo>
                    <a:pt x="153" y="49"/>
                    <a:pt x="138" y="52"/>
                    <a:pt x="125" y="57"/>
                  </a:cubicBezTo>
                  <a:cubicBezTo>
                    <a:pt x="111" y="62"/>
                    <a:pt x="100" y="70"/>
                    <a:pt x="90" y="80"/>
                  </a:cubicBezTo>
                  <a:cubicBezTo>
                    <a:pt x="81" y="90"/>
                    <a:pt x="73" y="102"/>
                    <a:pt x="68" y="117"/>
                  </a:cubicBezTo>
                  <a:cubicBezTo>
                    <a:pt x="63" y="132"/>
                    <a:pt x="60" y="148"/>
                    <a:pt x="60" y="167"/>
                  </a:cubicBezTo>
                  <a:cubicBezTo>
                    <a:pt x="60" y="186"/>
                    <a:pt x="62" y="202"/>
                    <a:pt x="67" y="216"/>
                  </a:cubicBezTo>
                  <a:cubicBezTo>
                    <a:pt x="72" y="230"/>
                    <a:pt x="79" y="242"/>
                    <a:pt x="88" y="252"/>
                  </a:cubicBezTo>
                  <a:cubicBezTo>
                    <a:pt x="97" y="261"/>
                    <a:pt x="109" y="268"/>
                    <a:pt x="122" y="273"/>
                  </a:cubicBezTo>
                  <a:cubicBezTo>
                    <a:pt x="135" y="278"/>
                    <a:pt x="150" y="280"/>
                    <a:pt x="167" y="280"/>
                  </a:cubicBezTo>
                  <a:cubicBezTo>
                    <a:pt x="179" y="280"/>
                    <a:pt x="191" y="279"/>
                    <a:pt x="203" y="278"/>
                  </a:cubicBezTo>
                  <a:cubicBezTo>
                    <a:pt x="216" y="276"/>
                    <a:pt x="228" y="273"/>
                    <a:pt x="239" y="269"/>
                  </a:cubicBezTo>
                  <a:cubicBezTo>
                    <a:pt x="239" y="319"/>
                    <a:pt x="239" y="319"/>
                    <a:pt x="239" y="319"/>
                  </a:cubicBezTo>
                  <a:cubicBezTo>
                    <a:pt x="228" y="322"/>
                    <a:pt x="216" y="325"/>
                    <a:pt x="203" y="327"/>
                  </a:cubicBezTo>
                  <a:cubicBezTo>
                    <a:pt x="190" y="329"/>
                    <a:pt x="177" y="329"/>
                    <a:pt x="163" y="329"/>
                  </a:cubicBezTo>
                  <a:cubicBezTo>
                    <a:pt x="136" y="329"/>
                    <a:pt x="112" y="326"/>
                    <a:pt x="92" y="318"/>
                  </a:cubicBezTo>
                  <a:cubicBezTo>
                    <a:pt x="72" y="310"/>
                    <a:pt x="55" y="299"/>
                    <a:pt x="41" y="285"/>
                  </a:cubicBezTo>
                  <a:cubicBezTo>
                    <a:pt x="27" y="271"/>
                    <a:pt x="17" y="255"/>
                    <a:pt x="10" y="235"/>
                  </a:cubicBezTo>
                  <a:cubicBezTo>
                    <a:pt x="3" y="216"/>
                    <a:pt x="0" y="194"/>
                    <a:pt x="0" y="171"/>
                  </a:cubicBezTo>
                  <a:cubicBezTo>
                    <a:pt x="0" y="146"/>
                    <a:pt x="4" y="124"/>
                    <a:pt x="11" y="103"/>
                  </a:cubicBezTo>
                  <a:cubicBezTo>
                    <a:pt x="18" y="83"/>
                    <a:pt x="29" y="65"/>
                    <a:pt x="43" y="49"/>
                  </a:cubicBezTo>
                  <a:cubicBezTo>
                    <a:pt x="56" y="34"/>
                    <a:pt x="74" y="22"/>
                    <a:pt x="95" y="14"/>
                  </a:cubicBezTo>
                  <a:cubicBezTo>
                    <a:pt x="115" y="5"/>
                    <a:pt x="139" y="1"/>
                    <a:pt x="165" y="0"/>
                  </a:cubicBezTo>
                  <a:cubicBezTo>
                    <a:pt x="179" y="0"/>
                    <a:pt x="191" y="1"/>
                    <a:pt x="203" y="3"/>
                  </a:cubicBezTo>
                  <a:cubicBezTo>
                    <a:pt x="215" y="5"/>
                    <a:pt x="226" y="8"/>
                    <a:pt x="236" y="11"/>
                  </a:cubicBezTo>
                  <a:cubicBezTo>
                    <a:pt x="236" y="60"/>
                    <a:pt x="236" y="60"/>
                    <a:pt x="236" y="60"/>
                  </a:cubicBezTo>
                  <a:cubicBezTo>
                    <a:pt x="223" y="56"/>
                    <a:pt x="211" y="53"/>
                    <a:pt x="200" y="52"/>
                  </a:cubicBezTo>
                  <a:cubicBezTo>
                    <a:pt x="190" y="50"/>
                    <a:pt x="179" y="49"/>
                    <a:pt x="168"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36">
              <a:extLst>
                <a:ext uri="{FF2B5EF4-FFF2-40B4-BE49-F238E27FC236}">
                  <a16:creationId xmlns:a16="http://schemas.microsoft.com/office/drawing/2014/main" id="{6928FD26-237F-444F-8E9D-217F7E62A177}"/>
                </a:ext>
              </a:extLst>
            </p:cNvPr>
            <p:cNvSpPr>
              <a:spLocks/>
            </p:cNvSpPr>
            <p:nvPr userDrawn="1"/>
          </p:nvSpPr>
          <p:spPr bwMode="auto">
            <a:xfrm>
              <a:off x="22742525" y="5992813"/>
              <a:ext cx="406400" cy="600075"/>
            </a:xfrm>
            <a:custGeom>
              <a:avLst/>
              <a:gdLst>
                <a:gd name="T0" fmla="*/ 69 w 256"/>
                <a:gd name="T1" fmla="*/ 321 h 378"/>
                <a:gd name="T2" fmla="*/ 256 w 256"/>
                <a:gd name="T3" fmla="*/ 321 h 378"/>
                <a:gd name="T4" fmla="*/ 256 w 256"/>
                <a:gd name="T5" fmla="*/ 378 h 378"/>
                <a:gd name="T6" fmla="*/ 0 w 256"/>
                <a:gd name="T7" fmla="*/ 378 h 378"/>
                <a:gd name="T8" fmla="*/ 0 w 256"/>
                <a:gd name="T9" fmla="*/ 0 h 378"/>
                <a:gd name="T10" fmla="*/ 245 w 256"/>
                <a:gd name="T11" fmla="*/ 0 h 378"/>
                <a:gd name="T12" fmla="*/ 245 w 256"/>
                <a:gd name="T13" fmla="*/ 58 h 378"/>
                <a:gd name="T14" fmla="*/ 69 w 256"/>
                <a:gd name="T15" fmla="*/ 58 h 378"/>
                <a:gd name="T16" fmla="*/ 69 w 256"/>
                <a:gd name="T17" fmla="*/ 156 h 378"/>
                <a:gd name="T18" fmla="*/ 220 w 256"/>
                <a:gd name="T19" fmla="*/ 156 h 378"/>
                <a:gd name="T20" fmla="*/ 220 w 256"/>
                <a:gd name="T21" fmla="*/ 215 h 378"/>
                <a:gd name="T22" fmla="*/ 69 w 256"/>
                <a:gd name="T23" fmla="*/ 215 h 378"/>
                <a:gd name="T24" fmla="*/ 69 w 256"/>
                <a:gd name="T25" fmla="*/ 32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378">
                  <a:moveTo>
                    <a:pt x="69" y="321"/>
                  </a:moveTo>
                  <a:lnTo>
                    <a:pt x="256" y="321"/>
                  </a:lnTo>
                  <a:lnTo>
                    <a:pt x="256" y="378"/>
                  </a:lnTo>
                  <a:lnTo>
                    <a:pt x="0" y="378"/>
                  </a:lnTo>
                  <a:lnTo>
                    <a:pt x="0" y="0"/>
                  </a:lnTo>
                  <a:lnTo>
                    <a:pt x="245" y="0"/>
                  </a:lnTo>
                  <a:lnTo>
                    <a:pt x="245" y="58"/>
                  </a:lnTo>
                  <a:lnTo>
                    <a:pt x="69" y="58"/>
                  </a:lnTo>
                  <a:lnTo>
                    <a:pt x="69" y="156"/>
                  </a:lnTo>
                  <a:lnTo>
                    <a:pt x="220" y="156"/>
                  </a:lnTo>
                  <a:lnTo>
                    <a:pt x="220" y="215"/>
                  </a:lnTo>
                  <a:lnTo>
                    <a:pt x="69" y="215"/>
                  </a:lnTo>
                  <a:lnTo>
                    <a:pt x="69" y="3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37">
              <a:extLst>
                <a:ext uri="{FF2B5EF4-FFF2-40B4-BE49-F238E27FC236}">
                  <a16:creationId xmlns:a16="http://schemas.microsoft.com/office/drawing/2014/main" id="{8AFA9147-A120-4B2F-87E8-62F84249DCD9}"/>
                </a:ext>
              </a:extLst>
            </p:cNvPr>
            <p:cNvSpPr>
              <a:spLocks noEditPoints="1"/>
            </p:cNvSpPr>
            <p:nvPr userDrawn="1"/>
          </p:nvSpPr>
          <p:spPr bwMode="auto">
            <a:xfrm>
              <a:off x="23244175" y="5992813"/>
              <a:ext cx="481012" cy="600075"/>
            </a:xfrm>
            <a:custGeom>
              <a:avLst/>
              <a:gdLst>
                <a:gd name="T0" fmla="*/ 234 w 254"/>
                <a:gd name="T1" fmla="*/ 96 h 317"/>
                <a:gd name="T2" fmla="*/ 216 w 254"/>
                <a:gd name="T3" fmla="*/ 152 h 317"/>
                <a:gd name="T4" fmla="*/ 159 w 254"/>
                <a:gd name="T5" fmla="*/ 186 h 317"/>
                <a:gd name="T6" fmla="*/ 159 w 254"/>
                <a:gd name="T7" fmla="*/ 187 h 317"/>
                <a:gd name="T8" fmla="*/ 254 w 254"/>
                <a:gd name="T9" fmla="*/ 317 h 317"/>
                <a:gd name="T10" fmla="*/ 184 w 254"/>
                <a:gd name="T11" fmla="*/ 317 h 317"/>
                <a:gd name="T12" fmla="*/ 98 w 254"/>
                <a:gd name="T13" fmla="*/ 195 h 317"/>
                <a:gd name="T14" fmla="*/ 58 w 254"/>
                <a:gd name="T15" fmla="*/ 195 h 317"/>
                <a:gd name="T16" fmla="*/ 58 w 254"/>
                <a:gd name="T17" fmla="*/ 317 h 317"/>
                <a:gd name="T18" fmla="*/ 0 w 254"/>
                <a:gd name="T19" fmla="*/ 317 h 317"/>
                <a:gd name="T20" fmla="*/ 0 w 254"/>
                <a:gd name="T21" fmla="*/ 0 h 317"/>
                <a:gd name="T22" fmla="*/ 96 w 254"/>
                <a:gd name="T23" fmla="*/ 0 h 317"/>
                <a:gd name="T24" fmla="*/ 141 w 254"/>
                <a:gd name="T25" fmla="*/ 3 h 317"/>
                <a:gd name="T26" fmla="*/ 176 w 254"/>
                <a:gd name="T27" fmla="*/ 11 h 317"/>
                <a:gd name="T28" fmla="*/ 219 w 254"/>
                <a:gd name="T29" fmla="*/ 43 h 317"/>
                <a:gd name="T30" fmla="*/ 234 w 254"/>
                <a:gd name="T31" fmla="*/ 96 h 317"/>
                <a:gd name="T32" fmla="*/ 87 w 254"/>
                <a:gd name="T33" fmla="*/ 146 h 317"/>
                <a:gd name="T34" fmla="*/ 120 w 254"/>
                <a:gd name="T35" fmla="*/ 144 h 317"/>
                <a:gd name="T36" fmla="*/ 144 w 254"/>
                <a:gd name="T37" fmla="*/ 139 h 317"/>
                <a:gd name="T38" fmla="*/ 168 w 254"/>
                <a:gd name="T39" fmla="*/ 121 h 317"/>
                <a:gd name="T40" fmla="*/ 175 w 254"/>
                <a:gd name="T41" fmla="*/ 94 h 317"/>
                <a:gd name="T42" fmla="*/ 169 w 254"/>
                <a:gd name="T43" fmla="*/ 72 h 317"/>
                <a:gd name="T44" fmla="*/ 151 w 254"/>
                <a:gd name="T45" fmla="*/ 56 h 317"/>
                <a:gd name="T46" fmla="*/ 130 w 254"/>
                <a:gd name="T47" fmla="*/ 51 h 317"/>
                <a:gd name="T48" fmla="*/ 99 w 254"/>
                <a:gd name="T49" fmla="*/ 49 h 317"/>
                <a:gd name="T50" fmla="*/ 58 w 254"/>
                <a:gd name="T51" fmla="*/ 49 h 317"/>
                <a:gd name="T52" fmla="*/ 58 w 254"/>
                <a:gd name="T53" fmla="*/ 146 h 317"/>
                <a:gd name="T54" fmla="*/ 87 w 254"/>
                <a:gd name="T55" fmla="*/ 1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317">
                  <a:moveTo>
                    <a:pt x="234" y="96"/>
                  </a:moveTo>
                  <a:cubicBezTo>
                    <a:pt x="234" y="118"/>
                    <a:pt x="228" y="137"/>
                    <a:pt x="216" y="152"/>
                  </a:cubicBezTo>
                  <a:cubicBezTo>
                    <a:pt x="204" y="167"/>
                    <a:pt x="185" y="179"/>
                    <a:pt x="159" y="186"/>
                  </a:cubicBezTo>
                  <a:cubicBezTo>
                    <a:pt x="159" y="187"/>
                    <a:pt x="159" y="187"/>
                    <a:pt x="159" y="187"/>
                  </a:cubicBezTo>
                  <a:cubicBezTo>
                    <a:pt x="254" y="317"/>
                    <a:pt x="254" y="317"/>
                    <a:pt x="254" y="317"/>
                  </a:cubicBezTo>
                  <a:cubicBezTo>
                    <a:pt x="184" y="317"/>
                    <a:pt x="184" y="317"/>
                    <a:pt x="184" y="317"/>
                  </a:cubicBezTo>
                  <a:cubicBezTo>
                    <a:pt x="98" y="195"/>
                    <a:pt x="98" y="195"/>
                    <a:pt x="98" y="195"/>
                  </a:cubicBezTo>
                  <a:cubicBezTo>
                    <a:pt x="58" y="195"/>
                    <a:pt x="58" y="195"/>
                    <a:pt x="58" y="195"/>
                  </a:cubicBezTo>
                  <a:cubicBezTo>
                    <a:pt x="58" y="317"/>
                    <a:pt x="58" y="317"/>
                    <a:pt x="58" y="317"/>
                  </a:cubicBezTo>
                  <a:cubicBezTo>
                    <a:pt x="0" y="317"/>
                    <a:pt x="0" y="317"/>
                    <a:pt x="0" y="317"/>
                  </a:cubicBezTo>
                  <a:cubicBezTo>
                    <a:pt x="0" y="0"/>
                    <a:pt x="0" y="0"/>
                    <a:pt x="0" y="0"/>
                  </a:cubicBezTo>
                  <a:cubicBezTo>
                    <a:pt x="96" y="0"/>
                    <a:pt x="96" y="0"/>
                    <a:pt x="96" y="0"/>
                  </a:cubicBezTo>
                  <a:cubicBezTo>
                    <a:pt x="112" y="0"/>
                    <a:pt x="127" y="1"/>
                    <a:pt x="141" y="3"/>
                  </a:cubicBezTo>
                  <a:cubicBezTo>
                    <a:pt x="155" y="5"/>
                    <a:pt x="166" y="8"/>
                    <a:pt x="176" y="11"/>
                  </a:cubicBezTo>
                  <a:cubicBezTo>
                    <a:pt x="195" y="18"/>
                    <a:pt x="209" y="29"/>
                    <a:pt x="219" y="43"/>
                  </a:cubicBezTo>
                  <a:cubicBezTo>
                    <a:pt x="229" y="57"/>
                    <a:pt x="234" y="74"/>
                    <a:pt x="234" y="96"/>
                  </a:cubicBezTo>
                  <a:close/>
                  <a:moveTo>
                    <a:pt x="87" y="146"/>
                  </a:moveTo>
                  <a:cubicBezTo>
                    <a:pt x="100" y="146"/>
                    <a:pt x="111" y="146"/>
                    <a:pt x="120" y="144"/>
                  </a:cubicBezTo>
                  <a:cubicBezTo>
                    <a:pt x="130" y="143"/>
                    <a:pt x="137" y="141"/>
                    <a:pt x="144" y="139"/>
                  </a:cubicBezTo>
                  <a:cubicBezTo>
                    <a:pt x="155" y="135"/>
                    <a:pt x="163" y="129"/>
                    <a:pt x="168" y="121"/>
                  </a:cubicBezTo>
                  <a:cubicBezTo>
                    <a:pt x="172" y="113"/>
                    <a:pt x="175" y="104"/>
                    <a:pt x="175" y="94"/>
                  </a:cubicBezTo>
                  <a:cubicBezTo>
                    <a:pt x="175" y="86"/>
                    <a:pt x="173" y="78"/>
                    <a:pt x="169" y="72"/>
                  </a:cubicBezTo>
                  <a:cubicBezTo>
                    <a:pt x="166" y="65"/>
                    <a:pt x="160" y="60"/>
                    <a:pt x="151" y="56"/>
                  </a:cubicBezTo>
                  <a:cubicBezTo>
                    <a:pt x="146" y="54"/>
                    <a:pt x="139" y="52"/>
                    <a:pt x="130" y="51"/>
                  </a:cubicBezTo>
                  <a:cubicBezTo>
                    <a:pt x="122" y="50"/>
                    <a:pt x="112" y="49"/>
                    <a:pt x="99" y="49"/>
                  </a:cubicBezTo>
                  <a:cubicBezTo>
                    <a:pt x="58" y="49"/>
                    <a:pt x="58" y="49"/>
                    <a:pt x="58" y="49"/>
                  </a:cubicBezTo>
                  <a:cubicBezTo>
                    <a:pt x="58" y="146"/>
                    <a:pt x="58" y="146"/>
                    <a:pt x="58" y="146"/>
                  </a:cubicBezTo>
                  <a:lnTo>
                    <a:pt x="87"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38">
              <a:extLst>
                <a:ext uri="{FF2B5EF4-FFF2-40B4-BE49-F238E27FC236}">
                  <a16:creationId xmlns:a16="http://schemas.microsoft.com/office/drawing/2014/main" id="{D0055F90-4496-4FC1-9152-1D03BE55218A}"/>
                </a:ext>
              </a:extLst>
            </p:cNvPr>
            <p:cNvSpPr>
              <a:spLocks noEditPoints="1"/>
            </p:cNvSpPr>
            <p:nvPr userDrawn="1"/>
          </p:nvSpPr>
          <p:spPr bwMode="auto">
            <a:xfrm>
              <a:off x="23741063" y="5992813"/>
              <a:ext cx="577850" cy="600075"/>
            </a:xfrm>
            <a:custGeom>
              <a:avLst/>
              <a:gdLst>
                <a:gd name="T0" fmla="*/ 213 w 305"/>
                <a:gd name="T1" fmla="*/ 237 h 317"/>
                <a:gd name="T2" fmla="*/ 93 w 305"/>
                <a:gd name="T3" fmla="*/ 237 h 317"/>
                <a:gd name="T4" fmla="*/ 62 w 305"/>
                <a:gd name="T5" fmla="*/ 317 h 317"/>
                <a:gd name="T6" fmla="*/ 0 w 305"/>
                <a:gd name="T7" fmla="*/ 317 h 317"/>
                <a:gd name="T8" fmla="*/ 126 w 305"/>
                <a:gd name="T9" fmla="*/ 0 h 317"/>
                <a:gd name="T10" fmla="*/ 179 w 305"/>
                <a:gd name="T11" fmla="*/ 0 h 317"/>
                <a:gd name="T12" fmla="*/ 305 w 305"/>
                <a:gd name="T13" fmla="*/ 317 h 317"/>
                <a:gd name="T14" fmla="*/ 244 w 305"/>
                <a:gd name="T15" fmla="*/ 317 h 317"/>
                <a:gd name="T16" fmla="*/ 213 w 305"/>
                <a:gd name="T17" fmla="*/ 237 h 317"/>
                <a:gd name="T18" fmla="*/ 152 w 305"/>
                <a:gd name="T19" fmla="*/ 77 h 317"/>
                <a:gd name="T20" fmla="*/ 123 w 305"/>
                <a:gd name="T21" fmla="*/ 160 h 317"/>
                <a:gd name="T22" fmla="*/ 112 w 305"/>
                <a:gd name="T23" fmla="*/ 188 h 317"/>
                <a:gd name="T24" fmla="*/ 194 w 305"/>
                <a:gd name="T25" fmla="*/ 188 h 317"/>
                <a:gd name="T26" fmla="*/ 183 w 305"/>
                <a:gd name="T27" fmla="*/ 160 h 317"/>
                <a:gd name="T28" fmla="*/ 153 w 305"/>
                <a:gd name="T29" fmla="*/ 77 h 317"/>
                <a:gd name="T30" fmla="*/ 152 w 305"/>
                <a:gd name="T31" fmla="*/ 7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7">
                  <a:moveTo>
                    <a:pt x="213" y="237"/>
                  </a:moveTo>
                  <a:cubicBezTo>
                    <a:pt x="93" y="237"/>
                    <a:pt x="93" y="237"/>
                    <a:pt x="93" y="237"/>
                  </a:cubicBezTo>
                  <a:cubicBezTo>
                    <a:pt x="62" y="317"/>
                    <a:pt x="62" y="317"/>
                    <a:pt x="62" y="317"/>
                  </a:cubicBezTo>
                  <a:cubicBezTo>
                    <a:pt x="0" y="317"/>
                    <a:pt x="0" y="317"/>
                    <a:pt x="0" y="317"/>
                  </a:cubicBezTo>
                  <a:cubicBezTo>
                    <a:pt x="126" y="0"/>
                    <a:pt x="126" y="0"/>
                    <a:pt x="126" y="0"/>
                  </a:cubicBezTo>
                  <a:cubicBezTo>
                    <a:pt x="179" y="0"/>
                    <a:pt x="179" y="0"/>
                    <a:pt x="179" y="0"/>
                  </a:cubicBezTo>
                  <a:cubicBezTo>
                    <a:pt x="305" y="317"/>
                    <a:pt x="305" y="317"/>
                    <a:pt x="305" y="317"/>
                  </a:cubicBezTo>
                  <a:cubicBezTo>
                    <a:pt x="244" y="317"/>
                    <a:pt x="244" y="317"/>
                    <a:pt x="244" y="317"/>
                  </a:cubicBezTo>
                  <a:lnTo>
                    <a:pt x="213" y="237"/>
                  </a:lnTo>
                  <a:close/>
                  <a:moveTo>
                    <a:pt x="152" y="77"/>
                  </a:moveTo>
                  <a:cubicBezTo>
                    <a:pt x="141" y="110"/>
                    <a:pt x="131" y="138"/>
                    <a:pt x="123" y="160"/>
                  </a:cubicBezTo>
                  <a:cubicBezTo>
                    <a:pt x="112" y="188"/>
                    <a:pt x="112" y="188"/>
                    <a:pt x="112" y="188"/>
                  </a:cubicBezTo>
                  <a:cubicBezTo>
                    <a:pt x="194" y="188"/>
                    <a:pt x="194" y="188"/>
                    <a:pt x="194" y="188"/>
                  </a:cubicBezTo>
                  <a:cubicBezTo>
                    <a:pt x="183" y="160"/>
                    <a:pt x="183" y="160"/>
                    <a:pt x="183" y="160"/>
                  </a:cubicBezTo>
                  <a:cubicBezTo>
                    <a:pt x="174" y="137"/>
                    <a:pt x="164" y="110"/>
                    <a:pt x="153" y="77"/>
                  </a:cubicBezTo>
                  <a:lnTo>
                    <a:pt x="15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39">
              <a:extLst>
                <a:ext uri="{FF2B5EF4-FFF2-40B4-BE49-F238E27FC236}">
                  <a16:creationId xmlns:a16="http://schemas.microsoft.com/office/drawing/2014/main" id="{EA79C034-0EBD-4867-BA57-A1F71B0D3239}"/>
                </a:ext>
              </a:extLst>
            </p:cNvPr>
            <p:cNvSpPr>
              <a:spLocks/>
            </p:cNvSpPr>
            <p:nvPr userDrawn="1"/>
          </p:nvSpPr>
          <p:spPr bwMode="auto">
            <a:xfrm>
              <a:off x="24428450" y="5940426"/>
              <a:ext cx="433387" cy="698500"/>
            </a:xfrm>
            <a:custGeom>
              <a:avLst/>
              <a:gdLst>
                <a:gd name="T0" fmla="*/ 5 w 228"/>
                <a:gd name="T1" fmla="*/ 354 h 368"/>
                <a:gd name="T2" fmla="*/ 12 w 228"/>
                <a:gd name="T3" fmla="*/ 359 h 368"/>
                <a:gd name="T4" fmla="*/ 216 w 228"/>
                <a:gd name="T5" fmla="*/ 194 h 368"/>
                <a:gd name="T6" fmla="*/ 216 w 228"/>
                <a:gd name="T7" fmla="*/ 175 h 368"/>
                <a:gd name="T8" fmla="*/ 12 w 228"/>
                <a:gd name="T9" fmla="*/ 10 h 368"/>
                <a:gd name="T10" fmla="*/ 5 w 228"/>
                <a:gd name="T11" fmla="*/ 15 h 368"/>
                <a:gd name="T12" fmla="*/ 51 w 228"/>
                <a:gd name="T13" fmla="*/ 170 h 368"/>
                <a:gd name="T14" fmla="*/ 51 w 228"/>
                <a:gd name="T15" fmla="*/ 199 h 368"/>
                <a:gd name="T16" fmla="*/ 5 w 228"/>
                <a:gd name="T17"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68">
                  <a:moveTo>
                    <a:pt x="5" y="354"/>
                  </a:moveTo>
                  <a:cubicBezTo>
                    <a:pt x="5" y="354"/>
                    <a:pt x="0" y="368"/>
                    <a:pt x="12" y="359"/>
                  </a:cubicBezTo>
                  <a:cubicBezTo>
                    <a:pt x="216" y="194"/>
                    <a:pt x="216" y="194"/>
                    <a:pt x="216" y="194"/>
                  </a:cubicBezTo>
                  <a:cubicBezTo>
                    <a:pt x="216" y="194"/>
                    <a:pt x="228" y="184"/>
                    <a:pt x="216" y="175"/>
                  </a:cubicBezTo>
                  <a:cubicBezTo>
                    <a:pt x="12" y="10"/>
                    <a:pt x="12" y="10"/>
                    <a:pt x="12" y="10"/>
                  </a:cubicBezTo>
                  <a:cubicBezTo>
                    <a:pt x="12" y="10"/>
                    <a:pt x="0" y="0"/>
                    <a:pt x="5" y="15"/>
                  </a:cubicBezTo>
                  <a:cubicBezTo>
                    <a:pt x="51" y="170"/>
                    <a:pt x="51" y="170"/>
                    <a:pt x="51" y="170"/>
                  </a:cubicBezTo>
                  <a:cubicBezTo>
                    <a:pt x="51" y="170"/>
                    <a:pt x="56" y="184"/>
                    <a:pt x="51" y="199"/>
                  </a:cubicBezTo>
                  <a:lnTo>
                    <a:pt x="5"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8" name="Freeform 40">
              <a:extLst>
                <a:ext uri="{FF2B5EF4-FFF2-40B4-BE49-F238E27FC236}">
                  <a16:creationId xmlns:a16="http://schemas.microsoft.com/office/drawing/2014/main" id="{E245F83E-0370-415A-B1CB-E560F00DBDE1}"/>
                </a:ext>
              </a:extLst>
            </p:cNvPr>
            <p:cNvSpPr>
              <a:spLocks/>
            </p:cNvSpPr>
            <p:nvPr userDrawn="1"/>
          </p:nvSpPr>
          <p:spPr bwMode="auto">
            <a:xfrm>
              <a:off x="15611475" y="5876926"/>
              <a:ext cx="1285875" cy="1157288"/>
            </a:xfrm>
            <a:custGeom>
              <a:avLst/>
              <a:gdLst>
                <a:gd name="T0" fmla="*/ 210 w 678"/>
                <a:gd name="T1" fmla="*/ 592 h 610"/>
                <a:gd name="T2" fmla="*/ 221 w 678"/>
                <a:gd name="T3" fmla="*/ 597 h 610"/>
                <a:gd name="T4" fmla="*/ 666 w 678"/>
                <a:gd name="T5" fmla="*/ 120 h 610"/>
                <a:gd name="T6" fmla="*/ 661 w 678"/>
                <a:gd name="T7" fmla="*/ 104 h 610"/>
                <a:gd name="T8" fmla="*/ 17 w 678"/>
                <a:gd name="T9" fmla="*/ 3 h 610"/>
                <a:gd name="T10" fmla="*/ 12 w 678"/>
                <a:gd name="T11" fmla="*/ 13 h 610"/>
                <a:gd name="T12" fmla="*/ 232 w 678"/>
                <a:gd name="T13" fmla="*/ 244 h 610"/>
                <a:gd name="T14" fmla="*/ 242 w 678"/>
                <a:gd name="T15" fmla="*/ 274 h 610"/>
                <a:gd name="T16" fmla="*/ 210 w 678"/>
                <a:gd name="T17" fmla="*/ 59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610">
                  <a:moveTo>
                    <a:pt x="210" y="592"/>
                  </a:moveTo>
                  <a:cubicBezTo>
                    <a:pt x="210" y="592"/>
                    <a:pt x="209" y="610"/>
                    <a:pt x="221" y="597"/>
                  </a:cubicBezTo>
                  <a:cubicBezTo>
                    <a:pt x="666" y="120"/>
                    <a:pt x="666" y="120"/>
                    <a:pt x="666" y="120"/>
                  </a:cubicBezTo>
                  <a:cubicBezTo>
                    <a:pt x="666" y="120"/>
                    <a:pt x="678" y="107"/>
                    <a:pt x="661" y="104"/>
                  </a:cubicBezTo>
                  <a:cubicBezTo>
                    <a:pt x="17" y="3"/>
                    <a:pt x="17" y="3"/>
                    <a:pt x="17" y="3"/>
                  </a:cubicBezTo>
                  <a:cubicBezTo>
                    <a:pt x="17" y="3"/>
                    <a:pt x="0" y="0"/>
                    <a:pt x="12" y="13"/>
                  </a:cubicBezTo>
                  <a:cubicBezTo>
                    <a:pt x="232" y="244"/>
                    <a:pt x="232" y="244"/>
                    <a:pt x="232" y="244"/>
                  </a:cubicBezTo>
                  <a:cubicBezTo>
                    <a:pt x="232" y="244"/>
                    <a:pt x="244" y="257"/>
                    <a:pt x="242" y="274"/>
                  </a:cubicBezTo>
                  <a:lnTo>
                    <a:pt x="210" y="592"/>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9" name="Freeform 41">
              <a:extLst>
                <a:ext uri="{FF2B5EF4-FFF2-40B4-BE49-F238E27FC236}">
                  <a16:creationId xmlns:a16="http://schemas.microsoft.com/office/drawing/2014/main" id="{11211A9D-4CD0-44AB-BD09-C798D87CA4BC}"/>
                </a:ext>
              </a:extLst>
            </p:cNvPr>
            <p:cNvSpPr>
              <a:spLocks/>
            </p:cNvSpPr>
            <p:nvPr userDrawn="1"/>
          </p:nvSpPr>
          <p:spPr bwMode="auto">
            <a:xfrm>
              <a:off x="15611475" y="5876926"/>
              <a:ext cx="1285875" cy="1157288"/>
            </a:xfrm>
            <a:custGeom>
              <a:avLst/>
              <a:gdLst>
                <a:gd name="T0" fmla="*/ 210 w 678"/>
                <a:gd name="T1" fmla="*/ 592 h 610"/>
                <a:gd name="T2" fmla="*/ 221 w 678"/>
                <a:gd name="T3" fmla="*/ 597 h 610"/>
                <a:gd name="T4" fmla="*/ 666 w 678"/>
                <a:gd name="T5" fmla="*/ 120 h 610"/>
                <a:gd name="T6" fmla="*/ 661 w 678"/>
                <a:gd name="T7" fmla="*/ 104 h 610"/>
                <a:gd name="T8" fmla="*/ 17 w 678"/>
                <a:gd name="T9" fmla="*/ 3 h 610"/>
                <a:gd name="T10" fmla="*/ 12 w 678"/>
                <a:gd name="T11" fmla="*/ 13 h 610"/>
                <a:gd name="T12" fmla="*/ 232 w 678"/>
                <a:gd name="T13" fmla="*/ 244 h 610"/>
                <a:gd name="T14" fmla="*/ 242 w 678"/>
                <a:gd name="T15" fmla="*/ 274 h 610"/>
                <a:gd name="T16" fmla="*/ 210 w 678"/>
                <a:gd name="T17" fmla="*/ 59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610">
                  <a:moveTo>
                    <a:pt x="210" y="592"/>
                  </a:moveTo>
                  <a:cubicBezTo>
                    <a:pt x="210" y="592"/>
                    <a:pt x="209" y="610"/>
                    <a:pt x="221" y="597"/>
                  </a:cubicBezTo>
                  <a:cubicBezTo>
                    <a:pt x="666" y="120"/>
                    <a:pt x="666" y="120"/>
                    <a:pt x="666" y="120"/>
                  </a:cubicBezTo>
                  <a:cubicBezTo>
                    <a:pt x="666" y="120"/>
                    <a:pt x="678" y="107"/>
                    <a:pt x="661" y="104"/>
                  </a:cubicBezTo>
                  <a:cubicBezTo>
                    <a:pt x="17" y="3"/>
                    <a:pt x="17" y="3"/>
                    <a:pt x="17" y="3"/>
                  </a:cubicBezTo>
                  <a:cubicBezTo>
                    <a:pt x="17" y="3"/>
                    <a:pt x="0" y="0"/>
                    <a:pt x="12" y="13"/>
                  </a:cubicBezTo>
                  <a:cubicBezTo>
                    <a:pt x="232" y="244"/>
                    <a:pt x="232" y="244"/>
                    <a:pt x="232" y="244"/>
                  </a:cubicBezTo>
                  <a:cubicBezTo>
                    <a:pt x="232" y="244"/>
                    <a:pt x="244" y="257"/>
                    <a:pt x="242" y="274"/>
                  </a:cubicBezTo>
                  <a:lnTo>
                    <a:pt x="210" y="592"/>
                  </a:lnTo>
                  <a:close/>
                </a:path>
              </a:pathLst>
            </a:custGeom>
            <a:noFill/>
            <a:ln w="50800" cap="flat">
              <a:solidFill>
                <a:srgbClr val="B0326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Freeform 42">
              <a:extLst>
                <a:ext uri="{FF2B5EF4-FFF2-40B4-BE49-F238E27FC236}">
                  <a16:creationId xmlns:a16="http://schemas.microsoft.com/office/drawing/2014/main" id="{A27261A0-949B-472B-B12F-76800CA9E6BE}"/>
                </a:ext>
              </a:extLst>
            </p:cNvPr>
            <p:cNvSpPr>
              <a:spLocks/>
            </p:cNvSpPr>
            <p:nvPr userDrawn="1"/>
          </p:nvSpPr>
          <p:spPr bwMode="auto">
            <a:xfrm>
              <a:off x="16148050" y="6153151"/>
              <a:ext cx="546100" cy="582613"/>
            </a:xfrm>
            <a:custGeom>
              <a:avLst/>
              <a:gdLst>
                <a:gd name="T0" fmla="*/ 2 w 288"/>
                <a:gd name="T1" fmla="*/ 290 h 307"/>
                <a:gd name="T2" fmla="*/ 12 w 288"/>
                <a:gd name="T3" fmla="*/ 294 h 307"/>
                <a:gd name="T4" fmla="*/ 276 w 288"/>
                <a:gd name="T5" fmla="*/ 13 h 307"/>
                <a:gd name="T6" fmla="*/ 272 w 288"/>
                <a:gd name="T7" fmla="*/ 6 h 307"/>
                <a:gd name="T8" fmla="*/ 38 w 288"/>
                <a:gd name="T9" fmla="*/ 86 h 307"/>
                <a:gd name="T10" fmla="*/ 20 w 288"/>
                <a:gd name="T11" fmla="*/ 109 h 307"/>
                <a:gd name="T12" fmla="*/ 2 w 288"/>
                <a:gd name="T13" fmla="*/ 290 h 307"/>
              </a:gdLst>
              <a:ahLst/>
              <a:cxnLst>
                <a:cxn ang="0">
                  <a:pos x="T0" y="T1"/>
                </a:cxn>
                <a:cxn ang="0">
                  <a:pos x="T2" y="T3"/>
                </a:cxn>
                <a:cxn ang="0">
                  <a:pos x="T4" y="T5"/>
                </a:cxn>
                <a:cxn ang="0">
                  <a:pos x="T6" y="T7"/>
                </a:cxn>
                <a:cxn ang="0">
                  <a:pos x="T8" y="T9"/>
                </a:cxn>
                <a:cxn ang="0">
                  <a:pos x="T10" y="T11"/>
                </a:cxn>
                <a:cxn ang="0">
                  <a:pos x="T12" y="T13"/>
                </a:cxn>
              </a:cxnLst>
              <a:rect l="0" t="0" r="r" b="b"/>
              <a:pathLst>
                <a:path w="288" h="307">
                  <a:moveTo>
                    <a:pt x="2" y="290"/>
                  </a:moveTo>
                  <a:cubicBezTo>
                    <a:pt x="2" y="290"/>
                    <a:pt x="0" y="307"/>
                    <a:pt x="12" y="294"/>
                  </a:cubicBezTo>
                  <a:cubicBezTo>
                    <a:pt x="276" y="13"/>
                    <a:pt x="276" y="13"/>
                    <a:pt x="276" y="13"/>
                  </a:cubicBezTo>
                  <a:cubicBezTo>
                    <a:pt x="276" y="13"/>
                    <a:pt x="288" y="0"/>
                    <a:pt x="272" y="6"/>
                  </a:cubicBezTo>
                  <a:cubicBezTo>
                    <a:pt x="38" y="86"/>
                    <a:pt x="38" y="86"/>
                    <a:pt x="38" y="86"/>
                  </a:cubicBezTo>
                  <a:cubicBezTo>
                    <a:pt x="38" y="86"/>
                    <a:pt x="21" y="92"/>
                    <a:pt x="20" y="109"/>
                  </a:cubicBezTo>
                  <a:lnTo>
                    <a:pt x="2"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52" name="textruta 51">
            <a:hlinkClick r:id="rId3" action="ppaction://hlinksldjump"/>
            <a:extLst>
              <a:ext uri="{FF2B5EF4-FFF2-40B4-BE49-F238E27FC236}">
                <a16:creationId xmlns:a16="http://schemas.microsoft.com/office/drawing/2014/main" id="{457952C8-C413-422B-A548-D6BED995CE93}"/>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1"/>
                </a:solidFill>
              </a:rPr>
              <a:t>Checklistor</a:t>
            </a:r>
          </a:p>
        </p:txBody>
      </p:sp>
      <p:sp>
        <p:nvSpPr>
          <p:cNvPr id="53" name="textruta 52">
            <a:hlinkClick r:id="rId4" action="ppaction://hlinksldjump"/>
            <a:extLst>
              <a:ext uri="{FF2B5EF4-FFF2-40B4-BE49-F238E27FC236}">
                <a16:creationId xmlns:a16="http://schemas.microsoft.com/office/drawing/2014/main" id="{1A778924-362D-4885-8AB1-B33163793909}"/>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1"/>
                </a:solidFill>
              </a:rPr>
              <a:t>Meny</a:t>
            </a:r>
          </a:p>
        </p:txBody>
      </p:sp>
    </p:spTree>
    <p:extLst>
      <p:ext uri="{BB962C8B-B14F-4D97-AF65-F5344CB8AC3E}">
        <p14:creationId xmlns:p14="http://schemas.microsoft.com/office/powerpoint/2010/main" val="31450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8_9. Endast text">
    <p:bg>
      <p:bgPr>
        <a:solidFill>
          <a:schemeClr val="bg1"/>
        </a:solidFill>
        <a:effectLst/>
      </p:bgPr>
    </p:bg>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F8ED63AE-86D8-43C6-AD38-E91AF89A49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9641" y="0"/>
            <a:ext cx="7187292" cy="6858000"/>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userDrawn="1">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rgbClr val="983667"/>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sv-SE"/>
              <a:t>xx</a:t>
            </a:r>
          </a:p>
        </p:txBody>
      </p:sp>
      <p:grpSp>
        <p:nvGrpSpPr>
          <p:cNvPr id="103" name="Grupp 102">
            <a:extLst>
              <a:ext uri="{FF2B5EF4-FFF2-40B4-BE49-F238E27FC236}">
                <a16:creationId xmlns:a16="http://schemas.microsoft.com/office/drawing/2014/main" id="{DDABD0DA-8443-452F-9FA3-A7C817C8729B}"/>
              </a:ext>
            </a:extLst>
          </p:cNvPr>
          <p:cNvGrpSpPr>
            <a:grpSpLocks noChangeAspect="1"/>
          </p:cNvGrpSpPr>
          <p:nvPr userDrawn="1"/>
        </p:nvGrpSpPr>
        <p:grpSpPr>
          <a:xfrm>
            <a:off x="14400" y="2116800"/>
            <a:ext cx="5277742" cy="1036800"/>
            <a:chOff x="12725400" y="739775"/>
            <a:chExt cx="7418388" cy="1457325"/>
          </a:xfrm>
        </p:grpSpPr>
        <p:sp>
          <p:nvSpPr>
            <p:cNvPr id="86" name="Oval 56">
              <a:extLst>
                <a:ext uri="{FF2B5EF4-FFF2-40B4-BE49-F238E27FC236}">
                  <a16:creationId xmlns:a16="http://schemas.microsoft.com/office/drawing/2014/main" id="{99F35C3B-A94C-4535-B066-44FE796E8D72}"/>
                </a:ext>
              </a:extLst>
            </p:cNvPr>
            <p:cNvSpPr>
              <a:spLocks noChangeArrowheads="1"/>
            </p:cNvSpPr>
            <p:nvPr userDrawn="1"/>
          </p:nvSpPr>
          <p:spPr bwMode="auto">
            <a:xfrm>
              <a:off x="13796963" y="887413"/>
              <a:ext cx="1163637" cy="1163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7" name="Freeform 57">
              <a:extLst>
                <a:ext uri="{FF2B5EF4-FFF2-40B4-BE49-F238E27FC236}">
                  <a16:creationId xmlns:a16="http://schemas.microsoft.com/office/drawing/2014/main" id="{7003CC8B-DBB9-4666-8085-8E5FD8E10EA2}"/>
                </a:ext>
              </a:extLst>
            </p:cNvPr>
            <p:cNvSpPr>
              <a:spLocks noEditPoints="1"/>
            </p:cNvSpPr>
            <p:nvPr userDrawn="1"/>
          </p:nvSpPr>
          <p:spPr bwMode="auto">
            <a:xfrm>
              <a:off x="13649325" y="739775"/>
              <a:ext cx="1457325" cy="1457325"/>
            </a:xfrm>
            <a:custGeom>
              <a:avLst/>
              <a:gdLst>
                <a:gd name="T0" fmla="*/ 625 w 1249"/>
                <a:gd name="T1" fmla="*/ 126 h 1250"/>
                <a:gd name="T2" fmla="*/ 126 w 1249"/>
                <a:gd name="T3" fmla="*/ 625 h 1250"/>
                <a:gd name="T4" fmla="*/ 625 w 1249"/>
                <a:gd name="T5" fmla="*/ 1124 h 1250"/>
                <a:gd name="T6" fmla="*/ 1124 w 1249"/>
                <a:gd name="T7" fmla="*/ 625 h 1250"/>
                <a:gd name="T8" fmla="*/ 625 w 1249"/>
                <a:gd name="T9" fmla="*/ 126 h 1250"/>
                <a:gd name="T10" fmla="*/ 625 w 1249"/>
                <a:gd name="T11" fmla="*/ 1250 h 1250"/>
                <a:gd name="T12" fmla="*/ 0 w 1249"/>
                <a:gd name="T13" fmla="*/ 625 h 1250"/>
                <a:gd name="T14" fmla="*/ 625 w 1249"/>
                <a:gd name="T15" fmla="*/ 0 h 1250"/>
                <a:gd name="T16" fmla="*/ 1249 w 1249"/>
                <a:gd name="T17" fmla="*/ 625 h 1250"/>
                <a:gd name="T18" fmla="*/ 625 w 1249"/>
                <a:gd name="T19" fmla="*/ 125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50">
                  <a:moveTo>
                    <a:pt x="625" y="126"/>
                  </a:moveTo>
                  <a:cubicBezTo>
                    <a:pt x="350" y="126"/>
                    <a:pt x="126" y="350"/>
                    <a:pt x="126" y="625"/>
                  </a:cubicBezTo>
                  <a:cubicBezTo>
                    <a:pt x="126" y="900"/>
                    <a:pt x="350" y="1124"/>
                    <a:pt x="625" y="1124"/>
                  </a:cubicBezTo>
                  <a:cubicBezTo>
                    <a:pt x="900" y="1124"/>
                    <a:pt x="1124" y="900"/>
                    <a:pt x="1124" y="625"/>
                  </a:cubicBezTo>
                  <a:cubicBezTo>
                    <a:pt x="1124" y="350"/>
                    <a:pt x="900" y="126"/>
                    <a:pt x="625" y="126"/>
                  </a:cubicBezTo>
                  <a:moveTo>
                    <a:pt x="625" y="1250"/>
                  </a:moveTo>
                  <a:cubicBezTo>
                    <a:pt x="280" y="1250"/>
                    <a:pt x="0" y="970"/>
                    <a:pt x="0" y="625"/>
                  </a:cubicBezTo>
                  <a:cubicBezTo>
                    <a:pt x="0" y="281"/>
                    <a:pt x="280" y="0"/>
                    <a:pt x="625" y="0"/>
                  </a:cubicBezTo>
                  <a:cubicBezTo>
                    <a:pt x="969" y="0"/>
                    <a:pt x="1249" y="281"/>
                    <a:pt x="1249" y="625"/>
                  </a:cubicBezTo>
                  <a:cubicBezTo>
                    <a:pt x="1249" y="970"/>
                    <a:pt x="969" y="1250"/>
                    <a:pt x="625" y="1250"/>
                  </a:cubicBezTo>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8" name="Oval 58">
              <a:extLst>
                <a:ext uri="{FF2B5EF4-FFF2-40B4-BE49-F238E27FC236}">
                  <a16:creationId xmlns:a16="http://schemas.microsoft.com/office/drawing/2014/main" id="{6A22A913-DEA0-4BA0-B077-28CE29C7659B}"/>
                </a:ext>
              </a:extLst>
            </p:cNvPr>
            <p:cNvSpPr>
              <a:spLocks noChangeArrowheads="1"/>
            </p:cNvSpPr>
            <p:nvPr userDrawn="1"/>
          </p:nvSpPr>
          <p:spPr bwMode="auto">
            <a:xfrm>
              <a:off x="13796963" y="887413"/>
              <a:ext cx="1163637" cy="1163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9" name="Freeform 59">
              <a:extLst>
                <a:ext uri="{FF2B5EF4-FFF2-40B4-BE49-F238E27FC236}">
                  <a16:creationId xmlns:a16="http://schemas.microsoft.com/office/drawing/2014/main" id="{9A948102-1CCD-4E5A-B84A-F1CFBFD90E8E}"/>
                </a:ext>
              </a:extLst>
            </p:cNvPr>
            <p:cNvSpPr>
              <a:spLocks/>
            </p:cNvSpPr>
            <p:nvPr userDrawn="1"/>
          </p:nvSpPr>
          <p:spPr bwMode="auto">
            <a:xfrm>
              <a:off x="12725400" y="1136650"/>
              <a:ext cx="1038225" cy="612775"/>
            </a:xfrm>
            <a:custGeom>
              <a:avLst/>
              <a:gdLst>
                <a:gd name="T0" fmla="*/ 0 w 654"/>
                <a:gd name="T1" fmla="*/ 386 h 386"/>
                <a:gd name="T2" fmla="*/ 654 w 654"/>
                <a:gd name="T3" fmla="*/ 386 h 386"/>
                <a:gd name="T4" fmla="*/ 654 w 654"/>
                <a:gd name="T5" fmla="*/ 0 h 386"/>
                <a:gd name="T6" fmla="*/ 0 w 654"/>
                <a:gd name="T7" fmla="*/ 0 h 386"/>
                <a:gd name="T8" fmla="*/ 0 w 654"/>
                <a:gd name="T9" fmla="*/ 386 h 386"/>
                <a:gd name="T10" fmla="*/ 0 w 654"/>
                <a:gd name="T11" fmla="*/ 386 h 386"/>
              </a:gdLst>
              <a:ahLst/>
              <a:cxnLst>
                <a:cxn ang="0">
                  <a:pos x="T0" y="T1"/>
                </a:cxn>
                <a:cxn ang="0">
                  <a:pos x="T2" y="T3"/>
                </a:cxn>
                <a:cxn ang="0">
                  <a:pos x="T4" y="T5"/>
                </a:cxn>
                <a:cxn ang="0">
                  <a:pos x="T6" y="T7"/>
                </a:cxn>
                <a:cxn ang="0">
                  <a:pos x="T8" y="T9"/>
                </a:cxn>
                <a:cxn ang="0">
                  <a:pos x="T10" y="T11"/>
                </a:cxn>
              </a:cxnLst>
              <a:rect l="0" t="0" r="r" b="b"/>
              <a:pathLst>
                <a:path w="654" h="386">
                  <a:moveTo>
                    <a:pt x="0" y="386"/>
                  </a:moveTo>
                  <a:lnTo>
                    <a:pt x="654" y="386"/>
                  </a:lnTo>
                  <a:lnTo>
                    <a:pt x="654" y="0"/>
                  </a:lnTo>
                  <a:lnTo>
                    <a:pt x="0" y="0"/>
                  </a:lnTo>
                  <a:lnTo>
                    <a:pt x="0" y="386"/>
                  </a:lnTo>
                  <a:lnTo>
                    <a:pt x="0" y="386"/>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0" name="Freeform 60">
              <a:extLst>
                <a:ext uri="{FF2B5EF4-FFF2-40B4-BE49-F238E27FC236}">
                  <a16:creationId xmlns:a16="http://schemas.microsoft.com/office/drawing/2014/main" id="{AAE874CC-F0CC-4EC1-8AA9-BE2F91D9F1B9}"/>
                </a:ext>
              </a:extLst>
            </p:cNvPr>
            <p:cNvSpPr>
              <a:spLocks/>
            </p:cNvSpPr>
            <p:nvPr userDrawn="1"/>
          </p:nvSpPr>
          <p:spPr bwMode="auto">
            <a:xfrm>
              <a:off x="14990763" y="1136650"/>
              <a:ext cx="5153025" cy="612775"/>
            </a:xfrm>
            <a:custGeom>
              <a:avLst/>
              <a:gdLst>
                <a:gd name="T0" fmla="*/ 0 w 4418"/>
                <a:gd name="T1" fmla="*/ 0 h 526"/>
                <a:gd name="T2" fmla="*/ 0 w 4418"/>
                <a:gd name="T3" fmla="*/ 526 h 526"/>
                <a:gd name="T4" fmla="*/ 4162 w 4418"/>
                <a:gd name="T5" fmla="*/ 526 h 526"/>
                <a:gd name="T6" fmla="*/ 4418 w 4418"/>
                <a:gd name="T7" fmla="*/ 270 h 526"/>
                <a:gd name="T8" fmla="*/ 4418 w 4418"/>
                <a:gd name="T9" fmla="*/ 256 h 526"/>
                <a:gd name="T10" fmla="*/ 4162 w 4418"/>
                <a:gd name="T11" fmla="*/ 0 h 526"/>
                <a:gd name="T12" fmla="*/ 0 w 4418"/>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4418" h="526">
                  <a:moveTo>
                    <a:pt x="0" y="0"/>
                  </a:moveTo>
                  <a:cubicBezTo>
                    <a:pt x="0" y="526"/>
                    <a:pt x="0" y="526"/>
                    <a:pt x="0" y="526"/>
                  </a:cubicBezTo>
                  <a:cubicBezTo>
                    <a:pt x="4162" y="526"/>
                    <a:pt x="4162" y="526"/>
                    <a:pt x="4162" y="526"/>
                  </a:cubicBezTo>
                  <a:cubicBezTo>
                    <a:pt x="4162" y="526"/>
                    <a:pt x="4418" y="526"/>
                    <a:pt x="4418" y="270"/>
                  </a:cubicBezTo>
                  <a:cubicBezTo>
                    <a:pt x="4418" y="256"/>
                    <a:pt x="4418" y="256"/>
                    <a:pt x="4418" y="256"/>
                  </a:cubicBezTo>
                  <a:cubicBezTo>
                    <a:pt x="4418" y="256"/>
                    <a:pt x="4418" y="0"/>
                    <a:pt x="4162" y="0"/>
                  </a:cubicBezTo>
                  <a:lnTo>
                    <a:pt x="0" y="0"/>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1" name="Freeform 61">
              <a:extLst>
                <a:ext uri="{FF2B5EF4-FFF2-40B4-BE49-F238E27FC236}">
                  <a16:creationId xmlns:a16="http://schemas.microsoft.com/office/drawing/2014/main" id="{611957AD-4769-42AF-B604-EDBC823F9B23}"/>
                </a:ext>
              </a:extLst>
            </p:cNvPr>
            <p:cNvSpPr>
              <a:spLocks/>
            </p:cNvSpPr>
            <p:nvPr userDrawn="1"/>
          </p:nvSpPr>
          <p:spPr bwMode="auto">
            <a:xfrm>
              <a:off x="15530513" y="1263650"/>
              <a:ext cx="233362" cy="368300"/>
            </a:xfrm>
            <a:custGeom>
              <a:avLst/>
              <a:gdLst>
                <a:gd name="T0" fmla="*/ 42 w 147"/>
                <a:gd name="T1" fmla="*/ 232 h 232"/>
                <a:gd name="T2" fmla="*/ 0 w 147"/>
                <a:gd name="T3" fmla="*/ 232 h 232"/>
                <a:gd name="T4" fmla="*/ 0 w 147"/>
                <a:gd name="T5" fmla="*/ 0 h 232"/>
                <a:gd name="T6" fmla="*/ 147 w 147"/>
                <a:gd name="T7" fmla="*/ 0 h 232"/>
                <a:gd name="T8" fmla="*/ 147 w 147"/>
                <a:gd name="T9" fmla="*/ 35 h 232"/>
                <a:gd name="T10" fmla="*/ 42 w 147"/>
                <a:gd name="T11" fmla="*/ 35 h 232"/>
                <a:gd name="T12" fmla="*/ 42 w 147"/>
                <a:gd name="T13" fmla="*/ 95 h 232"/>
                <a:gd name="T14" fmla="*/ 133 w 147"/>
                <a:gd name="T15" fmla="*/ 95 h 232"/>
                <a:gd name="T16" fmla="*/ 133 w 147"/>
                <a:gd name="T17" fmla="*/ 131 h 232"/>
                <a:gd name="T18" fmla="*/ 42 w 147"/>
                <a:gd name="T19" fmla="*/ 131 h 232"/>
                <a:gd name="T20" fmla="*/ 42 w 147"/>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32">
                  <a:moveTo>
                    <a:pt x="42" y="232"/>
                  </a:moveTo>
                  <a:lnTo>
                    <a:pt x="0" y="232"/>
                  </a:lnTo>
                  <a:lnTo>
                    <a:pt x="0" y="0"/>
                  </a:lnTo>
                  <a:lnTo>
                    <a:pt x="147" y="0"/>
                  </a:lnTo>
                  <a:lnTo>
                    <a:pt x="147" y="35"/>
                  </a:lnTo>
                  <a:lnTo>
                    <a:pt x="42" y="35"/>
                  </a:lnTo>
                  <a:lnTo>
                    <a:pt x="42" y="95"/>
                  </a:lnTo>
                  <a:lnTo>
                    <a:pt x="133" y="95"/>
                  </a:lnTo>
                  <a:lnTo>
                    <a:pt x="133" y="131"/>
                  </a:lnTo>
                  <a:lnTo>
                    <a:pt x="42" y="131"/>
                  </a:lnTo>
                  <a:lnTo>
                    <a:pt x="42"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2" name="Freeform 62">
              <a:extLst>
                <a:ext uri="{FF2B5EF4-FFF2-40B4-BE49-F238E27FC236}">
                  <a16:creationId xmlns:a16="http://schemas.microsoft.com/office/drawing/2014/main" id="{A8BAB120-BDB4-478D-9BAF-F42B6562D0C3}"/>
                </a:ext>
              </a:extLst>
            </p:cNvPr>
            <p:cNvSpPr>
              <a:spLocks noEditPoints="1"/>
            </p:cNvSpPr>
            <p:nvPr userDrawn="1"/>
          </p:nvSpPr>
          <p:spPr bwMode="auto">
            <a:xfrm>
              <a:off x="15795625" y="1171575"/>
              <a:ext cx="358775" cy="468313"/>
            </a:xfrm>
            <a:custGeom>
              <a:avLst/>
              <a:gdLst>
                <a:gd name="T0" fmla="*/ 308 w 308"/>
                <a:gd name="T1" fmla="*/ 237 h 401"/>
                <a:gd name="T2" fmla="*/ 298 w 308"/>
                <a:gd name="T3" fmla="*/ 303 h 401"/>
                <a:gd name="T4" fmla="*/ 268 w 308"/>
                <a:gd name="T5" fmla="*/ 355 h 401"/>
                <a:gd name="T6" fmla="*/ 219 w 308"/>
                <a:gd name="T7" fmla="*/ 389 h 401"/>
                <a:gd name="T8" fmla="*/ 154 w 308"/>
                <a:gd name="T9" fmla="*/ 401 h 401"/>
                <a:gd name="T10" fmla="*/ 89 w 308"/>
                <a:gd name="T11" fmla="*/ 389 h 401"/>
                <a:gd name="T12" fmla="*/ 40 w 308"/>
                <a:gd name="T13" fmla="*/ 355 h 401"/>
                <a:gd name="T14" fmla="*/ 10 w 308"/>
                <a:gd name="T15" fmla="*/ 303 h 401"/>
                <a:gd name="T16" fmla="*/ 0 w 308"/>
                <a:gd name="T17" fmla="*/ 237 h 401"/>
                <a:gd name="T18" fmla="*/ 10 w 308"/>
                <a:gd name="T19" fmla="*/ 171 h 401"/>
                <a:gd name="T20" fmla="*/ 40 w 308"/>
                <a:gd name="T21" fmla="*/ 119 h 401"/>
                <a:gd name="T22" fmla="*/ 89 w 308"/>
                <a:gd name="T23" fmla="*/ 85 h 401"/>
                <a:gd name="T24" fmla="*/ 154 w 308"/>
                <a:gd name="T25" fmla="*/ 73 h 401"/>
                <a:gd name="T26" fmla="*/ 219 w 308"/>
                <a:gd name="T27" fmla="*/ 85 h 401"/>
                <a:gd name="T28" fmla="*/ 268 w 308"/>
                <a:gd name="T29" fmla="*/ 119 h 401"/>
                <a:gd name="T30" fmla="*/ 298 w 308"/>
                <a:gd name="T31" fmla="*/ 171 h 401"/>
                <a:gd name="T32" fmla="*/ 308 w 308"/>
                <a:gd name="T33" fmla="*/ 237 h 401"/>
                <a:gd name="T34" fmla="*/ 248 w 308"/>
                <a:gd name="T35" fmla="*/ 237 h 401"/>
                <a:gd name="T36" fmla="*/ 241 w 308"/>
                <a:gd name="T37" fmla="*/ 187 h 401"/>
                <a:gd name="T38" fmla="*/ 221 w 308"/>
                <a:gd name="T39" fmla="*/ 151 h 401"/>
                <a:gd name="T40" fmla="*/ 192 w 308"/>
                <a:gd name="T41" fmla="*/ 129 h 401"/>
                <a:gd name="T42" fmla="*/ 154 w 308"/>
                <a:gd name="T43" fmla="*/ 122 h 401"/>
                <a:gd name="T44" fmla="*/ 116 w 308"/>
                <a:gd name="T45" fmla="*/ 129 h 401"/>
                <a:gd name="T46" fmla="*/ 86 w 308"/>
                <a:gd name="T47" fmla="*/ 151 h 401"/>
                <a:gd name="T48" fmla="*/ 67 w 308"/>
                <a:gd name="T49" fmla="*/ 187 h 401"/>
                <a:gd name="T50" fmla="*/ 60 w 308"/>
                <a:gd name="T51" fmla="*/ 237 h 401"/>
                <a:gd name="T52" fmla="*/ 67 w 308"/>
                <a:gd name="T53" fmla="*/ 288 h 401"/>
                <a:gd name="T54" fmla="*/ 86 w 308"/>
                <a:gd name="T55" fmla="*/ 323 h 401"/>
                <a:gd name="T56" fmla="*/ 116 w 308"/>
                <a:gd name="T57" fmla="*/ 345 h 401"/>
                <a:gd name="T58" fmla="*/ 154 w 308"/>
                <a:gd name="T59" fmla="*/ 352 h 401"/>
                <a:gd name="T60" fmla="*/ 192 w 308"/>
                <a:gd name="T61" fmla="*/ 345 h 401"/>
                <a:gd name="T62" fmla="*/ 221 w 308"/>
                <a:gd name="T63" fmla="*/ 323 h 401"/>
                <a:gd name="T64" fmla="*/ 241 w 308"/>
                <a:gd name="T65" fmla="*/ 288 h 401"/>
                <a:gd name="T66" fmla="*/ 248 w 308"/>
                <a:gd name="T67" fmla="*/ 237 h 401"/>
                <a:gd name="T68" fmla="*/ 79 w 308"/>
                <a:gd name="T69" fmla="*/ 0 h 401"/>
                <a:gd name="T70" fmla="*/ 132 w 308"/>
                <a:gd name="T71" fmla="*/ 0 h 401"/>
                <a:gd name="T72" fmla="*/ 132 w 308"/>
                <a:gd name="T73" fmla="*/ 53 h 401"/>
                <a:gd name="T74" fmla="*/ 79 w 308"/>
                <a:gd name="T75" fmla="*/ 53 h 401"/>
                <a:gd name="T76" fmla="*/ 79 w 308"/>
                <a:gd name="T77" fmla="*/ 0 h 401"/>
                <a:gd name="T78" fmla="*/ 177 w 308"/>
                <a:gd name="T79" fmla="*/ 0 h 401"/>
                <a:gd name="T80" fmla="*/ 230 w 308"/>
                <a:gd name="T81" fmla="*/ 0 h 401"/>
                <a:gd name="T82" fmla="*/ 230 w 308"/>
                <a:gd name="T83" fmla="*/ 53 h 401"/>
                <a:gd name="T84" fmla="*/ 177 w 308"/>
                <a:gd name="T85" fmla="*/ 53 h 401"/>
                <a:gd name="T86" fmla="*/ 177 w 308"/>
                <a:gd name="T8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8" h="401">
                  <a:moveTo>
                    <a:pt x="308" y="237"/>
                  </a:moveTo>
                  <a:cubicBezTo>
                    <a:pt x="308" y="261"/>
                    <a:pt x="305" y="283"/>
                    <a:pt x="298" y="303"/>
                  </a:cubicBezTo>
                  <a:cubicBezTo>
                    <a:pt x="291" y="323"/>
                    <a:pt x="281" y="341"/>
                    <a:pt x="268" y="355"/>
                  </a:cubicBezTo>
                  <a:cubicBezTo>
                    <a:pt x="254" y="370"/>
                    <a:pt x="238" y="381"/>
                    <a:pt x="219" y="389"/>
                  </a:cubicBezTo>
                  <a:cubicBezTo>
                    <a:pt x="200" y="397"/>
                    <a:pt x="178" y="401"/>
                    <a:pt x="154" y="401"/>
                  </a:cubicBezTo>
                  <a:cubicBezTo>
                    <a:pt x="129" y="401"/>
                    <a:pt x="108" y="397"/>
                    <a:pt x="89" y="389"/>
                  </a:cubicBezTo>
                  <a:cubicBezTo>
                    <a:pt x="69" y="381"/>
                    <a:pt x="53" y="370"/>
                    <a:pt x="40" y="355"/>
                  </a:cubicBezTo>
                  <a:cubicBezTo>
                    <a:pt x="27" y="341"/>
                    <a:pt x="17" y="323"/>
                    <a:pt x="10" y="303"/>
                  </a:cubicBezTo>
                  <a:cubicBezTo>
                    <a:pt x="3" y="283"/>
                    <a:pt x="0" y="261"/>
                    <a:pt x="0" y="237"/>
                  </a:cubicBezTo>
                  <a:cubicBezTo>
                    <a:pt x="0" y="213"/>
                    <a:pt x="3" y="191"/>
                    <a:pt x="10" y="171"/>
                  </a:cubicBezTo>
                  <a:cubicBezTo>
                    <a:pt x="17" y="151"/>
                    <a:pt x="27" y="133"/>
                    <a:pt x="40" y="119"/>
                  </a:cubicBezTo>
                  <a:cubicBezTo>
                    <a:pt x="53" y="104"/>
                    <a:pt x="69" y="93"/>
                    <a:pt x="89" y="85"/>
                  </a:cubicBezTo>
                  <a:cubicBezTo>
                    <a:pt x="108" y="77"/>
                    <a:pt x="129" y="73"/>
                    <a:pt x="154" y="73"/>
                  </a:cubicBezTo>
                  <a:cubicBezTo>
                    <a:pt x="178" y="73"/>
                    <a:pt x="200" y="77"/>
                    <a:pt x="219" y="85"/>
                  </a:cubicBezTo>
                  <a:cubicBezTo>
                    <a:pt x="238" y="93"/>
                    <a:pt x="254" y="104"/>
                    <a:pt x="268" y="119"/>
                  </a:cubicBezTo>
                  <a:cubicBezTo>
                    <a:pt x="281" y="133"/>
                    <a:pt x="291" y="151"/>
                    <a:pt x="298" y="171"/>
                  </a:cubicBezTo>
                  <a:cubicBezTo>
                    <a:pt x="305" y="191"/>
                    <a:pt x="308" y="213"/>
                    <a:pt x="308" y="237"/>
                  </a:cubicBezTo>
                  <a:close/>
                  <a:moveTo>
                    <a:pt x="248" y="237"/>
                  </a:moveTo>
                  <a:cubicBezTo>
                    <a:pt x="248" y="218"/>
                    <a:pt x="246" y="201"/>
                    <a:pt x="241" y="187"/>
                  </a:cubicBezTo>
                  <a:cubicBezTo>
                    <a:pt x="236" y="172"/>
                    <a:pt x="230" y="160"/>
                    <a:pt x="221" y="151"/>
                  </a:cubicBezTo>
                  <a:cubicBezTo>
                    <a:pt x="213" y="141"/>
                    <a:pt x="203" y="134"/>
                    <a:pt x="192" y="129"/>
                  </a:cubicBezTo>
                  <a:cubicBezTo>
                    <a:pt x="180" y="124"/>
                    <a:pt x="168" y="122"/>
                    <a:pt x="154" y="122"/>
                  </a:cubicBezTo>
                  <a:cubicBezTo>
                    <a:pt x="140" y="122"/>
                    <a:pt x="128" y="124"/>
                    <a:pt x="116" y="129"/>
                  </a:cubicBezTo>
                  <a:cubicBezTo>
                    <a:pt x="105" y="134"/>
                    <a:pt x="95" y="141"/>
                    <a:pt x="86" y="151"/>
                  </a:cubicBezTo>
                  <a:cubicBezTo>
                    <a:pt x="78" y="160"/>
                    <a:pt x="71" y="172"/>
                    <a:pt x="67" y="187"/>
                  </a:cubicBezTo>
                  <a:cubicBezTo>
                    <a:pt x="62" y="201"/>
                    <a:pt x="60" y="218"/>
                    <a:pt x="60" y="237"/>
                  </a:cubicBezTo>
                  <a:cubicBezTo>
                    <a:pt x="60" y="256"/>
                    <a:pt x="62" y="273"/>
                    <a:pt x="67" y="288"/>
                  </a:cubicBezTo>
                  <a:cubicBezTo>
                    <a:pt x="71" y="302"/>
                    <a:pt x="78" y="314"/>
                    <a:pt x="86" y="323"/>
                  </a:cubicBezTo>
                  <a:cubicBezTo>
                    <a:pt x="95" y="333"/>
                    <a:pt x="105" y="340"/>
                    <a:pt x="116" y="345"/>
                  </a:cubicBezTo>
                  <a:cubicBezTo>
                    <a:pt x="128" y="350"/>
                    <a:pt x="140" y="352"/>
                    <a:pt x="154" y="352"/>
                  </a:cubicBezTo>
                  <a:cubicBezTo>
                    <a:pt x="168" y="352"/>
                    <a:pt x="180" y="350"/>
                    <a:pt x="192" y="345"/>
                  </a:cubicBezTo>
                  <a:cubicBezTo>
                    <a:pt x="203" y="340"/>
                    <a:pt x="213" y="333"/>
                    <a:pt x="221" y="323"/>
                  </a:cubicBezTo>
                  <a:cubicBezTo>
                    <a:pt x="230" y="314"/>
                    <a:pt x="236" y="302"/>
                    <a:pt x="241" y="288"/>
                  </a:cubicBezTo>
                  <a:cubicBezTo>
                    <a:pt x="246" y="273"/>
                    <a:pt x="248" y="256"/>
                    <a:pt x="248" y="237"/>
                  </a:cubicBezTo>
                  <a:close/>
                  <a:moveTo>
                    <a:pt x="79" y="0"/>
                  </a:moveTo>
                  <a:cubicBezTo>
                    <a:pt x="132" y="0"/>
                    <a:pt x="132" y="0"/>
                    <a:pt x="132" y="0"/>
                  </a:cubicBezTo>
                  <a:cubicBezTo>
                    <a:pt x="132" y="53"/>
                    <a:pt x="132" y="53"/>
                    <a:pt x="132" y="53"/>
                  </a:cubicBezTo>
                  <a:cubicBezTo>
                    <a:pt x="79" y="53"/>
                    <a:pt x="79" y="53"/>
                    <a:pt x="79" y="53"/>
                  </a:cubicBezTo>
                  <a:lnTo>
                    <a:pt x="79" y="0"/>
                  </a:lnTo>
                  <a:close/>
                  <a:moveTo>
                    <a:pt x="177" y="0"/>
                  </a:moveTo>
                  <a:cubicBezTo>
                    <a:pt x="230" y="0"/>
                    <a:pt x="230" y="0"/>
                    <a:pt x="230" y="0"/>
                  </a:cubicBezTo>
                  <a:cubicBezTo>
                    <a:pt x="230" y="53"/>
                    <a:pt x="230" y="53"/>
                    <a:pt x="230" y="53"/>
                  </a:cubicBezTo>
                  <a:cubicBezTo>
                    <a:pt x="177" y="53"/>
                    <a:pt x="177" y="53"/>
                    <a:pt x="177" y="53"/>
                  </a:cubicBezTo>
                  <a:lnTo>
                    <a:pt x="1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3" name="Freeform 63">
              <a:extLst>
                <a:ext uri="{FF2B5EF4-FFF2-40B4-BE49-F238E27FC236}">
                  <a16:creationId xmlns:a16="http://schemas.microsoft.com/office/drawing/2014/main" id="{E1DD7804-B4C6-4D6F-86CC-6788AB0BF5B2}"/>
                </a:ext>
              </a:extLst>
            </p:cNvPr>
            <p:cNvSpPr>
              <a:spLocks noEditPoints="1"/>
            </p:cNvSpPr>
            <p:nvPr userDrawn="1"/>
          </p:nvSpPr>
          <p:spPr bwMode="auto">
            <a:xfrm>
              <a:off x="16213138" y="1263650"/>
              <a:ext cx="295275" cy="368300"/>
            </a:xfrm>
            <a:custGeom>
              <a:avLst/>
              <a:gdLst>
                <a:gd name="T0" fmla="*/ 234 w 253"/>
                <a:gd name="T1" fmla="*/ 95 h 316"/>
                <a:gd name="T2" fmla="*/ 216 w 253"/>
                <a:gd name="T3" fmla="*/ 151 h 316"/>
                <a:gd name="T4" fmla="*/ 159 w 253"/>
                <a:gd name="T5" fmla="*/ 185 h 316"/>
                <a:gd name="T6" fmla="*/ 159 w 253"/>
                <a:gd name="T7" fmla="*/ 186 h 316"/>
                <a:gd name="T8" fmla="*/ 253 w 253"/>
                <a:gd name="T9" fmla="*/ 316 h 316"/>
                <a:gd name="T10" fmla="*/ 184 w 253"/>
                <a:gd name="T11" fmla="*/ 316 h 316"/>
                <a:gd name="T12" fmla="*/ 98 w 253"/>
                <a:gd name="T13" fmla="*/ 194 h 316"/>
                <a:gd name="T14" fmla="*/ 58 w 253"/>
                <a:gd name="T15" fmla="*/ 194 h 316"/>
                <a:gd name="T16" fmla="*/ 58 w 253"/>
                <a:gd name="T17" fmla="*/ 316 h 316"/>
                <a:gd name="T18" fmla="*/ 0 w 253"/>
                <a:gd name="T19" fmla="*/ 316 h 316"/>
                <a:gd name="T20" fmla="*/ 0 w 253"/>
                <a:gd name="T21" fmla="*/ 0 h 316"/>
                <a:gd name="T22" fmla="*/ 96 w 253"/>
                <a:gd name="T23" fmla="*/ 0 h 316"/>
                <a:gd name="T24" fmla="*/ 141 w 253"/>
                <a:gd name="T25" fmla="*/ 3 h 316"/>
                <a:gd name="T26" fmla="*/ 176 w 253"/>
                <a:gd name="T27" fmla="*/ 11 h 316"/>
                <a:gd name="T28" fmla="*/ 219 w 253"/>
                <a:gd name="T29" fmla="*/ 42 h 316"/>
                <a:gd name="T30" fmla="*/ 234 w 253"/>
                <a:gd name="T31" fmla="*/ 95 h 316"/>
                <a:gd name="T32" fmla="*/ 86 w 253"/>
                <a:gd name="T33" fmla="*/ 145 h 316"/>
                <a:gd name="T34" fmla="*/ 120 w 253"/>
                <a:gd name="T35" fmla="*/ 144 h 316"/>
                <a:gd name="T36" fmla="*/ 143 w 253"/>
                <a:gd name="T37" fmla="*/ 138 h 316"/>
                <a:gd name="T38" fmla="*/ 168 w 253"/>
                <a:gd name="T39" fmla="*/ 120 h 316"/>
                <a:gd name="T40" fmla="*/ 174 w 253"/>
                <a:gd name="T41" fmla="*/ 94 h 316"/>
                <a:gd name="T42" fmla="*/ 169 w 253"/>
                <a:gd name="T43" fmla="*/ 71 h 316"/>
                <a:gd name="T44" fmla="*/ 151 w 253"/>
                <a:gd name="T45" fmla="*/ 56 h 316"/>
                <a:gd name="T46" fmla="*/ 130 w 253"/>
                <a:gd name="T47" fmla="*/ 50 h 316"/>
                <a:gd name="T48" fmla="*/ 99 w 253"/>
                <a:gd name="T49" fmla="*/ 48 h 316"/>
                <a:gd name="T50" fmla="*/ 58 w 253"/>
                <a:gd name="T51" fmla="*/ 48 h 316"/>
                <a:gd name="T52" fmla="*/ 58 w 253"/>
                <a:gd name="T53" fmla="*/ 145 h 316"/>
                <a:gd name="T54" fmla="*/ 86 w 253"/>
                <a:gd name="T55" fmla="*/ 1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316">
                  <a:moveTo>
                    <a:pt x="234" y="95"/>
                  </a:moveTo>
                  <a:cubicBezTo>
                    <a:pt x="234" y="117"/>
                    <a:pt x="228" y="136"/>
                    <a:pt x="216" y="151"/>
                  </a:cubicBezTo>
                  <a:cubicBezTo>
                    <a:pt x="203" y="167"/>
                    <a:pt x="185" y="178"/>
                    <a:pt x="159" y="185"/>
                  </a:cubicBezTo>
                  <a:cubicBezTo>
                    <a:pt x="159" y="186"/>
                    <a:pt x="159" y="186"/>
                    <a:pt x="159" y="186"/>
                  </a:cubicBezTo>
                  <a:cubicBezTo>
                    <a:pt x="253" y="316"/>
                    <a:pt x="253" y="316"/>
                    <a:pt x="253" y="316"/>
                  </a:cubicBezTo>
                  <a:cubicBezTo>
                    <a:pt x="184" y="316"/>
                    <a:pt x="184" y="316"/>
                    <a:pt x="184" y="316"/>
                  </a:cubicBezTo>
                  <a:cubicBezTo>
                    <a:pt x="98" y="194"/>
                    <a:pt x="98" y="194"/>
                    <a:pt x="98" y="194"/>
                  </a:cubicBezTo>
                  <a:cubicBezTo>
                    <a:pt x="58" y="194"/>
                    <a:pt x="58" y="194"/>
                    <a:pt x="58" y="194"/>
                  </a:cubicBezTo>
                  <a:cubicBezTo>
                    <a:pt x="58" y="316"/>
                    <a:pt x="58" y="316"/>
                    <a:pt x="58" y="316"/>
                  </a:cubicBezTo>
                  <a:cubicBezTo>
                    <a:pt x="0" y="316"/>
                    <a:pt x="0" y="316"/>
                    <a:pt x="0" y="316"/>
                  </a:cubicBezTo>
                  <a:cubicBezTo>
                    <a:pt x="0" y="0"/>
                    <a:pt x="0" y="0"/>
                    <a:pt x="0" y="0"/>
                  </a:cubicBezTo>
                  <a:cubicBezTo>
                    <a:pt x="96" y="0"/>
                    <a:pt x="96" y="0"/>
                    <a:pt x="96" y="0"/>
                  </a:cubicBezTo>
                  <a:cubicBezTo>
                    <a:pt x="112" y="0"/>
                    <a:pt x="127" y="1"/>
                    <a:pt x="141" y="3"/>
                  </a:cubicBezTo>
                  <a:cubicBezTo>
                    <a:pt x="154" y="5"/>
                    <a:pt x="166" y="7"/>
                    <a:pt x="176" y="11"/>
                  </a:cubicBezTo>
                  <a:cubicBezTo>
                    <a:pt x="194" y="18"/>
                    <a:pt x="209" y="28"/>
                    <a:pt x="219" y="42"/>
                  </a:cubicBezTo>
                  <a:cubicBezTo>
                    <a:pt x="229" y="56"/>
                    <a:pt x="234" y="74"/>
                    <a:pt x="234" y="95"/>
                  </a:cubicBezTo>
                  <a:close/>
                  <a:moveTo>
                    <a:pt x="86" y="145"/>
                  </a:moveTo>
                  <a:cubicBezTo>
                    <a:pt x="100" y="145"/>
                    <a:pt x="111" y="145"/>
                    <a:pt x="120" y="144"/>
                  </a:cubicBezTo>
                  <a:cubicBezTo>
                    <a:pt x="129" y="142"/>
                    <a:pt x="137" y="141"/>
                    <a:pt x="143" y="138"/>
                  </a:cubicBezTo>
                  <a:cubicBezTo>
                    <a:pt x="155" y="134"/>
                    <a:pt x="163" y="128"/>
                    <a:pt x="168" y="120"/>
                  </a:cubicBezTo>
                  <a:cubicBezTo>
                    <a:pt x="172" y="113"/>
                    <a:pt x="174" y="104"/>
                    <a:pt x="174" y="94"/>
                  </a:cubicBezTo>
                  <a:cubicBezTo>
                    <a:pt x="174" y="85"/>
                    <a:pt x="173" y="78"/>
                    <a:pt x="169" y="71"/>
                  </a:cubicBezTo>
                  <a:cubicBezTo>
                    <a:pt x="165" y="65"/>
                    <a:pt x="159" y="60"/>
                    <a:pt x="151" y="56"/>
                  </a:cubicBezTo>
                  <a:cubicBezTo>
                    <a:pt x="145" y="53"/>
                    <a:pt x="139" y="51"/>
                    <a:pt x="130" y="50"/>
                  </a:cubicBezTo>
                  <a:cubicBezTo>
                    <a:pt x="122" y="49"/>
                    <a:pt x="111" y="48"/>
                    <a:pt x="99" y="48"/>
                  </a:cubicBezTo>
                  <a:cubicBezTo>
                    <a:pt x="58" y="48"/>
                    <a:pt x="58" y="48"/>
                    <a:pt x="58" y="48"/>
                  </a:cubicBezTo>
                  <a:cubicBezTo>
                    <a:pt x="58" y="145"/>
                    <a:pt x="58" y="145"/>
                    <a:pt x="58" y="145"/>
                  </a:cubicBezTo>
                  <a:lnTo>
                    <a:pt x="86"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4" name="Freeform 64">
              <a:extLst>
                <a:ext uri="{FF2B5EF4-FFF2-40B4-BE49-F238E27FC236}">
                  <a16:creationId xmlns:a16="http://schemas.microsoft.com/office/drawing/2014/main" id="{A41FB3B6-B455-49DB-92B5-F1F7E07876CF}"/>
                </a:ext>
              </a:extLst>
            </p:cNvPr>
            <p:cNvSpPr>
              <a:spLocks/>
            </p:cNvSpPr>
            <p:nvPr userDrawn="1"/>
          </p:nvSpPr>
          <p:spPr bwMode="auto">
            <a:xfrm>
              <a:off x="16516350" y="1263650"/>
              <a:ext cx="349250" cy="368300"/>
            </a:xfrm>
            <a:custGeom>
              <a:avLst/>
              <a:gdLst>
                <a:gd name="T0" fmla="*/ 150 w 299"/>
                <a:gd name="T1" fmla="*/ 239 h 316"/>
                <a:gd name="T2" fmla="*/ 163 w 299"/>
                <a:gd name="T3" fmla="*/ 202 h 316"/>
                <a:gd name="T4" fmla="*/ 179 w 299"/>
                <a:gd name="T5" fmla="*/ 157 h 316"/>
                <a:gd name="T6" fmla="*/ 238 w 299"/>
                <a:gd name="T7" fmla="*/ 0 h 316"/>
                <a:gd name="T8" fmla="*/ 299 w 299"/>
                <a:gd name="T9" fmla="*/ 0 h 316"/>
                <a:gd name="T10" fmla="*/ 175 w 299"/>
                <a:gd name="T11" fmla="*/ 316 h 316"/>
                <a:gd name="T12" fmla="*/ 123 w 299"/>
                <a:gd name="T13" fmla="*/ 316 h 316"/>
                <a:gd name="T14" fmla="*/ 0 w 299"/>
                <a:gd name="T15" fmla="*/ 0 h 316"/>
                <a:gd name="T16" fmla="*/ 62 w 299"/>
                <a:gd name="T17" fmla="*/ 0 h 316"/>
                <a:gd name="T18" fmla="*/ 120 w 299"/>
                <a:gd name="T19" fmla="*/ 157 h 316"/>
                <a:gd name="T20" fmla="*/ 137 w 299"/>
                <a:gd name="T21" fmla="*/ 202 h 316"/>
                <a:gd name="T22" fmla="*/ 149 w 299"/>
                <a:gd name="T23" fmla="*/ 239 h 316"/>
                <a:gd name="T24" fmla="*/ 150 w 299"/>
                <a:gd name="T25" fmla="*/ 23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316">
                  <a:moveTo>
                    <a:pt x="150" y="239"/>
                  </a:moveTo>
                  <a:cubicBezTo>
                    <a:pt x="156" y="222"/>
                    <a:pt x="160" y="210"/>
                    <a:pt x="163" y="202"/>
                  </a:cubicBezTo>
                  <a:cubicBezTo>
                    <a:pt x="165" y="195"/>
                    <a:pt x="171" y="180"/>
                    <a:pt x="179" y="157"/>
                  </a:cubicBezTo>
                  <a:cubicBezTo>
                    <a:pt x="238" y="0"/>
                    <a:pt x="238" y="0"/>
                    <a:pt x="238" y="0"/>
                  </a:cubicBezTo>
                  <a:cubicBezTo>
                    <a:pt x="299" y="0"/>
                    <a:pt x="299" y="0"/>
                    <a:pt x="299" y="0"/>
                  </a:cubicBezTo>
                  <a:cubicBezTo>
                    <a:pt x="175" y="316"/>
                    <a:pt x="175" y="316"/>
                    <a:pt x="175" y="316"/>
                  </a:cubicBezTo>
                  <a:cubicBezTo>
                    <a:pt x="123" y="316"/>
                    <a:pt x="123" y="316"/>
                    <a:pt x="123" y="316"/>
                  </a:cubicBezTo>
                  <a:cubicBezTo>
                    <a:pt x="0" y="0"/>
                    <a:pt x="0" y="0"/>
                    <a:pt x="0" y="0"/>
                  </a:cubicBezTo>
                  <a:cubicBezTo>
                    <a:pt x="62" y="0"/>
                    <a:pt x="62" y="0"/>
                    <a:pt x="62" y="0"/>
                  </a:cubicBezTo>
                  <a:cubicBezTo>
                    <a:pt x="120" y="157"/>
                    <a:pt x="120" y="157"/>
                    <a:pt x="120" y="157"/>
                  </a:cubicBezTo>
                  <a:cubicBezTo>
                    <a:pt x="128" y="180"/>
                    <a:pt x="134" y="195"/>
                    <a:pt x="137" y="202"/>
                  </a:cubicBezTo>
                  <a:cubicBezTo>
                    <a:pt x="139" y="210"/>
                    <a:pt x="143" y="222"/>
                    <a:pt x="149" y="239"/>
                  </a:cubicBezTo>
                  <a:lnTo>
                    <a:pt x="150"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5" name="Freeform 65">
              <a:extLst>
                <a:ext uri="{FF2B5EF4-FFF2-40B4-BE49-F238E27FC236}">
                  <a16:creationId xmlns:a16="http://schemas.microsoft.com/office/drawing/2014/main" id="{1E191946-654F-4768-B8DF-29829D565934}"/>
                </a:ext>
              </a:extLst>
            </p:cNvPr>
            <p:cNvSpPr>
              <a:spLocks noEditPoints="1"/>
            </p:cNvSpPr>
            <p:nvPr userDrawn="1"/>
          </p:nvSpPr>
          <p:spPr bwMode="auto">
            <a:xfrm>
              <a:off x="16835438" y="1263650"/>
              <a:ext cx="354012"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6" name="Freeform 66">
              <a:extLst>
                <a:ext uri="{FF2B5EF4-FFF2-40B4-BE49-F238E27FC236}">
                  <a16:creationId xmlns:a16="http://schemas.microsoft.com/office/drawing/2014/main" id="{3EDD8869-8628-4E4E-89CD-C3E9B838C684}"/>
                </a:ext>
              </a:extLst>
            </p:cNvPr>
            <p:cNvSpPr>
              <a:spLocks/>
            </p:cNvSpPr>
            <p:nvPr userDrawn="1"/>
          </p:nvSpPr>
          <p:spPr bwMode="auto">
            <a:xfrm>
              <a:off x="17229138" y="1263650"/>
              <a:ext cx="241300" cy="368300"/>
            </a:xfrm>
            <a:custGeom>
              <a:avLst/>
              <a:gdLst>
                <a:gd name="T0" fmla="*/ 43 w 152"/>
                <a:gd name="T1" fmla="*/ 0 h 232"/>
                <a:gd name="T2" fmla="*/ 43 w 152"/>
                <a:gd name="T3" fmla="*/ 197 h 232"/>
                <a:gd name="T4" fmla="*/ 152 w 152"/>
                <a:gd name="T5" fmla="*/ 197 h 232"/>
                <a:gd name="T6" fmla="*/ 152 w 152"/>
                <a:gd name="T7" fmla="*/ 232 h 232"/>
                <a:gd name="T8" fmla="*/ 0 w 152"/>
                <a:gd name="T9" fmla="*/ 232 h 232"/>
                <a:gd name="T10" fmla="*/ 0 w 152"/>
                <a:gd name="T11" fmla="*/ 0 h 232"/>
                <a:gd name="T12" fmla="*/ 43 w 152"/>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2" h="232">
                  <a:moveTo>
                    <a:pt x="43" y="0"/>
                  </a:moveTo>
                  <a:lnTo>
                    <a:pt x="43" y="197"/>
                  </a:lnTo>
                  <a:lnTo>
                    <a:pt x="152" y="197"/>
                  </a:lnTo>
                  <a:lnTo>
                    <a:pt x="152" y="232"/>
                  </a:lnTo>
                  <a:lnTo>
                    <a:pt x="0" y="232"/>
                  </a:lnTo>
                  <a:lnTo>
                    <a:pt x="0"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7" name="Freeform 67">
              <a:extLst>
                <a:ext uri="{FF2B5EF4-FFF2-40B4-BE49-F238E27FC236}">
                  <a16:creationId xmlns:a16="http://schemas.microsoft.com/office/drawing/2014/main" id="{C1CDBE7C-7402-4C56-8DB8-72C104F2BF97}"/>
                </a:ext>
              </a:extLst>
            </p:cNvPr>
            <p:cNvSpPr>
              <a:spLocks/>
            </p:cNvSpPr>
            <p:nvPr userDrawn="1"/>
          </p:nvSpPr>
          <p:spPr bwMode="auto">
            <a:xfrm>
              <a:off x="17414875" y="1263650"/>
              <a:ext cx="306387" cy="368300"/>
            </a:xfrm>
            <a:custGeom>
              <a:avLst/>
              <a:gdLst>
                <a:gd name="T0" fmla="*/ 118 w 193"/>
                <a:gd name="T1" fmla="*/ 232 h 232"/>
                <a:gd name="T2" fmla="*/ 75 w 193"/>
                <a:gd name="T3" fmla="*/ 232 h 232"/>
                <a:gd name="T4" fmla="*/ 75 w 193"/>
                <a:gd name="T5" fmla="*/ 35 h 232"/>
                <a:gd name="T6" fmla="*/ 0 w 193"/>
                <a:gd name="T7" fmla="*/ 35 h 232"/>
                <a:gd name="T8" fmla="*/ 0 w 193"/>
                <a:gd name="T9" fmla="*/ 0 h 232"/>
                <a:gd name="T10" fmla="*/ 193 w 193"/>
                <a:gd name="T11" fmla="*/ 0 h 232"/>
                <a:gd name="T12" fmla="*/ 193 w 193"/>
                <a:gd name="T13" fmla="*/ 35 h 232"/>
                <a:gd name="T14" fmla="*/ 118 w 193"/>
                <a:gd name="T15" fmla="*/ 35 h 232"/>
                <a:gd name="T16" fmla="*/ 118 w 193"/>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32">
                  <a:moveTo>
                    <a:pt x="118" y="232"/>
                  </a:moveTo>
                  <a:lnTo>
                    <a:pt x="75" y="232"/>
                  </a:lnTo>
                  <a:lnTo>
                    <a:pt x="75" y="35"/>
                  </a:lnTo>
                  <a:lnTo>
                    <a:pt x="0" y="35"/>
                  </a:lnTo>
                  <a:lnTo>
                    <a:pt x="0" y="0"/>
                  </a:lnTo>
                  <a:lnTo>
                    <a:pt x="193" y="0"/>
                  </a:lnTo>
                  <a:lnTo>
                    <a:pt x="193" y="35"/>
                  </a:lnTo>
                  <a:lnTo>
                    <a:pt x="118" y="35"/>
                  </a:lnTo>
                  <a:lnTo>
                    <a:pt x="118"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8" name="Freeform 68">
              <a:extLst>
                <a:ext uri="{FF2B5EF4-FFF2-40B4-BE49-F238E27FC236}">
                  <a16:creationId xmlns:a16="http://schemas.microsoft.com/office/drawing/2014/main" id="{16324192-1D5B-4F76-95EC-B5C224C70A86}"/>
                </a:ext>
              </a:extLst>
            </p:cNvPr>
            <p:cNvSpPr>
              <a:spLocks noEditPoints="1"/>
            </p:cNvSpPr>
            <p:nvPr userDrawn="1"/>
          </p:nvSpPr>
          <p:spPr bwMode="auto">
            <a:xfrm>
              <a:off x="17694275" y="1263650"/>
              <a:ext cx="354012"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2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2" y="159"/>
                    <a:pt x="182" y="159"/>
                    <a:pt x="182"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9" name="Freeform 69">
              <a:extLst>
                <a:ext uri="{FF2B5EF4-FFF2-40B4-BE49-F238E27FC236}">
                  <a16:creationId xmlns:a16="http://schemas.microsoft.com/office/drawing/2014/main" id="{A14CE66A-3553-4501-B514-614F36564CE4}"/>
                </a:ext>
              </a:extLst>
            </p:cNvPr>
            <p:cNvSpPr>
              <a:spLocks/>
            </p:cNvSpPr>
            <p:nvPr userDrawn="1"/>
          </p:nvSpPr>
          <p:spPr bwMode="auto">
            <a:xfrm>
              <a:off x="18135600" y="1230313"/>
              <a:ext cx="266700" cy="430213"/>
            </a:xfrm>
            <a:custGeom>
              <a:avLst/>
              <a:gdLst>
                <a:gd name="T0" fmla="*/ 5 w 228"/>
                <a:gd name="T1" fmla="*/ 354 h 368"/>
                <a:gd name="T2" fmla="*/ 12 w 228"/>
                <a:gd name="T3" fmla="*/ 359 h 368"/>
                <a:gd name="T4" fmla="*/ 216 w 228"/>
                <a:gd name="T5" fmla="*/ 194 h 368"/>
                <a:gd name="T6" fmla="*/ 216 w 228"/>
                <a:gd name="T7" fmla="*/ 175 h 368"/>
                <a:gd name="T8" fmla="*/ 12 w 228"/>
                <a:gd name="T9" fmla="*/ 10 h 368"/>
                <a:gd name="T10" fmla="*/ 5 w 228"/>
                <a:gd name="T11" fmla="*/ 15 h 368"/>
                <a:gd name="T12" fmla="*/ 51 w 228"/>
                <a:gd name="T13" fmla="*/ 170 h 368"/>
                <a:gd name="T14" fmla="*/ 51 w 228"/>
                <a:gd name="T15" fmla="*/ 199 h 368"/>
                <a:gd name="T16" fmla="*/ 5 w 228"/>
                <a:gd name="T17"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68">
                  <a:moveTo>
                    <a:pt x="5" y="354"/>
                  </a:moveTo>
                  <a:cubicBezTo>
                    <a:pt x="5" y="354"/>
                    <a:pt x="0" y="368"/>
                    <a:pt x="12" y="359"/>
                  </a:cubicBezTo>
                  <a:cubicBezTo>
                    <a:pt x="216" y="194"/>
                    <a:pt x="216" y="194"/>
                    <a:pt x="216" y="194"/>
                  </a:cubicBezTo>
                  <a:cubicBezTo>
                    <a:pt x="216" y="194"/>
                    <a:pt x="228" y="184"/>
                    <a:pt x="216" y="175"/>
                  </a:cubicBezTo>
                  <a:cubicBezTo>
                    <a:pt x="12" y="10"/>
                    <a:pt x="12" y="10"/>
                    <a:pt x="12" y="10"/>
                  </a:cubicBezTo>
                  <a:cubicBezTo>
                    <a:pt x="12" y="10"/>
                    <a:pt x="0" y="0"/>
                    <a:pt x="5" y="15"/>
                  </a:cubicBezTo>
                  <a:cubicBezTo>
                    <a:pt x="51" y="170"/>
                    <a:pt x="51" y="170"/>
                    <a:pt x="51" y="170"/>
                  </a:cubicBezTo>
                  <a:cubicBezTo>
                    <a:pt x="51" y="170"/>
                    <a:pt x="56" y="184"/>
                    <a:pt x="51" y="199"/>
                  </a:cubicBezTo>
                  <a:lnTo>
                    <a:pt x="5"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0" name="Freeform 70">
              <a:extLst>
                <a:ext uri="{FF2B5EF4-FFF2-40B4-BE49-F238E27FC236}">
                  <a16:creationId xmlns:a16="http://schemas.microsoft.com/office/drawing/2014/main" id="{CFFFBCA3-E721-49E4-8A52-55D88EFB5417}"/>
                </a:ext>
              </a:extLst>
            </p:cNvPr>
            <p:cNvSpPr>
              <a:spLocks/>
            </p:cNvSpPr>
            <p:nvPr userDrawn="1"/>
          </p:nvSpPr>
          <p:spPr bwMode="auto">
            <a:xfrm>
              <a:off x="14009688" y="1190625"/>
              <a:ext cx="792162" cy="712788"/>
            </a:xfrm>
            <a:custGeom>
              <a:avLst/>
              <a:gdLst>
                <a:gd name="T0" fmla="*/ 210 w 678"/>
                <a:gd name="T1" fmla="*/ 592 h 610"/>
                <a:gd name="T2" fmla="*/ 221 w 678"/>
                <a:gd name="T3" fmla="*/ 597 h 610"/>
                <a:gd name="T4" fmla="*/ 666 w 678"/>
                <a:gd name="T5" fmla="*/ 119 h 610"/>
                <a:gd name="T6" fmla="*/ 661 w 678"/>
                <a:gd name="T7" fmla="*/ 104 h 610"/>
                <a:gd name="T8" fmla="*/ 17 w 678"/>
                <a:gd name="T9" fmla="*/ 3 h 610"/>
                <a:gd name="T10" fmla="*/ 12 w 678"/>
                <a:gd name="T11" fmla="*/ 13 h 610"/>
                <a:gd name="T12" fmla="*/ 232 w 678"/>
                <a:gd name="T13" fmla="*/ 244 h 610"/>
                <a:gd name="T14" fmla="*/ 242 w 678"/>
                <a:gd name="T15" fmla="*/ 274 h 610"/>
                <a:gd name="T16" fmla="*/ 210 w 678"/>
                <a:gd name="T17" fmla="*/ 59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610">
                  <a:moveTo>
                    <a:pt x="210" y="592"/>
                  </a:moveTo>
                  <a:cubicBezTo>
                    <a:pt x="210" y="592"/>
                    <a:pt x="209" y="610"/>
                    <a:pt x="221" y="597"/>
                  </a:cubicBezTo>
                  <a:cubicBezTo>
                    <a:pt x="666" y="119"/>
                    <a:pt x="666" y="119"/>
                    <a:pt x="666" y="119"/>
                  </a:cubicBezTo>
                  <a:cubicBezTo>
                    <a:pt x="666" y="119"/>
                    <a:pt x="678" y="107"/>
                    <a:pt x="661" y="104"/>
                  </a:cubicBezTo>
                  <a:cubicBezTo>
                    <a:pt x="17" y="3"/>
                    <a:pt x="17" y="3"/>
                    <a:pt x="17" y="3"/>
                  </a:cubicBezTo>
                  <a:cubicBezTo>
                    <a:pt x="17" y="3"/>
                    <a:pt x="0" y="0"/>
                    <a:pt x="12" y="13"/>
                  </a:cubicBezTo>
                  <a:cubicBezTo>
                    <a:pt x="232" y="244"/>
                    <a:pt x="232" y="244"/>
                    <a:pt x="232" y="244"/>
                  </a:cubicBezTo>
                  <a:cubicBezTo>
                    <a:pt x="232" y="244"/>
                    <a:pt x="244" y="257"/>
                    <a:pt x="242" y="274"/>
                  </a:cubicBezTo>
                  <a:lnTo>
                    <a:pt x="210" y="592"/>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1" name="Freeform 71">
              <a:extLst>
                <a:ext uri="{FF2B5EF4-FFF2-40B4-BE49-F238E27FC236}">
                  <a16:creationId xmlns:a16="http://schemas.microsoft.com/office/drawing/2014/main" id="{ADC61E60-34F6-48FC-9FED-E11D77EEFE53}"/>
                </a:ext>
              </a:extLst>
            </p:cNvPr>
            <p:cNvSpPr>
              <a:spLocks/>
            </p:cNvSpPr>
            <p:nvPr userDrawn="1"/>
          </p:nvSpPr>
          <p:spPr bwMode="auto">
            <a:xfrm>
              <a:off x="14009688" y="1190625"/>
              <a:ext cx="792162" cy="712788"/>
            </a:xfrm>
            <a:custGeom>
              <a:avLst/>
              <a:gdLst>
                <a:gd name="T0" fmla="*/ 210 w 678"/>
                <a:gd name="T1" fmla="*/ 592 h 610"/>
                <a:gd name="T2" fmla="*/ 221 w 678"/>
                <a:gd name="T3" fmla="*/ 597 h 610"/>
                <a:gd name="T4" fmla="*/ 666 w 678"/>
                <a:gd name="T5" fmla="*/ 119 h 610"/>
                <a:gd name="T6" fmla="*/ 661 w 678"/>
                <a:gd name="T7" fmla="*/ 104 h 610"/>
                <a:gd name="T8" fmla="*/ 17 w 678"/>
                <a:gd name="T9" fmla="*/ 3 h 610"/>
                <a:gd name="T10" fmla="*/ 12 w 678"/>
                <a:gd name="T11" fmla="*/ 13 h 610"/>
                <a:gd name="T12" fmla="*/ 232 w 678"/>
                <a:gd name="T13" fmla="*/ 244 h 610"/>
                <a:gd name="T14" fmla="*/ 242 w 678"/>
                <a:gd name="T15" fmla="*/ 274 h 610"/>
                <a:gd name="T16" fmla="*/ 210 w 678"/>
                <a:gd name="T17" fmla="*/ 59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610">
                  <a:moveTo>
                    <a:pt x="210" y="592"/>
                  </a:moveTo>
                  <a:cubicBezTo>
                    <a:pt x="210" y="592"/>
                    <a:pt x="209" y="610"/>
                    <a:pt x="221" y="597"/>
                  </a:cubicBezTo>
                  <a:cubicBezTo>
                    <a:pt x="666" y="119"/>
                    <a:pt x="666" y="119"/>
                    <a:pt x="666" y="119"/>
                  </a:cubicBezTo>
                  <a:cubicBezTo>
                    <a:pt x="666" y="119"/>
                    <a:pt x="678" y="107"/>
                    <a:pt x="661" y="104"/>
                  </a:cubicBezTo>
                  <a:cubicBezTo>
                    <a:pt x="17" y="3"/>
                    <a:pt x="17" y="3"/>
                    <a:pt x="17" y="3"/>
                  </a:cubicBezTo>
                  <a:cubicBezTo>
                    <a:pt x="17" y="3"/>
                    <a:pt x="0" y="0"/>
                    <a:pt x="12" y="13"/>
                  </a:cubicBezTo>
                  <a:cubicBezTo>
                    <a:pt x="232" y="244"/>
                    <a:pt x="232" y="244"/>
                    <a:pt x="232" y="244"/>
                  </a:cubicBezTo>
                  <a:cubicBezTo>
                    <a:pt x="232" y="244"/>
                    <a:pt x="244" y="257"/>
                    <a:pt x="242" y="274"/>
                  </a:cubicBezTo>
                  <a:lnTo>
                    <a:pt x="210" y="592"/>
                  </a:lnTo>
                  <a:close/>
                </a:path>
              </a:pathLst>
            </a:custGeom>
            <a:noFill/>
            <a:ln w="31750" cap="flat">
              <a:solidFill>
                <a:srgbClr val="B0326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02" name="Freeform 72">
              <a:extLst>
                <a:ext uri="{FF2B5EF4-FFF2-40B4-BE49-F238E27FC236}">
                  <a16:creationId xmlns:a16="http://schemas.microsoft.com/office/drawing/2014/main" id="{32746FA4-EB7E-428A-8BA6-DC4205A96C92}"/>
                </a:ext>
              </a:extLst>
            </p:cNvPr>
            <p:cNvSpPr>
              <a:spLocks/>
            </p:cNvSpPr>
            <p:nvPr userDrawn="1"/>
          </p:nvSpPr>
          <p:spPr bwMode="auto">
            <a:xfrm>
              <a:off x="14339888" y="1362075"/>
              <a:ext cx="336550" cy="357188"/>
            </a:xfrm>
            <a:custGeom>
              <a:avLst/>
              <a:gdLst>
                <a:gd name="T0" fmla="*/ 2 w 288"/>
                <a:gd name="T1" fmla="*/ 290 h 307"/>
                <a:gd name="T2" fmla="*/ 12 w 288"/>
                <a:gd name="T3" fmla="*/ 294 h 307"/>
                <a:gd name="T4" fmla="*/ 276 w 288"/>
                <a:gd name="T5" fmla="*/ 13 h 307"/>
                <a:gd name="T6" fmla="*/ 272 w 288"/>
                <a:gd name="T7" fmla="*/ 5 h 307"/>
                <a:gd name="T8" fmla="*/ 38 w 288"/>
                <a:gd name="T9" fmla="*/ 86 h 307"/>
                <a:gd name="T10" fmla="*/ 20 w 288"/>
                <a:gd name="T11" fmla="*/ 109 h 307"/>
                <a:gd name="T12" fmla="*/ 2 w 288"/>
                <a:gd name="T13" fmla="*/ 290 h 307"/>
              </a:gdLst>
              <a:ahLst/>
              <a:cxnLst>
                <a:cxn ang="0">
                  <a:pos x="T0" y="T1"/>
                </a:cxn>
                <a:cxn ang="0">
                  <a:pos x="T2" y="T3"/>
                </a:cxn>
                <a:cxn ang="0">
                  <a:pos x="T4" y="T5"/>
                </a:cxn>
                <a:cxn ang="0">
                  <a:pos x="T6" y="T7"/>
                </a:cxn>
                <a:cxn ang="0">
                  <a:pos x="T8" y="T9"/>
                </a:cxn>
                <a:cxn ang="0">
                  <a:pos x="T10" y="T11"/>
                </a:cxn>
                <a:cxn ang="0">
                  <a:pos x="T12" y="T13"/>
                </a:cxn>
              </a:cxnLst>
              <a:rect l="0" t="0" r="r" b="b"/>
              <a:pathLst>
                <a:path w="288" h="307">
                  <a:moveTo>
                    <a:pt x="2" y="290"/>
                  </a:moveTo>
                  <a:cubicBezTo>
                    <a:pt x="2" y="290"/>
                    <a:pt x="0" y="307"/>
                    <a:pt x="12" y="294"/>
                  </a:cubicBezTo>
                  <a:cubicBezTo>
                    <a:pt x="276" y="13"/>
                    <a:pt x="276" y="13"/>
                    <a:pt x="276" y="13"/>
                  </a:cubicBezTo>
                  <a:cubicBezTo>
                    <a:pt x="276" y="13"/>
                    <a:pt x="288" y="0"/>
                    <a:pt x="272" y="5"/>
                  </a:cubicBezTo>
                  <a:cubicBezTo>
                    <a:pt x="38" y="86"/>
                    <a:pt x="38" y="86"/>
                    <a:pt x="38" y="86"/>
                  </a:cubicBezTo>
                  <a:cubicBezTo>
                    <a:pt x="38" y="86"/>
                    <a:pt x="21" y="91"/>
                    <a:pt x="20" y="109"/>
                  </a:cubicBezTo>
                  <a:lnTo>
                    <a:pt x="2"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8" name="textruta 27">
            <a:hlinkClick r:id="rId3" action="ppaction://hlinksldjump"/>
            <a:extLst>
              <a:ext uri="{FF2B5EF4-FFF2-40B4-BE49-F238E27FC236}">
                <a16:creationId xmlns:a16="http://schemas.microsoft.com/office/drawing/2014/main" id="{48314C00-AC72-4AFF-80A4-9909620D738C}"/>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1"/>
                </a:solidFill>
              </a:rPr>
              <a:t>Checklistor</a:t>
            </a:r>
          </a:p>
        </p:txBody>
      </p:sp>
      <p:sp>
        <p:nvSpPr>
          <p:cNvPr id="29" name="textruta 28">
            <a:hlinkClick r:id="rId4" action="ppaction://hlinksldjump"/>
            <a:extLst>
              <a:ext uri="{FF2B5EF4-FFF2-40B4-BE49-F238E27FC236}">
                <a16:creationId xmlns:a16="http://schemas.microsoft.com/office/drawing/2014/main" id="{4A1776F0-6BD6-4458-A3FD-7026F7C62494}"/>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1"/>
                </a:solidFill>
              </a:rPr>
              <a:t>Meny</a:t>
            </a:r>
          </a:p>
        </p:txBody>
      </p:sp>
    </p:spTree>
    <p:extLst>
      <p:ext uri="{BB962C8B-B14F-4D97-AF65-F5344CB8AC3E}">
        <p14:creationId xmlns:p14="http://schemas.microsoft.com/office/powerpoint/2010/main" val="413264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9. Endast text">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5BB3593-E698-48AC-8096-A8617157BFF9}"/>
              </a:ext>
            </a:extLst>
          </p:cNvPr>
          <p:cNvSpPr/>
          <p:nvPr userDrawn="1"/>
        </p:nvSpPr>
        <p:spPr>
          <a:xfrm>
            <a:off x="670560" y="2427644"/>
            <a:ext cx="5425440" cy="3979862"/>
          </a:xfrm>
          <a:prstGeom prst="rect">
            <a:avLst/>
          </a:prstGeom>
          <a:solidFill>
            <a:srgbClr val="F6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650456" y="906507"/>
            <a:ext cx="8280000" cy="539750"/>
          </a:xfrm>
        </p:spPr>
        <p:txBody>
          <a:bodyPr anchor="b">
            <a:noAutofit/>
          </a:bodyPr>
          <a:lstStyle>
            <a:lvl1pPr marL="0" marR="0" indent="0" defTabSz="914400" eaLnBrk="1" fontAlgn="auto" latinLnBrk="0" hangingPunct="1">
              <a:lnSpc>
                <a:spcPct val="100000"/>
              </a:lnSpc>
              <a:spcBef>
                <a:spcPts val="0"/>
              </a:spcBef>
              <a:spcAft>
                <a:spcPts val="0"/>
              </a:spcAft>
              <a:buClrTx/>
              <a:buSzTx/>
              <a:buFontTx/>
              <a:buNone/>
              <a:tabLst/>
              <a:defRPr sz="26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1016222" y="3114171"/>
            <a:ext cx="4975276" cy="3179852"/>
          </a:xfrm>
          <a:prstGeom prst="rect">
            <a:avLst/>
          </a:prstGeom>
        </p:spPr>
        <p:txBody>
          <a:bodyPr>
            <a:noAutofit/>
          </a:bodyPr>
          <a:lstStyle>
            <a:lvl1pPr marL="182563" indent="-182563">
              <a:buClr>
                <a:schemeClr val="tx1"/>
              </a:buClr>
              <a:buSzPct val="100000"/>
              <a:buFont typeface="Arial" panose="020B0604020202020204" pitchFamily="34" charset="0"/>
              <a:buChar char="•"/>
              <a:defRPr sz="140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Klicka här för att ändra format på bakgrundstexten</a:t>
            </a:r>
          </a:p>
        </p:txBody>
      </p:sp>
      <p:sp>
        <p:nvSpPr>
          <p:cNvPr id="6" name="Platshållare för text 4">
            <a:extLst>
              <a:ext uri="{FF2B5EF4-FFF2-40B4-BE49-F238E27FC236}">
                <a16:creationId xmlns:a16="http://schemas.microsoft.com/office/drawing/2014/main" id="{7CBD7A98-218D-4351-BE0E-3A2EEA60121B}"/>
              </a:ext>
            </a:extLst>
          </p:cNvPr>
          <p:cNvSpPr>
            <a:spLocks noGrp="1"/>
          </p:cNvSpPr>
          <p:nvPr>
            <p:ph type="body" sz="quarter" idx="12" hasCustomPrompt="1"/>
          </p:nvPr>
        </p:nvSpPr>
        <p:spPr>
          <a:xfrm>
            <a:off x="1016222" y="2538716"/>
            <a:ext cx="4975276" cy="428634"/>
          </a:xfrm>
          <a:prstGeom prst="rect">
            <a:avLst/>
          </a:prstGeom>
        </p:spPr>
        <p:txBody>
          <a:bodyPr anchor="b">
            <a:noAutofit/>
          </a:bodyPr>
          <a:lstStyle>
            <a:lvl1pPr marL="0" indent="0">
              <a:buClr>
                <a:schemeClr val="tx1"/>
              </a:buClr>
              <a:buSzPct val="100000"/>
              <a:buFontTx/>
              <a:buNone/>
              <a:defRPr sz="1800" b="1"/>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8" name="Platshållare för text 4">
            <a:extLst>
              <a:ext uri="{FF2B5EF4-FFF2-40B4-BE49-F238E27FC236}">
                <a16:creationId xmlns:a16="http://schemas.microsoft.com/office/drawing/2014/main" id="{9A451457-9013-4975-8CAF-A727901FD22C}"/>
              </a:ext>
            </a:extLst>
          </p:cNvPr>
          <p:cNvSpPr>
            <a:spLocks noGrp="1"/>
          </p:cNvSpPr>
          <p:nvPr>
            <p:ph type="body" sz="quarter" idx="13" hasCustomPrompt="1"/>
          </p:nvPr>
        </p:nvSpPr>
        <p:spPr>
          <a:xfrm>
            <a:off x="650463" y="1482578"/>
            <a:ext cx="8293240" cy="651021"/>
          </a:xfrm>
          <a:prstGeom prst="rect">
            <a:avLst/>
          </a:prstGeom>
        </p:spPr>
        <p:txBody>
          <a:bodyPr anchor="t">
            <a:noAutofit/>
          </a:bodyPr>
          <a:lstStyle>
            <a:lvl1pPr marL="0" indent="0">
              <a:buClr>
                <a:schemeClr val="tx1"/>
              </a:buClr>
              <a:buSzPct val="100000"/>
              <a:buFontTx/>
              <a:buNone/>
              <a:defRPr sz="1400" b="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10" name="Platshållare för bild 9">
            <a:extLst>
              <a:ext uri="{FF2B5EF4-FFF2-40B4-BE49-F238E27FC236}">
                <a16:creationId xmlns:a16="http://schemas.microsoft.com/office/drawing/2014/main" id="{FCAF40F5-FF7C-4889-9E22-1F0EE8DA2EC3}"/>
              </a:ext>
            </a:extLst>
          </p:cNvPr>
          <p:cNvSpPr>
            <a:spLocks noGrp="1"/>
          </p:cNvSpPr>
          <p:nvPr>
            <p:ph type="pic" sz="quarter" idx="14"/>
          </p:nvPr>
        </p:nvSpPr>
        <p:spPr>
          <a:xfrm>
            <a:off x="6096001" y="2427644"/>
            <a:ext cx="5408476" cy="3980590"/>
          </a:xfrm>
        </p:spPr>
        <p:txBody>
          <a:bodyPr>
            <a:normAutofit/>
          </a:bodyPr>
          <a:lstStyle>
            <a:lvl1pPr marL="0" indent="0" algn="ctr">
              <a:buNone/>
              <a:defRPr sz="1400"/>
            </a:lvl1pPr>
          </a:lstStyle>
          <a:p>
            <a:r>
              <a:rPr lang="sv-SE"/>
              <a:t>Klicka på ikonen för att lägga till en bild</a:t>
            </a:r>
          </a:p>
        </p:txBody>
      </p:sp>
      <p:grpSp>
        <p:nvGrpSpPr>
          <p:cNvPr id="12" name="Grupp 11">
            <a:extLst>
              <a:ext uri="{FF2B5EF4-FFF2-40B4-BE49-F238E27FC236}">
                <a16:creationId xmlns:a16="http://schemas.microsoft.com/office/drawing/2014/main" id="{EBDE70FF-841B-4190-A5E1-A845D9C6A8EF}"/>
              </a:ext>
            </a:extLst>
          </p:cNvPr>
          <p:cNvGrpSpPr/>
          <p:nvPr userDrawn="1"/>
        </p:nvGrpSpPr>
        <p:grpSpPr>
          <a:xfrm>
            <a:off x="425752" y="426455"/>
            <a:ext cx="149274" cy="243643"/>
            <a:chOff x="5846670" y="5124543"/>
            <a:chExt cx="552450" cy="901700"/>
          </a:xfrm>
          <a:solidFill>
            <a:srgbClr val="983667"/>
          </a:solidFill>
        </p:grpSpPr>
        <p:sp>
          <p:nvSpPr>
            <p:cNvPr id="13" name="Freeform 5">
              <a:extLst>
                <a:ext uri="{FF2B5EF4-FFF2-40B4-BE49-F238E27FC236}">
                  <a16:creationId xmlns:a16="http://schemas.microsoft.com/office/drawing/2014/main" id="{1F4388F1-4A45-405C-B106-95E1765DEE5E}"/>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Oval 6">
              <a:extLst>
                <a:ext uri="{FF2B5EF4-FFF2-40B4-BE49-F238E27FC236}">
                  <a16:creationId xmlns:a16="http://schemas.microsoft.com/office/drawing/2014/main" id="{F8DD2759-D05A-4512-807C-F0FA2BC3FF0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5" name="Platshållare för text 4">
            <a:extLst>
              <a:ext uri="{FF2B5EF4-FFF2-40B4-BE49-F238E27FC236}">
                <a16:creationId xmlns:a16="http://schemas.microsoft.com/office/drawing/2014/main" id="{BD747C62-2910-4996-B58A-66DFBFA69785}"/>
              </a:ext>
            </a:extLst>
          </p:cNvPr>
          <p:cNvSpPr>
            <a:spLocks noGrp="1"/>
          </p:cNvSpPr>
          <p:nvPr>
            <p:ph type="body" sz="quarter" idx="15" hasCustomPrompt="1"/>
          </p:nvPr>
        </p:nvSpPr>
        <p:spPr>
          <a:xfrm>
            <a:off x="703477" y="150877"/>
            <a:ext cx="4708965" cy="575265"/>
          </a:xfrm>
          <a:prstGeom prst="rect">
            <a:avLst/>
          </a:prstGeom>
        </p:spPr>
        <p:txBody>
          <a:bodyPr anchor="b">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sv-SE"/>
              <a:t>xx</a:t>
            </a:r>
          </a:p>
        </p:txBody>
      </p:sp>
      <p:sp>
        <p:nvSpPr>
          <p:cNvPr id="18" name="textruta 17">
            <a:hlinkClick r:id="rId2" action="ppaction://hlinksldjump"/>
            <a:extLst>
              <a:ext uri="{FF2B5EF4-FFF2-40B4-BE49-F238E27FC236}">
                <a16:creationId xmlns:a16="http://schemas.microsoft.com/office/drawing/2014/main" id="{5C74DFA2-021C-41B1-9983-783BE8C5F547}"/>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1"/>
                </a:solidFill>
              </a:rPr>
              <a:t>Checklistor</a:t>
            </a:r>
          </a:p>
        </p:txBody>
      </p:sp>
      <p:sp>
        <p:nvSpPr>
          <p:cNvPr id="19" name="textruta 18">
            <a:hlinkClick r:id="rId3" action="ppaction://hlinksldjump"/>
            <a:extLst>
              <a:ext uri="{FF2B5EF4-FFF2-40B4-BE49-F238E27FC236}">
                <a16:creationId xmlns:a16="http://schemas.microsoft.com/office/drawing/2014/main" id="{97C5C945-9C66-4C46-A0CE-A5B7BCFB468B}"/>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1"/>
                </a:solidFill>
              </a:rPr>
              <a:t>Meny</a:t>
            </a:r>
          </a:p>
        </p:txBody>
      </p:sp>
    </p:spTree>
    <p:extLst>
      <p:ext uri="{BB962C8B-B14F-4D97-AF65-F5344CB8AC3E}">
        <p14:creationId xmlns:p14="http://schemas.microsoft.com/office/powerpoint/2010/main" val="350291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9. Endast text">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5BB3593-E698-48AC-8096-A8617157BFF9}"/>
              </a:ext>
            </a:extLst>
          </p:cNvPr>
          <p:cNvSpPr/>
          <p:nvPr userDrawn="1"/>
        </p:nvSpPr>
        <p:spPr>
          <a:xfrm>
            <a:off x="670560" y="2427646"/>
            <a:ext cx="5425440" cy="3979862"/>
          </a:xfrm>
          <a:prstGeom prst="rect">
            <a:avLst/>
          </a:prstGeom>
          <a:solidFill>
            <a:srgbClr val="F6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650456" y="906507"/>
            <a:ext cx="8280000" cy="539750"/>
          </a:xfrm>
        </p:spPr>
        <p:txBody>
          <a:bodyPr anchor="b">
            <a:noAutofit/>
          </a:bodyPr>
          <a:lstStyle>
            <a:lvl1pPr marL="0" marR="0" indent="0" defTabSz="914400" eaLnBrk="1" fontAlgn="auto" latinLnBrk="0" hangingPunct="1">
              <a:lnSpc>
                <a:spcPct val="100000"/>
              </a:lnSpc>
              <a:spcBef>
                <a:spcPts val="0"/>
              </a:spcBef>
              <a:spcAft>
                <a:spcPts val="0"/>
              </a:spcAft>
              <a:buClrTx/>
              <a:buSzTx/>
              <a:buFontTx/>
              <a:buNone/>
              <a:tabLst/>
              <a:defRPr sz="26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1016222" y="3114173"/>
            <a:ext cx="4975276" cy="3179852"/>
          </a:xfrm>
          <a:prstGeom prst="rect">
            <a:avLst/>
          </a:prstGeom>
        </p:spPr>
        <p:txBody>
          <a:bodyPr>
            <a:noAutofit/>
          </a:bodyPr>
          <a:lstStyle>
            <a:lvl1pPr marL="182563" indent="-182563">
              <a:buClr>
                <a:schemeClr val="tx1"/>
              </a:buClr>
              <a:buSzPct val="100000"/>
              <a:buFont typeface="Arial" panose="020B0604020202020204" pitchFamily="34" charset="0"/>
              <a:buChar char="•"/>
              <a:defRPr sz="140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Klicka här för att ändra format på bakgrundstexten</a:t>
            </a:r>
          </a:p>
        </p:txBody>
      </p:sp>
      <p:sp>
        <p:nvSpPr>
          <p:cNvPr id="6" name="Platshållare för text 4">
            <a:extLst>
              <a:ext uri="{FF2B5EF4-FFF2-40B4-BE49-F238E27FC236}">
                <a16:creationId xmlns:a16="http://schemas.microsoft.com/office/drawing/2014/main" id="{7CBD7A98-218D-4351-BE0E-3A2EEA60121B}"/>
              </a:ext>
            </a:extLst>
          </p:cNvPr>
          <p:cNvSpPr>
            <a:spLocks noGrp="1"/>
          </p:cNvSpPr>
          <p:nvPr>
            <p:ph type="body" sz="quarter" idx="12" hasCustomPrompt="1"/>
          </p:nvPr>
        </p:nvSpPr>
        <p:spPr>
          <a:xfrm>
            <a:off x="1016222" y="2538718"/>
            <a:ext cx="4975276" cy="428634"/>
          </a:xfrm>
          <a:prstGeom prst="rect">
            <a:avLst/>
          </a:prstGeom>
        </p:spPr>
        <p:txBody>
          <a:bodyPr anchor="b">
            <a:noAutofit/>
          </a:bodyPr>
          <a:lstStyle>
            <a:lvl1pPr marL="0" indent="0">
              <a:buClr>
                <a:schemeClr val="tx1"/>
              </a:buClr>
              <a:buSzPct val="100000"/>
              <a:buFontTx/>
              <a:buNone/>
              <a:defRPr sz="1800" b="1"/>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8" name="Platshållare för text 4">
            <a:extLst>
              <a:ext uri="{FF2B5EF4-FFF2-40B4-BE49-F238E27FC236}">
                <a16:creationId xmlns:a16="http://schemas.microsoft.com/office/drawing/2014/main" id="{9A451457-9013-4975-8CAF-A727901FD22C}"/>
              </a:ext>
            </a:extLst>
          </p:cNvPr>
          <p:cNvSpPr>
            <a:spLocks noGrp="1"/>
          </p:cNvSpPr>
          <p:nvPr>
            <p:ph type="body" sz="quarter" idx="13" hasCustomPrompt="1"/>
          </p:nvPr>
        </p:nvSpPr>
        <p:spPr>
          <a:xfrm>
            <a:off x="650463" y="1482578"/>
            <a:ext cx="8293240" cy="651021"/>
          </a:xfrm>
          <a:prstGeom prst="rect">
            <a:avLst/>
          </a:prstGeom>
        </p:spPr>
        <p:txBody>
          <a:bodyPr anchor="t">
            <a:noAutofit/>
          </a:bodyPr>
          <a:lstStyle>
            <a:lvl1pPr marL="0" indent="0">
              <a:buClr>
                <a:schemeClr val="tx1"/>
              </a:buClr>
              <a:buSzPct val="100000"/>
              <a:buFontTx/>
              <a:buNone/>
              <a:defRPr sz="1400" b="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grpSp>
        <p:nvGrpSpPr>
          <p:cNvPr id="12" name="Grupp 11">
            <a:extLst>
              <a:ext uri="{FF2B5EF4-FFF2-40B4-BE49-F238E27FC236}">
                <a16:creationId xmlns:a16="http://schemas.microsoft.com/office/drawing/2014/main" id="{EBDE70FF-841B-4190-A5E1-A845D9C6A8EF}"/>
              </a:ext>
            </a:extLst>
          </p:cNvPr>
          <p:cNvGrpSpPr/>
          <p:nvPr userDrawn="1"/>
        </p:nvGrpSpPr>
        <p:grpSpPr>
          <a:xfrm>
            <a:off x="425752" y="426455"/>
            <a:ext cx="149274" cy="243643"/>
            <a:chOff x="5846670" y="5124543"/>
            <a:chExt cx="552450" cy="901700"/>
          </a:xfrm>
          <a:solidFill>
            <a:srgbClr val="983667"/>
          </a:solidFill>
        </p:grpSpPr>
        <p:sp>
          <p:nvSpPr>
            <p:cNvPr id="13" name="Freeform 5">
              <a:extLst>
                <a:ext uri="{FF2B5EF4-FFF2-40B4-BE49-F238E27FC236}">
                  <a16:creationId xmlns:a16="http://schemas.microsoft.com/office/drawing/2014/main" id="{1F4388F1-4A45-405C-B106-95E1765DEE5E}"/>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Oval 6">
              <a:extLst>
                <a:ext uri="{FF2B5EF4-FFF2-40B4-BE49-F238E27FC236}">
                  <a16:creationId xmlns:a16="http://schemas.microsoft.com/office/drawing/2014/main" id="{F8DD2759-D05A-4512-807C-F0FA2BC3FF0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5" name="Platshållare för text 4">
            <a:extLst>
              <a:ext uri="{FF2B5EF4-FFF2-40B4-BE49-F238E27FC236}">
                <a16:creationId xmlns:a16="http://schemas.microsoft.com/office/drawing/2014/main" id="{BD747C62-2910-4996-B58A-66DFBFA69785}"/>
              </a:ext>
            </a:extLst>
          </p:cNvPr>
          <p:cNvSpPr>
            <a:spLocks noGrp="1"/>
          </p:cNvSpPr>
          <p:nvPr>
            <p:ph type="body" sz="quarter" idx="15" hasCustomPrompt="1"/>
          </p:nvPr>
        </p:nvSpPr>
        <p:spPr>
          <a:xfrm>
            <a:off x="703477" y="150877"/>
            <a:ext cx="4708965" cy="575265"/>
          </a:xfrm>
          <a:prstGeom prst="rect">
            <a:avLst/>
          </a:prstGeom>
        </p:spPr>
        <p:txBody>
          <a:bodyPr anchor="b">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sv-SE"/>
              <a:t>xx</a:t>
            </a:r>
          </a:p>
        </p:txBody>
      </p:sp>
      <p:sp>
        <p:nvSpPr>
          <p:cNvPr id="17" name="Rektangel 16">
            <a:extLst>
              <a:ext uri="{FF2B5EF4-FFF2-40B4-BE49-F238E27FC236}">
                <a16:creationId xmlns:a16="http://schemas.microsoft.com/office/drawing/2014/main" id="{4CDA384D-3F48-421D-8551-FAD68E6BE77C}"/>
              </a:ext>
            </a:extLst>
          </p:cNvPr>
          <p:cNvSpPr/>
          <p:nvPr userDrawn="1"/>
        </p:nvSpPr>
        <p:spPr>
          <a:xfrm>
            <a:off x="6096000" y="2427646"/>
            <a:ext cx="5425440" cy="3979862"/>
          </a:xfrm>
          <a:prstGeom prst="rect">
            <a:avLst/>
          </a:prstGeom>
          <a:solidFill>
            <a:srgbClr val="EAD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Platshållare för text 4">
            <a:extLst>
              <a:ext uri="{FF2B5EF4-FFF2-40B4-BE49-F238E27FC236}">
                <a16:creationId xmlns:a16="http://schemas.microsoft.com/office/drawing/2014/main" id="{B30C8D2B-2A77-4BEB-BAB0-CD071893365A}"/>
              </a:ext>
            </a:extLst>
          </p:cNvPr>
          <p:cNvSpPr>
            <a:spLocks noGrp="1"/>
          </p:cNvSpPr>
          <p:nvPr>
            <p:ph type="body" sz="quarter" idx="16"/>
          </p:nvPr>
        </p:nvSpPr>
        <p:spPr>
          <a:xfrm>
            <a:off x="6419324" y="3114173"/>
            <a:ext cx="4975276" cy="3179852"/>
          </a:xfrm>
          <a:prstGeom prst="rect">
            <a:avLst/>
          </a:prstGeom>
        </p:spPr>
        <p:txBody>
          <a:bodyPr>
            <a:noAutofit/>
          </a:bodyPr>
          <a:lstStyle>
            <a:lvl1pPr marL="182563" indent="-182563">
              <a:buClr>
                <a:schemeClr val="tx1"/>
              </a:buClr>
              <a:buSzPct val="100000"/>
              <a:buFont typeface="Arial" panose="020B0604020202020204" pitchFamily="34" charset="0"/>
              <a:buChar char="•"/>
              <a:defRPr sz="140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Klicka här för att ändra format på bakgrundstexten</a:t>
            </a:r>
          </a:p>
        </p:txBody>
      </p:sp>
      <p:sp>
        <p:nvSpPr>
          <p:cNvPr id="19" name="Platshållare för text 4">
            <a:extLst>
              <a:ext uri="{FF2B5EF4-FFF2-40B4-BE49-F238E27FC236}">
                <a16:creationId xmlns:a16="http://schemas.microsoft.com/office/drawing/2014/main" id="{CB912384-A635-410A-AFFB-E07E928B5B4C}"/>
              </a:ext>
            </a:extLst>
          </p:cNvPr>
          <p:cNvSpPr>
            <a:spLocks noGrp="1"/>
          </p:cNvSpPr>
          <p:nvPr>
            <p:ph type="body" sz="quarter" idx="17" hasCustomPrompt="1"/>
          </p:nvPr>
        </p:nvSpPr>
        <p:spPr>
          <a:xfrm>
            <a:off x="6419324" y="2538718"/>
            <a:ext cx="4975276" cy="428634"/>
          </a:xfrm>
          <a:prstGeom prst="rect">
            <a:avLst/>
          </a:prstGeom>
        </p:spPr>
        <p:txBody>
          <a:bodyPr anchor="b">
            <a:noAutofit/>
          </a:bodyPr>
          <a:lstStyle>
            <a:lvl1pPr marL="0" indent="0">
              <a:buClr>
                <a:schemeClr val="tx1"/>
              </a:buClr>
              <a:buSzPct val="100000"/>
              <a:buFontTx/>
              <a:buNone/>
              <a:defRPr sz="1800" b="1"/>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21" name="textruta 20">
            <a:hlinkClick r:id="rId2" action="ppaction://hlinksldjump"/>
            <a:extLst>
              <a:ext uri="{FF2B5EF4-FFF2-40B4-BE49-F238E27FC236}">
                <a16:creationId xmlns:a16="http://schemas.microsoft.com/office/drawing/2014/main" id="{5B79A712-FC02-4FFB-B017-D62764EDCEEC}"/>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1"/>
                </a:solidFill>
              </a:rPr>
              <a:t>Checklistor</a:t>
            </a:r>
          </a:p>
        </p:txBody>
      </p:sp>
      <p:sp>
        <p:nvSpPr>
          <p:cNvPr id="22" name="textruta 21">
            <a:hlinkClick r:id="rId3" action="ppaction://hlinksldjump"/>
            <a:extLst>
              <a:ext uri="{FF2B5EF4-FFF2-40B4-BE49-F238E27FC236}">
                <a16:creationId xmlns:a16="http://schemas.microsoft.com/office/drawing/2014/main" id="{2CE8FB17-67F0-4900-BE8C-E5480740145E}"/>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1"/>
                </a:solidFill>
              </a:rPr>
              <a:t>Meny</a:t>
            </a:r>
          </a:p>
        </p:txBody>
      </p:sp>
    </p:spTree>
    <p:extLst>
      <p:ext uri="{BB962C8B-B14F-4D97-AF65-F5344CB8AC3E}">
        <p14:creationId xmlns:p14="http://schemas.microsoft.com/office/powerpoint/2010/main" val="208167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9. Endast text">
    <p:bg>
      <p:bgPr>
        <a:solidFill>
          <a:schemeClr val="bg1"/>
        </a:solidFill>
        <a:effectLst/>
      </p:bgPr>
    </p:bg>
    <p:spTree>
      <p:nvGrpSpPr>
        <p:cNvPr id="1" name=""/>
        <p:cNvGrpSpPr/>
        <p:nvPr/>
      </p:nvGrpSpPr>
      <p:grpSpPr>
        <a:xfrm>
          <a:off x="0" y="0"/>
          <a:ext cx="0" cy="0"/>
          <a:chOff x="0" y="0"/>
          <a:chExt cx="0" cy="0"/>
        </a:xfrm>
      </p:grpSpPr>
      <p:pic>
        <p:nvPicPr>
          <p:cNvPr id="4" name="Bildobjekt 3" descr="En bild som visar person, inomhus, bord, fönster&#10;&#10;Automatiskt genererad beskrivning">
            <a:extLst>
              <a:ext uri="{FF2B5EF4-FFF2-40B4-BE49-F238E27FC236}">
                <a16:creationId xmlns:a16="http://schemas.microsoft.com/office/drawing/2014/main" id="{A6717657-517A-49CA-8F80-5A4A77D712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173578" y="0"/>
            <a:ext cx="6773777" cy="6136105"/>
          </a:xfrm>
          <a:prstGeom prst="rect">
            <a:avLst/>
          </a:prstGeom>
        </p:spPr>
      </p:pic>
      <p:pic>
        <p:nvPicPr>
          <p:cNvPr id="48" name="Bildobjekt 47">
            <a:extLst>
              <a:ext uri="{FF2B5EF4-FFF2-40B4-BE49-F238E27FC236}">
                <a16:creationId xmlns:a16="http://schemas.microsoft.com/office/drawing/2014/main" id="{ED0A5FC6-BAB2-494A-AEBB-952DBC590D1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5"/>
          <a:stretch/>
        </p:blipFill>
        <p:spPr>
          <a:xfrm>
            <a:off x="738" y="0"/>
            <a:ext cx="12191261" cy="6858000"/>
          </a:xfrm>
          <a:prstGeom prst="rect">
            <a:avLst/>
          </a:prstGeom>
        </p:spPr>
      </p:pic>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1039653" y="857517"/>
            <a:ext cx="4339171" cy="539750"/>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4000" b="1">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Beslutsfattare</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hasCustomPrompt="1"/>
          </p:nvPr>
        </p:nvSpPr>
        <p:spPr>
          <a:xfrm>
            <a:off x="663135" y="1726526"/>
            <a:ext cx="4708965" cy="1076832"/>
          </a:xfrm>
          <a:prstGeom prst="rect">
            <a:avLst/>
          </a:prstGeom>
        </p:spPr>
        <p:txBody>
          <a:bodyPr>
            <a:noAutofit/>
          </a:bodyPr>
          <a:lstStyle>
            <a:lvl1pPr marL="0" indent="0">
              <a:buNone/>
              <a:defRPr sz="2400">
                <a:solidFill>
                  <a:schemeClr val="bg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666094" y="994793"/>
            <a:ext cx="204763" cy="334212"/>
            <a:chOff x="5846670" y="5124543"/>
            <a:chExt cx="552450" cy="901700"/>
          </a:xfrm>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p:ph type="body" sz="quarter" idx="13" hasCustomPrompt="1"/>
          </p:nvPr>
        </p:nvSpPr>
        <p:spPr>
          <a:xfrm>
            <a:off x="669857" y="305524"/>
            <a:ext cx="4708965" cy="575265"/>
          </a:xfrm>
          <a:prstGeom prst="rect">
            <a:avLst/>
          </a:prstGeom>
        </p:spPr>
        <p:txBody>
          <a:bodyPr anchor="b">
            <a:noAutofit/>
          </a:bodyPr>
          <a:lstStyle>
            <a:lvl1pPr marL="0" indent="0">
              <a:buNone/>
              <a:defRPr sz="1800" b="1">
                <a:solidFill>
                  <a:schemeClr val="bg1"/>
                </a:solidFill>
              </a:defRPr>
            </a:lvl1pPr>
            <a:lvl2pPr>
              <a:defRPr sz="2000"/>
            </a:lvl2pPr>
            <a:lvl3pPr>
              <a:defRPr sz="2000"/>
            </a:lvl3pPr>
            <a:lvl4pPr>
              <a:defRPr sz="2000"/>
            </a:lvl4pPr>
            <a:lvl5pPr>
              <a:defRPr sz="2000"/>
            </a:lvl5pPr>
          </a:lstStyle>
          <a:p>
            <a:pPr lvl="0"/>
            <a:r>
              <a:rPr lang="sv-SE"/>
              <a:t>CHECKLISTA</a:t>
            </a:r>
          </a:p>
        </p:txBody>
      </p:sp>
      <p:grpSp>
        <p:nvGrpSpPr>
          <p:cNvPr id="17" name="Grupp 16">
            <a:extLst>
              <a:ext uri="{FF2B5EF4-FFF2-40B4-BE49-F238E27FC236}">
                <a16:creationId xmlns:a16="http://schemas.microsoft.com/office/drawing/2014/main" id="{0B4B8E49-68E8-496D-9C45-31A8F8605461}"/>
              </a:ext>
            </a:extLst>
          </p:cNvPr>
          <p:cNvGrpSpPr/>
          <p:nvPr userDrawn="1"/>
        </p:nvGrpSpPr>
        <p:grpSpPr>
          <a:xfrm>
            <a:off x="10390978" y="269473"/>
            <a:ext cx="1505885" cy="539609"/>
            <a:chOff x="6743700" y="1263650"/>
            <a:chExt cx="2476500" cy="887413"/>
          </a:xfrm>
          <a:solidFill>
            <a:schemeClr val="bg1"/>
          </a:solidFill>
        </p:grpSpPr>
        <p:sp>
          <p:nvSpPr>
            <p:cNvPr id="18" name="Freeform 5">
              <a:extLst>
                <a:ext uri="{FF2B5EF4-FFF2-40B4-BE49-F238E27FC236}">
                  <a16:creationId xmlns:a16="http://schemas.microsoft.com/office/drawing/2014/main" id="{6E261894-2017-45EF-B3C0-76AB5D6511D8}"/>
                </a:ext>
              </a:extLst>
            </p:cNvPr>
            <p:cNvSpPr>
              <a:spLocks/>
            </p:cNvSpPr>
            <p:nvPr userDrawn="1"/>
          </p:nvSpPr>
          <p:spPr bwMode="auto">
            <a:xfrm>
              <a:off x="8709025" y="1722438"/>
              <a:ext cx="279400" cy="428625"/>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6">
              <a:extLst>
                <a:ext uri="{FF2B5EF4-FFF2-40B4-BE49-F238E27FC236}">
                  <a16:creationId xmlns:a16="http://schemas.microsoft.com/office/drawing/2014/main" id="{79FAE33F-945A-4C9A-90DC-4491F63B4F5A}"/>
                </a:ext>
              </a:extLst>
            </p:cNvPr>
            <p:cNvSpPr>
              <a:spLocks/>
            </p:cNvSpPr>
            <p:nvPr userDrawn="1"/>
          </p:nvSpPr>
          <p:spPr bwMode="auto">
            <a:xfrm>
              <a:off x="8709025" y="1722438"/>
              <a:ext cx="279400" cy="428625"/>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7">
              <a:extLst>
                <a:ext uri="{FF2B5EF4-FFF2-40B4-BE49-F238E27FC236}">
                  <a16:creationId xmlns:a16="http://schemas.microsoft.com/office/drawing/2014/main" id="{23172BBB-BE38-4744-8AFA-3328FA4FF76A}"/>
                </a:ext>
              </a:extLst>
            </p:cNvPr>
            <p:cNvSpPr>
              <a:spLocks/>
            </p:cNvSpPr>
            <p:nvPr userDrawn="1"/>
          </p:nvSpPr>
          <p:spPr bwMode="auto">
            <a:xfrm>
              <a:off x="8848725" y="1443038"/>
              <a:ext cx="371475"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8">
              <a:extLst>
                <a:ext uri="{FF2B5EF4-FFF2-40B4-BE49-F238E27FC236}">
                  <a16:creationId xmlns:a16="http://schemas.microsoft.com/office/drawing/2014/main" id="{4B2138F8-5688-499C-BEA7-FCF1F3C1747D}"/>
                </a:ext>
              </a:extLst>
            </p:cNvPr>
            <p:cNvSpPr>
              <a:spLocks/>
            </p:cNvSpPr>
            <p:nvPr userDrawn="1"/>
          </p:nvSpPr>
          <p:spPr bwMode="auto">
            <a:xfrm>
              <a:off x="8848725" y="1443038"/>
              <a:ext cx="371475"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9">
              <a:extLst>
                <a:ext uri="{FF2B5EF4-FFF2-40B4-BE49-F238E27FC236}">
                  <a16:creationId xmlns:a16="http://schemas.microsoft.com/office/drawing/2014/main" id="{BDF8FFD9-52E4-4F6E-8D22-30D73113EB37}"/>
                </a:ext>
              </a:extLst>
            </p:cNvPr>
            <p:cNvSpPr>
              <a:spLocks/>
            </p:cNvSpPr>
            <p:nvPr userDrawn="1"/>
          </p:nvSpPr>
          <p:spPr bwMode="auto">
            <a:xfrm>
              <a:off x="8507413" y="1263650"/>
              <a:ext cx="371475"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0">
              <a:extLst>
                <a:ext uri="{FF2B5EF4-FFF2-40B4-BE49-F238E27FC236}">
                  <a16:creationId xmlns:a16="http://schemas.microsoft.com/office/drawing/2014/main" id="{25E1D1A9-A2E1-4D18-B6C0-88B4C0CE3DB7}"/>
                </a:ext>
              </a:extLst>
            </p:cNvPr>
            <p:cNvSpPr>
              <a:spLocks/>
            </p:cNvSpPr>
            <p:nvPr userDrawn="1"/>
          </p:nvSpPr>
          <p:spPr bwMode="auto">
            <a:xfrm>
              <a:off x="8507413" y="1263650"/>
              <a:ext cx="371475"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1">
              <a:extLst>
                <a:ext uri="{FF2B5EF4-FFF2-40B4-BE49-F238E27FC236}">
                  <a16:creationId xmlns:a16="http://schemas.microsoft.com/office/drawing/2014/main" id="{86621AA4-E727-49E3-A359-E378D11FD12F}"/>
                </a:ext>
              </a:extLst>
            </p:cNvPr>
            <p:cNvSpPr>
              <a:spLocks/>
            </p:cNvSpPr>
            <p:nvPr userDrawn="1"/>
          </p:nvSpPr>
          <p:spPr bwMode="auto">
            <a:xfrm>
              <a:off x="6743700" y="1544638"/>
              <a:ext cx="168275" cy="244475"/>
            </a:xfrm>
            <a:custGeom>
              <a:avLst/>
              <a:gdLst>
                <a:gd name="T0" fmla="*/ 72 w 77"/>
                <a:gd name="T1" fmla="*/ 110 h 112"/>
                <a:gd name="T2" fmla="*/ 41 w 77"/>
                <a:gd name="T3" fmla="*/ 112 h 112"/>
                <a:gd name="T4" fmla="*/ 0 w 77"/>
                <a:gd name="T5" fmla="*/ 69 h 112"/>
                <a:gd name="T6" fmla="*/ 0 w 77"/>
                <a:gd name="T7" fmla="*/ 3 h 112"/>
                <a:gd name="T8" fmla="*/ 3 w 77"/>
                <a:gd name="T9" fmla="*/ 0 h 112"/>
                <a:gd name="T10" fmla="*/ 11 w 77"/>
                <a:gd name="T11" fmla="*/ 0 h 112"/>
                <a:gd name="T12" fmla="*/ 14 w 77"/>
                <a:gd name="T13" fmla="*/ 3 h 112"/>
                <a:gd name="T14" fmla="*/ 14 w 77"/>
                <a:gd name="T15" fmla="*/ 69 h 112"/>
                <a:gd name="T16" fmla="*/ 41 w 77"/>
                <a:gd name="T17" fmla="*/ 100 h 112"/>
                <a:gd name="T18" fmla="*/ 63 w 77"/>
                <a:gd name="T19" fmla="*/ 99 h 112"/>
                <a:gd name="T20" fmla="*/ 63 w 77"/>
                <a:gd name="T21" fmla="*/ 3 h 112"/>
                <a:gd name="T22" fmla="*/ 66 w 77"/>
                <a:gd name="T23" fmla="*/ 0 h 112"/>
                <a:gd name="T24" fmla="*/ 74 w 77"/>
                <a:gd name="T25" fmla="*/ 0 h 112"/>
                <a:gd name="T26" fmla="*/ 77 w 77"/>
                <a:gd name="T27" fmla="*/ 3 h 112"/>
                <a:gd name="T28" fmla="*/ 77 w 77"/>
                <a:gd name="T29" fmla="*/ 105 h 112"/>
                <a:gd name="T30" fmla="*/ 72 w 77"/>
                <a:gd name="T31"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12">
                  <a:moveTo>
                    <a:pt x="72" y="110"/>
                  </a:moveTo>
                  <a:cubicBezTo>
                    <a:pt x="64" y="111"/>
                    <a:pt x="48" y="112"/>
                    <a:pt x="41" y="112"/>
                  </a:cubicBezTo>
                  <a:cubicBezTo>
                    <a:pt x="14" y="112"/>
                    <a:pt x="0" y="102"/>
                    <a:pt x="0" y="69"/>
                  </a:cubicBezTo>
                  <a:cubicBezTo>
                    <a:pt x="0" y="3"/>
                    <a:pt x="0" y="3"/>
                    <a:pt x="0" y="3"/>
                  </a:cubicBezTo>
                  <a:cubicBezTo>
                    <a:pt x="0" y="1"/>
                    <a:pt x="1" y="0"/>
                    <a:pt x="3" y="0"/>
                  </a:cubicBezTo>
                  <a:cubicBezTo>
                    <a:pt x="11" y="0"/>
                    <a:pt x="11" y="0"/>
                    <a:pt x="11" y="0"/>
                  </a:cubicBezTo>
                  <a:cubicBezTo>
                    <a:pt x="13" y="0"/>
                    <a:pt x="14" y="1"/>
                    <a:pt x="14" y="3"/>
                  </a:cubicBezTo>
                  <a:cubicBezTo>
                    <a:pt x="14" y="69"/>
                    <a:pt x="14" y="69"/>
                    <a:pt x="14" y="69"/>
                  </a:cubicBezTo>
                  <a:cubicBezTo>
                    <a:pt x="14" y="95"/>
                    <a:pt x="22" y="100"/>
                    <a:pt x="41" y="100"/>
                  </a:cubicBezTo>
                  <a:cubicBezTo>
                    <a:pt x="47" y="100"/>
                    <a:pt x="59" y="99"/>
                    <a:pt x="63" y="99"/>
                  </a:cubicBezTo>
                  <a:cubicBezTo>
                    <a:pt x="63" y="3"/>
                    <a:pt x="63" y="3"/>
                    <a:pt x="63" y="3"/>
                  </a:cubicBezTo>
                  <a:cubicBezTo>
                    <a:pt x="63" y="1"/>
                    <a:pt x="64" y="0"/>
                    <a:pt x="66" y="0"/>
                  </a:cubicBezTo>
                  <a:cubicBezTo>
                    <a:pt x="74" y="0"/>
                    <a:pt x="74" y="0"/>
                    <a:pt x="74" y="0"/>
                  </a:cubicBezTo>
                  <a:cubicBezTo>
                    <a:pt x="76" y="0"/>
                    <a:pt x="77" y="1"/>
                    <a:pt x="77" y="3"/>
                  </a:cubicBezTo>
                  <a:cubicBezTo>
                    <a:pt x="77" y="105"/>
                    <a:pt x="77" y="105"/>
                    <a:pt x="77" y="105"/>
                  </a:cubicBezTo>
                  <a:cubicBezTo>
                    <a:pt x="77" y="109"/>
                    <a:pt x="75" y="110"/>
                    <a:pt x="72"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2">
              <a:extLst>
                <a:ext uri="{FF2B5EF4-FFF2-40B4-BE49-F238E27FC236}">
                  <a16:creationId xmlns:a16="http://schemas.microsoft.com/office/drawing/2014/main" id="{C89ADA12-A850-4DB9-A662-DE0550455400}"/>
                </a:ext>
              </a:extLst>
            </p:cNvPr>
            <p:cNvSpPr>
              <a:spLocks noEditPoints="1"/>
            </p:cNvSpPr>
            <p:nvPr userDrawn="1"/>
          </p:nvSpPr>
          <p:spPr bwMode="auto">
            <a:xfrm>
              <a:off x="6951663" y="1604963"/>
              <a:ext cx="136525" cy="246063"/>
            </a:xfrm>
            <a:custGeom>
              <a:avLst/>
              <a:gdLst>
                <a:gd name="T0" fmla="*/ 30 w 63"/>
                <a:gd name="T1" fmla="*/ 84 h 112"/>
                <a:gd name="T2" fmla="*/ 13 w 63"/>
                <a:gd name="T3" fmla="*/ 82 h 112"/>
                <a:gd name="T4" fmla="*/ 13 w 63"/>
                <a:gd name="T5" fmla="*/ 109 h 112"/>
                <a:gd name="T6" fmla="*/ 10 w 63"/>
                <a:gd name="T7" fmla="*/ 112 h 112"/>
                <a:gd name="T8" fmla="*/ 2 w 63"/>
                <a:gd name="T9" fmla="*/ 112 h 112"/>
                <a:gd name="T10" fmla="*/ 0 w 63"/>
                <a:gd name="T11" fmla="*/ 109 h 112"/>
                <a:gd name="T12" fmla="*/ 0 w 63"/>
                <a:gd name="T13" fmla="*/ 6 h 112"/>
                <a:gd name="T14" fmla="*/ 3 w 63"/>
                <a:gd name="T15" fmla="*/ 3 h 112"/>
                <a:gd name="T16" fmla="*/ 30 w 63"/>
                <a:gd name="T17" fmla="*/ 0 h 112"/>
                <a:gd name="T18" fmla="*/ 63 w 63"/>
                <a:gd name="T19" fmla="*/ 36 h 112"/>
                <a:gd name="T20" fmla="*/ 63 w 63"/>
                <a:gd name="T21" fmla="*/ 47 h 112"/>
                <a:gd name="T22" fmla="*/ 30 w 63"/>
                <a:gd name="T23" fmla="*/ 84 h 112"/>
                <a:gd name="T24" fmla="*/ 49 w 63"/>
                <a:gd name="T25" fmla="*/ 36 h 112"/>
                <a:gd name="T26" fmla="*/ 30 w 63"/>
                <a:gd name="T27" fmla="*/ 11 h 112"/>
                <a:gd name="T28" fmla="*/ 13 w 63"/>
                <a:gd name="T29" fmla="*/ 12 h 112"/>
                <a:gd name="T30" fmla="*/ 13 w 63"/>
                <a:gd name="T31" fmla="*/ 71 h 112"/>
                <a:gd name="T32" fmla="*/ 30 w 63"/>
                <a:gd name="T33" fmla="*/ 73 h 112"/>
                <a:gd name="T34" fmla="*/ 49 w 63"/>
                <a:gd name="T35" fmla="*/ 47 h 112"/>
                <a:gd name="T36" fmla="*/ 49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0" y="84"/>
                  </a:moveTo>
                  <a:cubicBezTo>
                    <a:pt x="25" y="84"/>
                    <a:pt x="18" y="83"/>
                    <a:pt x="13" y="82"/>
                  </a:cubicBezTo>
                  <a:cubicBezTo>
                    <a:pt x="13" y="109"/>
                    <a:pt x="13" y="109"/>
                    <a:pt x="13" y="109"/>
                  </a:cubicBezTo>
                  <a:cubicBezTo>
                    <a:pt x="13" y="110"/>
                    <a:pt x="11" y="112"/>
                    <a:pt x="10" y="112"/>
                  </a:cubicBezTo>
                  <a:cubicBezTo>
                    <a:pt x="2" y="112"/>
                    <a:pt x="2" y="112"/>
                    <a:pt x="2" y="112"/>
                  </a:cubicBezTo>
                  <a:cubicBezTo>
                    <a:pt x="1" y="112"/>
                    <a:pt x="0" y="111"/>
                    <a:pt x="0" y="109"/>
                  </a:cubicBezTo>
                  <a:cubicBezTo>
                    <a:pt x="0" y="6"/>
                    <a:pt x="0" y="6"/>
                    <a:pt x="0" y="6"/>
                  </a:cubicBezTo>
                  <a:cubicBezTo>
                    <a:pt x="0" y="5"/>
                    <a:pt x="0" y="4"/>
                    <a:pt x="3" y="3"/>
                  </a:cubicBezTo>
                  <a:cubicBezTo>
                    <a:pt x="11" y="1"/>
                    <a:pt x="21" y="0"/>
                    <a:pt x="30" y="0"/>
                  </a:cubicBezTo>
                  <a:cubicBezTo>
                    <a:pt x="52" y="0"/>
                    <a:pt x="63" y="14"/>
                    <a:pt x="63" y="36"/>
                  </a:cubicBezTo>
                  <a:cubicBezTo>
                    <a:pt x="63" y="47"/>
                    <a:pt x="63" y="47"/>
                    <a:pt x="63" y="47"/>
                  </a:cubicBezTo>
                  <a:cubicBezTo>
                    <a:pt x="63" y="71"/>
                    <a:pt x="52" y="84"/>
                    <a:pt x="30" y="84"/>
                  </a:cubicBezTo>
                  <a:moveTo>
                    <a:pt x="49" y="36"/>
                  </a:moveTo>
                  <a:cubicBezTo>
                    <a:pt x="49" y="21"/>
                    <a:pt x="45" y="11"/>
                    <a:pt x="30" y="11"/>
                  </a:cubicBezTo>
                  <a:cubicBezTo>
                    <a:pt x="24" y="11"/>
                    <a:pt x="17" y="11"/>
                    <a:pt x="13" y="12"/>
                  </a:cubicBezTo>
                  <a:cubicBezTo>
                    <a:pt x="13" y="71"/>
                    <a:pt x="13" y="71"/>
                    <a:pt x="13" y="71"/>
                  </a:cubicBezTo>
                  <a:cubicBezTo>
                    <a:pt x="18" y="72"/>
                    <a:pt x="25" y="73"/>
                    <a:pt x="30" y="73"/>
                  </a:cubicBezTo>
                  <a:cubicBezTo>
                    <a:pt x="45" y="73"/>
                    <a:pt x="49" y="63"/>
                    <a:pt x="49" y="47"/>
                  </a:cubicBezTo>
                  <a:lnTo>
                    <a:pt x="4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3">
              <a:extLst>
                <a:ext uri="{FF2B5EF4-FFF2-40B4-BE49-F238E27FC236}">
                  <a16:creationId xmlns:a16="http://schemas.microsoft.com/office/drawing/2014/main" id="{2C3BD7F8-8407-4894-8A94-9E13D3A36851}"/>
                </a:ext>
              </a:extLst>
            </p:cNvPr>
            <p:cNvSpPr>
              <a:spLocks noEditPoints="1"/>
            </p:cNvSpPr>
            <p:nvPr userDrawn="1"/>
          </p:nvSpPr>
          <p:spPr bwMode="auto">
            <a:xfrm>
              <a:off x="7116763" y="1604963"/>
              <a:ext cx="138113" cy="246063"/>
            </a:xfrm>
            <a:custGeom>
              <a:avLst/>
              <a:gdLst>
                <a:gd name="T0" fmla="*/ 31 w 63"/>
                <a:gd name="T1" fmla="*/ 84 h 112"/>
                <a:gd name="T2" fmla="*/ 14 w 63"/>
                <a:gd name="T3" fmla="*/ 82 h 112"/>
                <a:gd name="T4" fmla="*/ 14 w 63"/>
                <a:gd name="T5" fmla="*/ 109 h 112"/>
                <a:gd name="T6" fmla="*/ 11 w 63"/>
                <a:gd name="T7" fmla="*/ 112 h 112"/>
                <a:gd name="T8" fmla="*/ 3 w 63"/>
                <a:gd name="T9" fmla="*/ 112 h 112"/>
                <a:gd name="T10" fmla="*/ 0 w 63"/>
                <a:gd name="T11" fmla="*/ 109 h 112"/>
                <a:gd name="T12" fmla="*/ 0 w 63"/>
                <a:gd name="T13" fmla="*/ 6 h 112"/>
                <a:gd name="T14" fmla="*/ 4 w 63"/>
                <a:gd name="T15" fmla="*/ 3 h 112"/>
                <a:gd name="T16" fmla="*/ 31 w 63"/>
                <a:gd name="T17" fmla="*/ 0 h 112"/>
                <a:gd name="T18" fmla="*/ 63 w 63"/>
                <a:gd name="T19" fmla="*/ 36 h 112"/>
                <a:gd name="T20" fmla="*/ 63 w 63"/>
                <a:gd name="T21" fmla="*/ 47 h 112"/>
                <a:gd name="T22" fmla="*/ 31 w 63"/>
                <a:gd name="T23" fmla="*/ 84 h 112"/>
                <a:gd name="T24" fmla="*/ 50 w 63"/>
                <a:gd name="T25" fmla="*/ 36 h 112"/>
                <a:gd name="T26" fmla="*/ 31 w 63"/>
                <a:gd name="T27" fmla="*/ 11 h 112"/>
                <a:gd name="T28" fmla="*/ 14 w 63"/>
                <a:gd name="T29" fmla="*/ 12 h 112"/>
                <a:gd name="T30" fmla="*/ 14 w 63"/>
                <a:gd name="T31" fmla="*/ 71 h 112"/>
                <a:gd name="T32" fmla="*/ 31 w 63"/>
                <a:gd name="T33" fmla="*/ 73 h 112"/>
                <a:gd name="T34" fmla="*/ 50 w 63"/>
                <a:gd name="T35" fmla="*/ 47 h 112"/>
                <a:gd name="T36" fmla="*/ 50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1" y="84"/>
                  </a:moveTo>
                  <a:cubicBezTo>
                    <a:pt x="26" y="84"/>
                    <a:pt x="19" y="83"/>
                    <a:pt x="14" y="82"/>
                  </a:cubicBezTo>
                  <a:cubicBezTo>
                    <a:pt x="14" y="109"/>
                    <a:pt x="14" y="109"/>
                    <a:pt x="14" y="109"/>
                  </a:cubicBezTo>
                  <a:cubicBezTo>
                    <a:pt x="14" y="110"/>
                    <a:pt x="12" y="112"/>
                    <a:pt x="11" y="112"/>
                  </a:cubicBezTo>
                  <a:cubicBezTo>
                    <a:pt x="3" y="112"/>
                    <a:pt x="3" y="112"/>
                    <a:pt x="3" y="112"/>
                  </a:cubicBezTo>
                  <a:cubicBezTo>
                    <a:pt x="2" y="112"/>
                    <a:pt x="0" y="111"/>
                    <a:pt x="0" y="109"/>
                  </a:cubicBezTo>
                  <a:cubicBezTo>
                    <a:pt x="0" y="6"/>
                    <a:pt x="0" y="6"/>
                    <a:pt x="0" y="6"/>
                  </a:cubicBezTo>
                  <a:cubicBezTo>
                    <a:pt x="0" y="5"/>
                    <a:pt x="1" y="4"/>
                    <a:pt x="4" y="3"/>
                  </a:cubicBezTo>
                  <a:cubicBezTo>
                    <a:pt x="11" y="1"/>
                    <a:pt x="22" y="0"/>
                    <a:pt x="31" y="0"/>
                  </a:cubicBezTo>
                  <a:cubicBezTo>
                    <a:pt x="53" y="0"/>
                    <a:pt x="63" y="14"/>
                    <a:pt x="63" y="36"/>
                  </a:cubicBezTo>
                  <a:cubicBezTo>
                    <a:pt x="63" y="47"/>
                    <a:pt x="63" y="47"/>
                    <a:pt x="63" y="47"/>
                  </a:cubicBezTo>
                  <a:cubicBezTo>
                    <a:pt x="63" y="71"/>
                    <a:pt x="53" y="84"/>
                    <a:pt x="31" y="84"/>
                  </a:cubicBezTo>
                  <a:moveTo>
                    <a:pt x="50" y="36"/>
                  </a:moveTo>
                  <a:cubicBezTo>
                    <a:pt x="50" y="21"/>
                    <a:pt x="46" y="11"/>
                    <a:pt x="31" y="11"/>
                  </a:cubicBezTo>
                  <a:cubicBezTo>
                    <a:pt x="25" y="11"/>
                    <a:pt x="18" y="11"/>
                    <a:pt x="14" y="12"/>
                  </a:cubicBezTo>
                  <a:cubicBezTo>
                    <a:pt x="14" y="71"/>
                    <a:pt x="14" y="71"/>
                    <a:pt x="14" y="71"/>
                  </a:cubicBezTo>
                  <a:cubicBezTo>
                    <a:pt x="18" y="72"/>
                    <a:pt x="26" y="73"/>
                    <a:pt x="31" y="73"/>
                  </a:cubicBezTo>
                  <a:cubicBezTo>
                    <a:pt x="46" y="73"/>
                    <a:pt x="50" y="63"/>
                    <a:pt x="50" y="47"/>
                  </a:cubicBezTo>
                  <a:lnTo>
                    <a:pt x="5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14">
              <a:extLst>
                <a:ext uri="{FF2B5EF4-FFF2-40B4-BE49-F238E27FC236}">
                  <a16:creationId xmlns:a16="http://schemas.microsoft.com/office/drawing/2014/main" id="{F5E82E13-472B-4A15-9CE3-21603CC25A2C}"/>
                </a:ext>
              </a:extLst>
            </p:cNvPr>
            <p:cNvSpPr>
              <a:spLocks/>
            </p:cNvSpPr>
            <p:nvPr userDrawn="1"/>
          </p:nvSpPr>
          <p:spPr bwMode="auto">
            <a:xfrm>
              <a:off x="7285038" y="1541463"/>
              <a:ext cx="138113" cy="246063"/>
            </a:xfrm>
            <a:custGeom>
              <a:avLst/>
              <a:gdLst>
                <a:gd name="T0" fmla="*/ 60 w 63"/>
                <a:gd name="T1" fmla="*/ 112 h 112"/>
                <a:gd name="T2" fmla="*/ 53 w 63"/>
                <a:gd name="T3" fmla="*/ 112 h 112"/>
                <a:gd name="T4" fmla="*/ 50 w 63"/>
                <a:gd name="T5" fmla="*/ 109 h 112"/>
                <a:gd name="T6" fmla="*/ 50 w 63"/>
                <a:gd name="T7" fmla="*/ 60 h 112"/>
                <a:gd name="T8" fmla="*/ 34 w 63"/>
                <a:gd name="T9" fmla="*/ 40 h 112"/>
                <a:gd name="T10" fmla="*/ 13 w 63"/>
                <a:gd name="T11" fmla="*/ 44 h 112"/>
                <a:gd name="T12" fmla="*/ 13 w 63"/>
                <a:gd name="T13" fmla="*/ 109 h 112"/>
                <a:gd name="T14" fmla="*/ 10 w 63"/>
                <a:gd name="T15" fmla="*/ 112 h 112"/>
                <a:gd name="T16" fmla="*/ 3 w 63"/>
                <a:gd name="T17" fmla="*/ 112 h 112"/>
                <a:gd name="T18" fmla="*/ 0 w 63"/>
                <a:gd name="T19" fmla="*/ 109 h 112"/>
                <a:gd name="T20" fmla="*/ 0 w 63"/>
                <a:gd name="T21" fmla="*/ 3 h 112"/>
                <a:gd name="T22" fmla="*/ 3 w 63"/>
                <a:gd name="T23" fmla="*/ 0 h 112"/>
                <a:gd name="T24" fmla="*/ 11 w 63"/>
                <a:gd name="T25" fmla="*/ 0 h 112"/>
                <a:gd name="T26" fmla="*/ 13 w 63"/>
                <a:gd name="T27" fmla="*/ 3 h 112"/>
                <a:gd name="T28" fmla="*/ 13 w 63"/>
                <a:gd name="T29" fmla="*/ 33 h 112"/>
                <a:gd name="T30" fmla="*/ 36 w 63"/>
                <a:gd name="T31" fmla="*/ 29 h 112"/>
                <a:gd name="T32" fmla="*/ 63 w 63"/>
                <a:gd name="T33" fmla="*/ 60 h 112"/>
                <a:gd name="T34" fmla="*/ 63 w 63"/>
                <a:gd name="T35" fmla="*/ 109 h 112"/>
                <a:gd name="T36" fmla="*/ 60 w 63"/>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60" y="112"/>
                  </a:moveTo>
                  <a:cubicBezTo>
                    <a:pt x="53" y="112"/>
                    <a:pt x="53" y="112"/>
                    <a:pt x="53" y="112"/>
                  </a:cubicBezTo>
                  <a:cubicBezTo>
                    <a:pt x="51" y="112"/>
                    <a:pt x="50" y="110"/>
                    <a:pt x="50" y="109"/>
                  </a:cubicBezTo>
                  <a:cubicBezTo>
                    <a:pt x="50" y="60"/>
                    <a:pt x="50" y="60"/>
                    <a:pt x="50" y="60"/>
                  </a:cubicBezTo>
                  <a:cubicBezTo>
                    <a:pt x="50" y="45"/>
                    <a:pt x="44" y="40"/>
                    <a:pt x="34" y="40"/>
                  </a:cubicBezTo>
                  <a:cubicBezTo>
                    <a:pt x="29" y="40"/>
                    <a:pt x="20" y="41"/>
                    <a:pt x="13" y="44"/>
                  </a:cubicBezTo>
                  <a:cubicBezTo>
                    <a:pt x="13" y="109"/>
                    <a:pt x="13" y="109"/>
                    <a:pt x="13" y="109"/>
                  </a:cubicBezTo>
                  <a:cubicBezTo>
                    <a:pt x="13" y="110"/>
                    <a:pt x="12" y="112"/>
                    <a:pt x="10" y="112"/>
                  </a:cubicBezTo>
                  <a:cubicBezTo>
                    <a:pt x="3" y="112"/>
                    <a:pt x="3" y="112"/>
                    <a:pt x="3" y="112"/>
                  </a:cubicBezTo>
                  <a:cubicBezTo>
                    <a:pt x="2" y="112"/>
                    <a:pt x="0" y="110"/>
                    <a:pt x="0" y="109"/>
                  </a:cubicBezTo>
                  <a:cubicBezTo>
                    <a:pt x="0" y="3"/>
                    <a:pt x="0" y="3"/>
                    <a:pt x="0" y="3"/>
                  </a:cubicBezTo>
                  <a:cubicBezTo>
                    <a:pt x="0" y="1"/>
                    <a:pt x="1" y="0"/>
                    <a:pt x="3" y="0"/>
                  </a:cubicBezTo>
                  <a:cubicBezTo>
                    <a:pt x="11" y="0"/>
                    <a:pt x="11" y="0"/>
                    <a:pt x="11" y="0"/>
                  </a:cubicBezTo>
                  <a:cubicBezTo>
                    <a:pt x="12" y="0"/>
                    <a:pt x="13" y="1"/>
                    <a:pt x="13" y="3"/>
                  </a:cubicBezTo>
                  <a:cubicBezTo>
                    <a:pt x="13" y="33"/>
                    <a:pt x="13" y="33"/>
                    <a:pt x="13" y="33"/>
                  </a:cubicBezTo>
                  <a:cubicBezTo>
                    <a:pt x="21" y="30"/>
                    <a:pt x="30" y="29"/>
                    <a:pt x="36" y="29"/>
                  </a:cubicBezTo>
                  <a:cubicBezTo>
                    <a:pt x="52" y="29"/>
                    <a:pt x="63" y="38"/>
                    <a:pt x="63" y="60"/>
                  </a:cubicBezTo>
                  <a:cubicBezTo>
                    <a:pt x="63" y="109"/>
                    <a:pt x="63" y="109"/>
                    <a:pt x="63" y="109"/>
                  </a:cubicBezTo>
                  <a:cubicBezTo>
                    <a:pt x="63" y="110"/>
                    <a:pt x="62" y="112"/>
                    <a:pt x="60"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5">
              <a:extLst>
                <a:ext uri="{FF2B5EF4-FFF2-40B4-BE49-F238E27FC236}">
                  <a16:creationId xmlns:a16="http://schemas.microsoft.com/office/drawing/2014/main" id="{5BA9BF27-AD49-416D-B5C5-2DA8EE86D96C}"/>
                </a:ext>
              </a:extLst>
            </p:cNvPr>
            <p:cNvSpPr>
              <a:spLocks noEditPoints="1"/>
            </p:cNvSpPr>
            <p:nvPr userDrawn="1"/>
          </p:nvSpPr>
          <p:spPr bwMode="auto">
            <a:xfrm>
              <a:off x="7451725" y="1604963"/>
              <a:ext cx="133350" cy="184150"/>
            </a:xfrm>
            <a:custGeom>
              <a:avLst/>
              <a:gdLst>
                <a:gd name="T0" fmla="*/ 58 w 61"/>
                <a:gd name="T1" fmla="*/ 83 h 84"/>
                <a:gd name="T2" fmla="*/ 51 w 61"/>
                <a:gd name="T3" fmla="*/ 83 h 84"/>
                <a:gd name="T4" fmla="*/ 48 w 61"/>
                <a:gd name="T5" fmla="*/ 80 h 84"/>
                <a:gd name="T6" fmla="*/ 48 w 61"/>
                <a:gd name="T7" fmla="*/ 76 h 84"/>
                <a:gd name="T8" fmla="*/ 25 w 61"/>
                <a:gd name="T9" fmla="*/ 84 h 84"/>
                <a:gd name="T10" fmla="*/ 0 w 61"/>
                <a:gd name="T11" fmla="*/ 60 h 84"/>
                <a:gd name="T12" fmla="*/ 0 w 61"/>
                <a:gd name="T13" fmla="*/ 55 h 84"/>
                <a:gd name="T14" fmla="*/ 36 w 61"/>
                <a:gd name="T15" fmla="*/ 31 h 84"/>
                <a:gd name="T16" fmla="*/ 47 w 61"/>
                <a:gd name="T17" fmla="*/ 31 h 84"/>
                <a:gd name="T18" fmla="*/ 47 w 61"/>
                <a:gd name="T19" fmla="*/ 28 h 84"/>
                <a:gd name="T20" fmla="*/ 31 w 61"/>
                <a:gd name="T21" fmla="*/ 11 h 84"/>
                <a:gd name="T22" fmla="*/ 9 w 61"/>
                <a:gd name="T23" fmla="*/ 12 h 84"/>
                <a:gd name="T24" fmla="*/ 8 w 61"/>
                <a:gd name="T25" fmla="*/ 12 h 84"/>
                <a:gd name="T26" fmla="*/ 5 w 61"/>
                <a:gd name="T27" fmla="*/ 10 h 84"/>
                <a:gd name="T28" fmla="*/ 5 w 61"/>
                <a:gd name="T29" fmla="*/ 4 h 84"/>
                <a:gd name="T30" fmla="*/ 8 w 61"/>
                <a:gd name="T31" fmla="*/ 2 h 84"/>
                <a:gd name="T32" fmla="*/ 31 w 61"/>
                <a:gd name="T33" fmla="*/ 0 h 84"/>
                <a:gd name="T34" fmla="*/ 61 w 61"/>
                <a:gd name="T35" fmla="*/ 28 h 84"/>
                <a:gd name="T36" fmla="*/ 61 w 61"/>
                <a:gd name="T37" fmla="*/ 80 h 84"/>
                <a:gd name="T38" fmla="*/ 58 w 61"/>
                <a:gd name="T39" fmla="*/ 83 h 84"/>
                <a:gd name="T40" fmla="*/ 47 w 61"/>
                <a:gd name="T41" fmla="*/ 41 h 84"/>
                <a:gd name="T42" fmla="*/ 36 w 61"/>
                <a:gd name="T43" fmla="*/ 41 h 84"/>
                <a:gd name="T44" fmla="*/ 14 w 61"/>
                <a:gd name="T45" fmla="*/ 55 h 84"/>
                <a:gd name="T46" fmla="*/ 14 w 61"/>
                <a:gd name="T47" fmla="*/ 59 h 84"/>
                <a:gd name="T48" fmla="*/ 27 w 61"/>
                <a:gd name="T49" fmla="*/ 73 h 84"/>
                <a:gd name="T50" fmla="*/ 47 w 61"/>
                <a:gd name="T51" fmla="*/ 67 h 84"/>
                <a:gd name="T52" fmla="*/ 47 w 61"/>
                <a:gd name="T53" fmla="*/ 4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84">
                  <a:moveTo>
                    <a:pt x="58" y="83"/>
                  </a:moveTo>
                  <a:cubicBezTo>
                    <a:pt x="51" y="83"/>
                    <a:pt x="51" y="83"/>
                    <a:pt x="51" y="83"/>
                  </a:cubicBezTo>
                  <a:cubicBezTo>
                    <a:pt x="49" y="83"/>
                    <a:pt x="48" y="81"/>
                    <a:pt x="48" y="80"/>
                  </a:cubicBezTo>
                  <a:cubicBezTo>
                    <a:pt x="48" y="76"/>
                    <a:pt x="48" y="76"/>
                    <a:pt x="48" y="76"/>
                  </a:cubicBezTo>
                  <a:cubicBezTo>
                    <a:pt x="41" y="81"/>
                    <a:pt x="33" y="84"/>
                    <a:pt x="25" y="84"/>
                  </a:cubicBezTo>
                  <a:cubicBezTo>
                    <a:pt x="12" y="84"/>
                    <a:pt x="0" y="78"/>
                    <a:pt x="0" y="60"/>
                  </a:cubicBezTo>
                  <a:cubicBezTo>
                    <a:pt x="0" y="55"/>
                    <a:pt x="0" y="55"/>
                    <a:pt x="0" y="55"/>
                  </a:cubicBezTo>
                  <a:cubicBezTo>
                    <a:pt x="0" y="39"/>
                    <a:pt x="10" y="31"/>
                    <a:pt x="36" y="31"/>
                  </a:cubicBezTo>
                  <a:cubicBezTo>
                    <a:pt x="47" y="31"/>
                    <a:pt x="47" y="31"/>
                    <a:pt x="47" y="31"/>
                  </a:cubicBezTo>
                  <a:cubicBezTo>
                    <a:pt x="47" y="28"/>
                    <a:pt x="47" y="28"/>
                    <a:pt x="47" y="28"/>
                  </a:cubicBezTo>
                  <a:cubicBezTo>
                    <a:pt x="47" y="15"/>
                    <a:pt x="43" y="11"/>
                    <a:pt x="31" y="11"/>
                  </a:cubicBezTo>
                  <a:cubicBezTo>
                    <a:pt x="22" y="11"/>
                    <a:pt x="15" y="11"/>
                    <a:pt x="9" y="12"/>
                  </a:cubicBezTo>
                  <a:cubicBezTo>
                    <a:pt x="8" y="12"/>
                    <a:pt x="8" y="12"/>
                    <a:pt x="8" y="12"/>
                  </a:cubicBezTo>
                  <a:cubicBezTo>
                    <a:pt x="7" y="12"/>
                    <a:pt x="5" y="12"/>
                    <a:pt x="5" y="10"/>
                  </a:cubicBezTo>
                  <a:cubicBezTo>
                    <a:pt x="5" y="4"/>
                    <a:pt x="5" y="4"/>
                    <a:pt x="5" y="4"/>
                  </a:cubicBezTo>
                  <a:cubicBezTo>
                    <a:pt x="5" y="3"/>
                    <a:pt x="6" y="2"/>
                    <a:pt x="8" y="2"/>
                  </a:cubicBezTo>
                  <a:cubicBezTo>
                    <a:pt x="14" y="1"/>
                    <a:pt x="21" y="0"/>
                    <a:pt x="31" y="0"/>
                  </a:cubicBezTo>
                  <a:cubicBezTo>
                    <a:pt x="52" y="0"/>
                    <a:pt x="61" y="10"/>
                    <a:pt x="61" y="28"/>
                  </a:cubicBezTo>
                  <a:cubicBezTo>
                    <a:pt x="61" y="80"/>
                    <a:pt x="61" y="80"/>
                    <a:pt x="61" y="80"/>
                  </a:cubicBezTo>
                  <a:cubicBezTo>
                    <a:pt x="61" y="81"/>
                    <a:pt x="59" y="83"/>
                    <a:pt x="58" y="83"/>
                  </a:cubicBezTo>
                  <a:moveTo>
                    <a:pt x="47" y="41"/>
                  </a:moveTo>
                  <a:cubicBezTo>
                    <a:pt x="36" y="41"/>
                    <a:pt x="36" y="41"/>
                    <a:pt x="36" y="41"/>
                  </a:cubicBezTo>
                  <a:cubicBezTo>
                    <a:pt x="18" y="41"/>
                    <a:pt x="14" y="45"/>
                    <a:pt x="14" y="55"/>
                  </a:cubicBezTo>
                  <a:cubicBezTo>
                    <a:pt x="14" y="59"/>
                    <a:pt x="14" y="59"/>
                    <a:pt x="14" y="59"/>
                  </a:cubicBezTo>
                  <a:cubicBezTo>
                    <a:pt x="14" y="70"/>
                    <a:pt x="19" y="73"/>
                    <a:pt x="27" y="73"/>
                  </a:cubicBezTo>
                  <a:cubicBezTo>
                    <a:pt x="34" y="73"/>
                    <a:pt x="40" y="71"/>
                    <a:pt x="47" y="67"/>
                  </a:cubicBezTo>
                  <a:lnTo>
                    <a:pt x="4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6">
              <a:extLst>
                <a:ext uri="{FF2B5EF4-FFF2-40B4-BE49-F238E27FC236}">
                  <a16:creationId xmlns:a16="http://schemas.microsoft.com/office/drawing/2014/main" id="{4CC35CC1-F47F-497B-BA1D-18BF4F0CEE1D}"/>
                </a:ext>
              </a:extLst>
            </p:cNvPr>
            <p:cNvSpPr>
              <a:spLocks/>
            </p:cNvSpPr>
            <p:nvPr userDrawn="1"/>
          </p:nvSpPr>
          <p:spPr bwMode="auto">
            <a:xfrm>
              <a:off x="7620000" y="1604963"/>
              <a:ext cx="136525" cy="182563"/>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6"/>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7">
              <a:extLst>
                <a:ext uri="{FF2B5EF4-FFF2-40B4-BE49-F238E27FC236}">
                  <a16:creationId xmlns:a16="http://schemas.microsoft.com/office/drawing/2014/main" id="{0E8165AA-7DA0-47C9-B609-650277A1F14E}"/>
                </a:ext>
              </a:extLst>
            </p:cNvPr>
            <p:cNvSpPr>
              <a:spLocks noEditPoints="1"/>
            </p:cNvSpPr>
            <p:nvPr userDrawn="1"/>
          </p:nvSpPr>
          <p:spPr bwMode="auto">
            <a:xfrm>
              <a:off x="7788275" y="1541463"/>
              <a:ext cx="136525" cy="247650"/>
            </a:xfrm>
            <a:custGeom>
              <a:avLst/>
              <a:gdLst>
                <a:gd name="T0" fmla="*/ 59 w 63"/>
                <a:gd name="T1" fmla="*/ 110 h 113"/>
                <a:gd name="T2" fmla="*/ 32 w 63"/>
                <a:gd name="T3" fmla="*/ 113 h 113"/>
                <a:gd name="T4" fmla="*/ 0 w 63"/>
                <a:gd name="T5" fmla="*/ 76 h 113"/>
                <a:gd name="T6" fmla="*/ 0 w 63"/>
                <a:gd name="T7" fmla="*/ 65 h 113"/>
                <a:gd name="T8" fmla="*/ 32 w 63"/>
                <a:gd name="T9" fmla="*/ 29 h 113"/>
                <a:gd name="T10" fmla="*/ 49 w 63"/>
                <a:gd name="T11" fmla="*/ 30 h 113"/>
                <a:gd name="T12" fmla="*/ 49 w 63"/>
                <a:gd name="T13" fmla="*/ 2 h 113"/>
                <a:gd name="T14" fmla="*/ 52 w 63"/>
                <a:gd name="T15" fmla="*/ 0 h 113"/>
                <a:gd name="T16" fmla="*/ 60 w 63"/>
                <a:gd name="T17" fmla="*/ 0 h 113"/>
                <a:gd name="T18" fmla="*/ 63 w 63"/>
                <a:gd name="T19" fmla="*/ 2 h 113"/>
                <a:gd name="T20" fmla="*/ 63 w 63"/>
                <a:gd name="T21" fmla="*/ 107 h 113"/>
                <a:gd name="T22" fmla="*/ 59 w 63"/>
                <a:gd name="T23" fmla="*/ 110 h 113"/>
                <a:gd name="T24" fmla="*/ 49 w 63"/>
                <a:gd name="T25" fmla="*/ 41 h 113"/>
                <a:gd name="T26" fmla="*/ 32 w 63"/>
                <a:gd name="T27" fmla="*/ 40 h 113"/>
                <a:gd name="T28" fmla="*/ 13 w 63"/>
                <a:gd name="T29" fmla="*/ 65 h 113"/>
                <a:gd name="T30" fmla="*/ 13 w 63"/>
                <a:gd name="T31" fmla="*/ 76 h 113"/>
                <a:gd name="T32" fmla="*/ 32 w 63"/>
                <a:gd name="T33" fmla="*/ 101 h 113"/>
                <a:gd name="T34" fmla="*/ 49 w 63"/>
                <a:gd name="T35" fmla="*/ 100 h 113"/>
                <a:gd name="T36" fmla="*/ 49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59"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49" y="30"/>
                  </a:cubicBezTo>
                  <a:cubicBezTo>
                    <a:pt x="49" y="2"/>
                    <a:pt x="49" y="2"/>
                    <a:pt x="49" y="2"/>
                  </a:cubicBezTo>
                  <a:cubicBezTo>
                    <a:pt x="49" y="1"/>
                    <a:pt x="51" y="0"/>
                    <a:pt x="52" y="0"/>
                  </a:cubicBezTo>
                  <a:cubicBezTo>
                    <a:pt x="60" y="0"/>
                    <a:pt x="60" y="0"/>
                    <a:pt x="60" y="0"/>
                  </a:cubicBezTo>
                  <a:cubicBezTo>
                    <a:pt x="61" y="0"/>
                    <a:pt x="63" y="1"/>
                    <a:pt x="63" y="2"/>
                  </a:cubicBezTo>
                  <a:cubicBezTo>
                    <a:pt x="63" y="107"/>
                    <a:pt x="63" y="107"/>
                    <a:pt x="63" y="107"/>
                  </a:cubicBezTo>
                  <a:cubicBezTo>
                    <a:pt x="63" y="109"/>
                    <a:pt x="62" y="110"/>
                    <a:pt x="59" y="110"/>
                  </a:cubicBezTo>
                  <a:moveTo>
                    <a:pt x="49" y="41"/>
                  </a:moveTo>
                  <a:cubicBezTo>
                    <a:pt x="45" y="40"/>
                    <a:pt x="37" y="40"/>
                    <a:pt x="32" y="40"/>
                  </a:cubicBezTo>
                  <a:cubicBezTo>
                    <a:pt x="17" y="40"/>
                    <a:pt x="13" y="49"/>
                    <a:pt x="13" y="65"/>
                  </a:cubicBezTo>
                  <a:cubicBezTo>
                    <a:pt x="13" y="76"/>
                    <a:pt x="13" y="76"/>
                    <a:pt x="13" y="76"/>
                  </a:cubicBezTo>
                  <a:cubicBezTo>
                    <a:pt x="13" y="92"/>
                    <a:pt x="17" y="101"/>
                    <a:pt x="32" y="101"/>
                  </a:cubicBezTo>
                  <a:cubicBezTo>
                    <a:pt x="37" y="101"/>
                    <a:pt x="44" y="101"/>
                    <a:pt x="49" y="100"/>
                  </a:cubicBezTo>
                  <a:lnTo>
                    <a:pt x="4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8">
              <a:extLst>
                <a:ext uri="{FF2B5EF4-FFF2-40B4-BE49-F238E27FC236}">
                  <a16:creationId xmlns:a16="http://schemas.microsoft.com/office/drawing/2014/main" id="{4E42E9B8-190C-4F88-A7C6-A4E1DF460D1F}"/>
                </a:ext>
              </a:extLst>
            </p:cNvPr>
            <p:cNvSpPr>
              <a:spLocks/>
            </p:cNvSpPr>
            <p:nvPr userDrawn="1"/>
          </p:nvSpPr>
          <p:spPr bwMode="auto">
            <a:xfrm>
              <a:off x="7964488" y="1541463"/>
              <a:ext cx="28575" cy="246063"/>
            </a:xfrm>
            <a:custGeom>
              <a:avLst/>
              <a:gdLst>
                <a:gd name="T0" fmla="*/ 10 w 13"/>
                <a:gd name="T1" fmla="*/ 112 h 112"/>
                <a:gd name="T2" fmla="*/ 2 w 13"/>
                <a:gd name="T3" fmla="*/ 112 h 112"/>
                <a:gd name="T4" fmla="*/ 0 w 13"/>
                <a:gd name="T5" fmla="*/ 109 h 112"/>
                <a:gd name="T6" fmla="*/ 0 w 13"/>
                <a:gd name="T7" fmla="*/ 2 h 112"/>
                <a:gd name="T8" fmla="*/ 2 w 13"/>
                <a:gd name="T9" fmla="*/ 0 h 112"/>
                <a:gd name="T10" fmla="*/ 10 w 13"/>
                <a:gd name="T11" fmla="*/ 0 h 112"/>
                <a:gd name="T12" fmla="*/ 13 w 13"/>
                <a:gd name="T13" fmla="*/ 2 h 112"/>
                <a:gd name="T14" fmla="*/ 13 w 13"/>
                <a:gd name="T15" fmla="*/ 109 h 112"/>
                <a:gd name="T16" fmla="*/ 10 w 13"/>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2">
                  <a:moveTo>
                    <a:pt x="10" y="112"/>
                  </a:move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109"/>
                    <a:pt x="13" y="109"/>
                    <a:pt x="13" y="109"/>
                  </a:cubicBezTo>
                  <a:cubicBezTo>
                    <a:pt x="13" y="110"/>
                    <a:pt x="12" y="112"/>
                    <a:pt x="10"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9">
              <a:extLst>
                <a:ext uri="{FF2B5EF4-FFF2-40B4-BE49-F238E27FC236}">
                  <a16:creationId xmlns:a16="http://schemas.microsoft.com/office/drawing/2014/main" id="{5B7CFCB2-04F2-4938-8980-262A4B23DCE7}"/>
                </a:ext>
              </a:extLst>
            </p:cNvPr>
            <p:cNvSpPr>
              <a:spLocks noEditPoints="1"/>
            </p:cNvSpPr>
            <p:nvPr userDrawn="1"/>
          </p:nvSpPr>
          <p:spPr bwMode="auto">
            <a:xfrm>
              <a:off x="8034338" y="1541463"/>
              <a:ext cx="30163" cy="246063"/>
            </a:xfrm>
            <a:custGeom>
              <a:avLst/>
              <a:gdLst>
                <a:gd name="T0" fmla="*/ 11 w 14"/>
                <a:gd name="T1" fmla="*/ 17 h 112"/>
                <a:gd name="T2" fmla="*/ 3 w 14"/>
                <a:gd name="T3" fmla="*/ 17 h 112"/>
                <a:gd name="T4" fmla="*/ 0 w 14"/>
                <a:gd name="T5" fmla="*/ 14 h 112"/>
                <a:gd name="T6" fmla="*/ 0 w 14"/>
                <a:gd name="T7" fmla="*/ 3 h 112"/>
                <a:gd name="T8" fmla="*/ 3 w 14"/>
                <a:gd name="T9" fmla="*/ 0 h 112"/>
                <a:gd name="T10" fmla="*/ 11 w 14"/>
                <a:gd name="T11" fmla="*/ 0 h 112"/>
                <a:gd name="T12" fmla="*/ 14 w 14"/>
                <a:gd name="T13" fmla="*/ 3 h 112"/>
                <a:gd name="T14" fmla="*/ 14 w 14"/>
                <a:gd name="T15" fmla="*/ 14 h 112"/>
                <a:gd name="T16" fmla="*/ 11 w 14"/>
                <a:gd name="T17" fmla="*/ 17 h 112"/>
                <a:gd name="T18" fmla="*/ 10 w 14"/>
                <a:gd name="T19" fmla="*/ 112 h 112"/>
                <a:gd name="T20" fmla="*/ 3 w 14"/>
                <a:gd name="T21" fmla="*/ 112 h 112"/>
                <a:gd name="T22" fmla="*/ 0 w 14"/>
                <a:gd name="T23" fmla="*/ 109 h 112"/>
                <a:gd name="T24" fmla="*/ 0 w 14"/>
                <a:gd name="T25" fmla="*/ 33 h 112"/>
                <a:gd name="T26" fmla="*/ 3 w 14"/>
                <a:gd name="T27" fmla="*/ 30 h 112"/>
                <a:gd name="T28" fmla="*/ 10 w 14"/>
                <a:gd name="T29" fmla="*/ 30 h 112"/>
                <a:gd name="T30" fmla="*/ 13 w 14"/>
                <a:gd name="T31" fmla="*/ 33 h 112"/>
                <a:gd name="T32" fmla="*/ 13 w 14"/>
                <a:gd name="T33" fmla="*/ 109 h 112"/>
                <a:gd name="T34" fmla="*/ 10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7"/>
                  </a:moveTo>
                  <a:cubicBezTo>
                    <a:pt x="3" y="17"/>
                    <a:pt x="3" y="17"/>
                    <a:pt x="3" y="17"/>
                  </a:cubicBezTo>
                  <a:cubicBezTo>
                    <a:pt x="2" y="17"/>
                    <a:pt x="0" y="15"/>
                    <a:pt x="0" y="14"/>
                  </a:cubicBezTo>
                  <a:cubicBezTo>
                    <a:pt x="0" y="3"/>
                    <a:pt x="0" y="3"/>
                    <a:pt x="0" y="3"/>
                  </a:cubicBezTo>
                  <a:cubicBezTo>
                    <a:pt x="0" y="1"/>
                    <a:pt x="2" y="0"/>
                    <a:pt x="3" y="0"/>
                  </a:cubicBezTo>
                  <a:cubicBezTo>
                    <a:pt x="11" y="0"/>
                    <a:pt x="11" y="0"/>
                    <a:pt x="11" y="0"/>
                  </a:cubicBezTo>
                  <a:cubicBezTo>
                    <a:pt x="12" y="0"/>
                    <a:pt x="14" y="1"/>
                    <a:pt x="14" y="3"/>
                  </a:cubicBezTo>
                  <a:cubicBezTo>
                    <a:pt x="14" y="14"/>
                    <a:pt x="14" y="14"/>
                    <a:pt x="14" y="14"/>
                  </a:cubicBezTo>
                  <a:cubicBezTo>
                    <a:pt x="14" y="15"/>
                    <a:pt x="12" y="17"/>
                    <a:pt x="11" y="17"/>
                  </a:cubicBezTo>
                  <a:moveTo>
                    <a:pt x="10" y="112"/>
                  </a:moveTo>
                  <a:cubicBezTo>
                    <a:pt x="3" y="112"/>
                    <a:pt x="3" y="112"/>
                    <a:pt x="3" y="112"/>
                  </a:cubicBezTo>
                  <a:cubicBezTo>
                    <a:pt x="2" y="112"/>
                    <a:pt x="0" y="110"/>
                    <a:pt x="0" y="109"/>
                  </a:cubicBezTo>
                  <a:cubicBezTo>
                    <a:pt x="0" y="33"/>
                    <a:pt x="0" y="33"/>
                    <a:pt x="0" y="33"/>
                  </a:cubicBezTo>
                  <a:cubicBezTo>
                    <a:pt x="0" y="31"/>
                    <a:pt x="2" y="30"/>
                    <a:pt x="3" y="30"/>
                  </a:cubicBezTo>
                  <a:cubicBezTo>
                    <a:pt x="10" y="30"/>
                    <a:pt x="10" y="30"/>
                    <a:pt x="10" y="30"/>
                  </a:cubicBezTo>
                  <a:cubicBezTo>
                    <a:pt x="12" y="30"/>
                    <a:pt x="13" y="31"/>
                    <a:pt x="13" y="33"/>
                  </a:cubicBezTo>
                  <a:cubicBezTo>
                    <a:pt x="13" y="109"/>
                    <a:pt x="13" y="109"/>
                    <a:pt x="13" y="109"/>
                  </a:cubicBezTo>
                  <a:cubicBezTo>
                    <a:pt x="13" y="110"/>
                    <a:pt x="12" y="112"/>
                    <a:pt x="1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20">
              <a:extLst>
                <a:ext uri="{FF2B5EF4-FFF2-40B4-BE49-F238E27FC236}">
                  <a16:creationId xmlns:a16="http://schemas.microsoft.com/office/drawing/2014/main" id="{679CB8C1-34B9-42C9-86DD-24BFC028FBCE}"/>
                </a:ext>
              </a:extLst>
            </p:cNvPr>
            <p:cNvSpPr>
              <a:spLocks/>
            </p:cNvSpPr>
            <p:nvPr userDrawn="1"/>
          </p:nvSpPr>
          <p:spPr bwMode="auto">
            <a:xfrm>
              <a:off x="8104188" y="1604963"/>
              <a:ext cx="134938" cy="182563"/>
            </a:xfrm>
            <a:custGeom>
              <a:avLst/>
              <a:gdLst>
                <a:gd name="T0" fmla="*/ 59 w 62"/>
                <a:gd name="T1" fmla="*/ 83 h 83"/>
                <a:gd name="T2" fmla="*/ 52 w 62"/>
                <a:gd name="T3" fmla="*/ 83 h 83"/>
                <a:gd name="T4" fmla="*/ 49 w 62"/>
                <a:gd name="T5" fmla="*/ 80 h 83"/>
                <a:gd name="T6" fmla="*/ 49 w 62"/>
                <a:gd name="T7" fmla="*/ 31 h 83"/>
                <a:gd name="T8" fmla="*/ 33 w 62"/>
                <a:gd name="T9" fmla="*/ 11 h 83"/>
                <a:gd name="T10" fmla="*/ 13 w 62"/>
                <a:gd name="T11" fmla="*/ 17 h 83"/>
                <a:gd name="T12" fmla="*/ 13 w 62"/>
                <a:gd name="T13" fmla="*/ 80 h 83"/>
                <a:gd name="T14" fmla="*/ 10 w 62"/>
                <a:gd name="T15" fmla="*/ 83 h 83"/>
                <a:gd name="T16" fmla="*/ 3 w 62"/>
                <a:gd name="T17" fmla="*/ 83 h 83"/>
                <a:gd name="T18" fmla="*/ 0 w 62"/>
                <a:gd name="T19" fmla="*/ 80 h 83"/>
                <a:gd name="T20" fmla="*/ 0 w 62"/>
                <a:gd name="T21" fmla="*/ 4 h 83"/>
                <a:gd name="T22" fmla="*/ 3 w 62"/>
                <a:gd name="T23" fmla="*/ 1 h 83"/>
                <a:gd name="T24" fmla="*/ 10 w 62"/>
                <a:gd name="T25" fmla="*/ 1 h 83"/>
                <a:gd name="T26" fmla="*/ 13 w 62"/>
                <a:gd name="T27" fmla="*/ 4 h 83"/>
                <a:gd name="T28" fmla="*/ 13 w 62"/>
                <a:gd name="T29" fmla="*/ 6 h 83"/>
                <a:gd name="T30" fmla="*/ 37 w 62"/>
                <a:gd name="T31" fmla="*/ 0 h 83"/>
                <a:gd name="T32" fmla="*/ 62 w 62"/>
                <a:gd name="T33" fmla="*/ 31 h 83"/>
                <a:gd name="T34" fmla="*/ 62 w 62"/>
                <a:gd name="T35" fmla="*/ 80 h 83"/>
                <a:gd name="T36" fmla="*/ 59 w 62"/>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83">
                  <a:moveTo>
                    <a:pt x="59" y="83"/>
                  </a:moveTo>
                  <a:cubicBezTo>
                    <a:pt x="52" y="83"/>
                    <a:pt x="52" y="83"/>
                    <a:pt x="52" y="83"/>
                  </a:cubicBezTo>
                  <a:cubicBezTo>
                    <a:pt x="51" y="83"/>
                    <a:pt x="49" y="81"/>
                    <a:pt x="49" y="80"/>
                  </a:cubicBezTo>
                  <a:cubicBezTo>
                    <a:pt x="49" y="31"/>
                    <a:pt x="49" y="31"/>
                    <a:pt x="49" y="31"/>
                  </a:cubicBezTo>
                  <a:cubicBezTo>
                    <a:pt x="49" y="16"/>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4" y="0"/>
                    <a:pt x="62" y="11"/>
                    <a:pt x="62" y="31"/>
                  </a:cubicBezTo>
                  <a:cubicBezTo>
                    <a:pt x="62" y="80"/>
                    <a:pt x="62" y="80"/>
                    <a:pt x="62" y="80"/>
                  </a:cubicBezTo>
                  <a:cubicBezTo>
                    <a:pt x="62" y="81"/>
                    <a:pt x="61" y="83"/>
                    <a:pt x="59"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1">
              <a:extLst>
                <a:ext uri="{FF2B5EF4-FFF2-40B4-BE49-F238E27FC236}">
                  <a16:creationId xmlns:a16="http://schemas.microsoft.com/office/drawing/2014/main" id="{EA5C8DEB-C433-4947-B4EF-4DB99E26C415}"/>
                </a:ext>
              </a:extLst>
            </p:cNvPr>
            <p:cNvSpPr>
              <a:spLocks noEditPoints="1"/>
            </p:cNvSpPr>
            <p:nvPr userDrawn="1"/>
          </p:nvSpPr>
          <p:spPr bwMode="auto">
            <a:xfrm>
              <a:off x="8270875" y="1604963"/>
              <a:ext cx="136525"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2 h 112"/>
                <a:gd name="T18" fmla="*/ 34 w 63"/>
                <a:gd name="T19" fmla="*/ 84 h 112"/>
                <a:gd name="T20" fmla="*/ 0 w 63"/>
                <a:gd name="T21" fmla="*/ 47 h 112"/>
                <a:gd name="T22" fmla="*/ 0 w 63"/>
                <a:gd name="T23" fmla="*/ 36 h 112"/>
                <a:gd name="T24" fmla="*/ 34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4 w 63"/>
                <a:gd name="T37" fmla="*/ 11 h 112"/>
                <a:gd name="T38" fmla="*/ 13 w 63"/>
                <a:gd name="T39" fmla="*/ 36 h 112"/>
                <a:gd name="T40" fmla="*/ 13 w 63"/>
                <a:gd name="T41" fmla="*/ 47 h 112"/>
                <a:gd name="T42" fmla="*/ 34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8" y="99"/>
                    <a:pt x="8" y="99"/>
                    <a:pt x="8" y="99"/>
                  </a:cubicBezTo>
                  <a:cubicBezTo>
                    <a:pt x="13" y="100"/>
                    <a:pt x="25" y="101"/>
                    <a:pt x="33" y="101"/>
                  </a:cubicBezTo>
                  <a:cubicBezTo>
                    <a:pt x="47" y="101"/>
                    <a:pt x="50" y="98"/>
                    <a:pt x="50" y="83"/>
                  </a:cubicBezTo>
                  <a:cubicBezTo>
                    <a:pt x="50" y="82"/>
                    <a:pt x="50" y="82"/>
                    <a:pt x="50" y="82"/>
                  </a:cubicBezTo>
                  <a:cubicBezTo>
                    <a:pt x="47" y="82"/>
                    <a:pt x="38" y="84"/>
                    <a:pt x="34" y="84"/>
                  </a:cubicBezTo>
                  <a:cubicBezTo>
                    <a:pt x="15" y="84"/>
                    <a:pt x="0" y="75"/>
                    <a:pt x="0" y="47"/>
                  </a:cubicBezTo>
                  <a:cubicBezTo>
                    <a:pt x="0" y="36"/>
                    <a:pt x="0" y="36"/>
                    <a:pt x="0" y="36"/>
                  </a:cubicBezTo>
                  <a:cubicBezTo>
                    <a:pt x="0" y="11"/>
                    <a:pt x="11" y="0"/>
                    <a:pt x="34"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2"/>
                    <a:pt x="40" y="11"/>
                    <a:pt x="34" y="11"/>
                  </a:cubicBezTo>
                  <a:cubicBezTo>
                    <a:pt x="19" y="11"/>
                    <a:pt x="13" y="18"/>
                    <a:pt x="13" y="36"/>
                  </a:cubicBezTo>
                  <a:cubicBezTo>
                    <a:pt x="13" y="47"/>
                    <a:pt x="13" y="47"/>
                    <a:pt x="13" y="47"/>
                  </a:cubicBezTo>
                  <a:cubicBezTo>
                    <a:pt x="13" y="66"/>
                    <a:pt x="20" y="73"/>
                    <a:pt x="34" y="73"/>
                  </a:cubicBezTo>
                  <a:cubicBezTo>
                    <a:pt x="38" y="73"/>
                    <a:pt x="46" y="72"/>
                    <a:pt x="50" y="71"/>
                  </a:cubicBez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2">
              <a:extLst>
                <a:ext uri="{FF2B5EF4-FFF2-40B4-BE49-F238E27FC236}">
                  <a16:creationId xmlns:a16="http://schemas.microsoft.com/office/drawing/2014/main" id="{BF9FCB4B-3ECA-44A7-BDDC-94A0E24A265E}"/>
                </a:ext>
              </a:extLst>
            </p:cNvPr>
            <p:cNvSpPr>
              <a:spLocks/>
            </p:cNvSpPr>
            <p:nvPr userDrawn="1"/>
          </p:nvSpPr>
          <p:spPr bwMode="auto">
            <a:xfrm>
              <a:off x="8437563" y="1604963"/>
              <a:ext cx="120650" cy="184150"/>
            </a:xfrm>
            <a:custGeom>
              <a:avLst/>
              <a:gdLst>
                <a:gd name="T0" fmla="*/ 27 w 55"/>
                <a:gd name="T1" fmla="*/ 84 h 84"/>
                <a:gd name="T2" fmla="*/ 3 w 55"/>
                <a:gd name="T3" fmla="*/ 81 h 84"/>
                <a:gd name="T4" fmla="*/ 0 w 55"/>
                <a:gd name="T5" fmla="*/ 78 h 84"/>
                <a:gd name="T6" fmla="*/ 0 w 55"/>
                <a:gd name="T7" fmla="*/ 73 h 84"/>
                <a:gd name="T8" fmla="*/ 3 w 55"/>
                <a:gd name="T9" fmla="*/ 71 h 84"/>
                <a:gd name="T10" fmla="*/ 3 w 55"/>
                <a:gd name="T11" fmla="*/ 71 h 84"/>
                <a:gd name="T12" fmla="*/ 27 w 55"/>
                <a:gd name="T13" fmla="*/ 73 h 84"/>
                <a:gd name="T14" fmla="*/ 42 w 55"/>
                <a:gd name="T15" fmla="*/ 62 h 84"/>
                <a:gd name="T16" fmla="*/ 30 w 55"/>
                <a:gd name="T17" fmla="*/ 50 h 84"/>
                <a:gd name="T18" fmla="*/ 15 w 55"/>
                <a:gd name="T19" fmla="*/ 41 h 84"/>
                <a:gd name="T20" fmla="*/ 0 w 55"/>
                <a:gd name="T21" fmla="*/ 19 h 84"/>
                <a:gd name="T22" fmla="*/ 27 w 55"/>
                <a:gd name="T23" fmla="*/ 0 h 84"/>
                <a:gd name="T24" fmla="*/ 50 w 55"/>
                <a:gd name="T25" fmla="*/ 2 h 84"/>
                <a:gd name="T26" fmla="*/ 53 w 55"/>
                <a:gd name="T27" fmla="*/ 5 h 84"/>
                <a:gd name="T28" fmla="*/ 53 w 55"/>
                <a:gd name="T29" fmla="*/ 9 h 84"/>
                <a:gd name="T30" fmla="*/ 51 w 55"/>
                <a:gd name="T31" fmla="*/ 12 h 84"/>
                <a:gd name="T32" fmla="*/ 50 w 55"/>
                <a:gd name="T33" fmla="*/ 12 h 84"/>
                <a:gd name="T34" fmla="*/ 27 w 55"/>
                <a:gd name="T35" fmla="*/ 11 h 84"/>
                <a:gd name="T36" fmla="*/ 13 w 55"/>
                <a:gd name="T37" fmla="*/ 19 h 84"/>
                <a:gd name="T38" fmla="*/ 24 w 55"/>
                <a:gd name="T39" fmla="*/ 31 h 84"/>
                <a:gd name="T40" fmla="*/ 38 w 55"/>
                <a:gd name="T41" fmla="*/ 40 h 84"/>
                <a:gd name="T42" fmla="*/ 55 w 55"/>
                <a:gd name="T43" fmla="*/ 62 h 84"/>
                <a:gd name="T44" fmla="*/ 27 w 55"/>
                <a:gd name="T4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84">
                  <a:moveTo>
                    <a:pt x="27" y="84"/>
                  </a:moveTo>
                  <a:cubicBezTo>
                    <a:pt x="21" y="84"/>
                    <a:pt x="11" y="83"/>
                    <a:pt x="3" y="81"/>
                  </a:cubicBezTo>
                  <a:cubicBezTo>
                    <a:pt x="1" y="81"/>
                    <a:pt x="0" y="80"/>
                    <a:pt x="0" y="78"/>
                  </a:cubicBezTo>
                  <a:cubicBezTo>
                    <a:pt x="0" y="73"/>
                    <a:pt x="0" y="73"/>
                    <a:pt x="0" y="73"/>
                  </a:cubicBezTo>
                  <a:cubicBezTo>
                    <a:pt x="0" y="72"/>
                    <a:pt x="1" y="71"/>
                    <a:pt x="3" y="71"/>
                  </a:cubicBezTo>
                  <a:cubicBezTo>
                    <a:pt x="3" y="71"/>
                    <a:pt x="3" y="71"/>
                    <a:pt x="3" y="71"/>
                  </a:cubicBezTo>
                  <a:cubicBezTo>
                    <a:pt x="11" y="72"/>
                    <a:pt x="21" y="73"/>
                    <a:pt x="27" y="73"/>
                  </a:cubicBezTo>
                  <a:cubicBezTo>
                    <a:pt x="36" y="73"/>
                    <a:pt x="42" y="70"/>
                    <a:pt x="42" y="62"/>
                  </a:cubicBezTo>
                  <a:cubicBezTo>
                    <a:pt x="42" y="58"/>
                    <a:pt x="39" y="55"/>
                    <a:pt x="30" y="50"/>
                  </a:cubicBezTo>
                  <a:cubicBezTo>
                    <a:pt x="15" y="41"/>
                    <a:pt x="15" y="41"/>
                    <a:pt x="15" y="41"/>
                  </a:cubicBezTo>
                  <a:cubicBezTo>
                    <a:pt x="6" y="35"/>
                    <a:pt x="0" y="29"/>
                    <a:pt x="0" y="19"/>
                  </a:cubicBezTo>
                  <a:cubicBezTo>
                    <a:pt x="0" y="4"/>
                    <a:pt x="12" y="0"/>
                    <a:pt x="27" y="0"/>
                  </a:cubicBezTo>
                  <a:cubicBezTo>
                    <a:pt x="35" y="0"/>
                    <a:pt x="43" y="0"/>
                    <a:pt x="50" y="2"/>
                  </a:cubicBezTo>
                  <a:cubicBezTo>
                    <a:pt x="52" y="2"/>
                    <a:pt x="53" y="3"/>
                    <a:pt x="53" y="5"/>
                  </a:cubicBezTo>
                  <a:cubicBezTo>
                    <a:pt x="53" y="9"/>
                    <a:pt x="53" y="9"/>
                    <a:pt x="53" y="9"/>
                  </a:cubicBezTo>
                  <a:cubicBezTo>
                    <a:pt x="53" y="11"/>
                    <a:pt x="52" y="12"/>
                    <a:pt x="51" y="12"/>
                  </a:cubicBezTo>
                  <a:cubicBezTo>
                    <a:pt x="51" y="12"/>
                    <a:pt x="50" y="12"/>
                    <a:pt x="50" y="12"/>
                  </a:cubicBezTo>
                  <a:cubicBezTo>
                    <a:pt x="45" y="12"/>
                    <a:pt x="35" y="11"/>
                    <a:pt x="27" y="11"/>
                  </a:cubicBezTo>
                  <a:cubicBezTo>
                    <a:pt x="19" y="11"/>
                    <a:pt x="13" y="12"/>
                    <a:pt x="13" y="19"/>
                  </a:cubicBezTo>
                  <a:cubicBezTo>
                    <a:pt x="13" y="24"/>
                    <a:pt x="17" y="27"/>
                    <a:pt x="24" y="31"/>
                  </a:cubicBezTo>
                  <a:cubicBezTo>
                    <a:pt x="38" y="40"/>
                    <a:pt x="38" y="40"/>
                    <a:pt x="38" y="40"/>
                  </a:cubicBezTo>
                  <a:cubicBezTo>
                    <a:pt x="51" y="47"/>
                    <a:pt x="55" y="53"/>
                    <a:pt x="55" y="62"/>
                  </a:cubicBezTo>
                  <a:cubicBezTo>
                    <a:pt x="55" y="77"/>
                    <a:pt x="43" y="84"/>
                    <a:pt x="27"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3">
              <a:extLst>
                <a:ext uri="{FF2B5EF4-FFF2-40B4-BE49-F238E27FC236}">
                  <a16:creationId xmlns:a16="http://schemas.microsoft.com/office/drawing/2014/main" id="{FFB4D0B2-86EC-4FC1-A9B6-F53CB645AFA7}"/>
                </a:ext>
              </a:extLst>
            </p:cNvPr>
            <p:cNvSpPr>
              <a:spLocks/>
            </p:cNvSpPr>
            <p:nvPr userDrawn="1"/>
          </p:nvSpPr>
          <p:spPr bwMode="auto">
            <a:xfrm>
              <a:off x="7104063" y="1908175"/>
              <a:ext cx="138113" cy="242888"/>
            </a:xfrm>
            <a:custGeom>
              <a:avLst/>
              <a:gdLst>
                <a:gd name="T0" fmla="*/ 32 w 63"/>
                <a:gd name="T1" fmla="*/ 111 h 111"/>
                <a:gd name="T2" fmla="*/ 8 w 63"/>
                <a:gd name="T3" fmla="*/ 108 h 111"/>
                <a:gd name="T4" fmla="*/ 5 w 63"/>
                <a:gd name="T5" fmla="*/ 105 h 111"/>
                <a:gd name="T6" fmla="*/ 5 w 63"/>
                <a:gd name="T7" fmla="*/ 101 h 111"/>
                <a:gd name="T8" fmla="*/ 8 w 63"/>
                <a:gd name="T9" fmla="*/ 99 h 111"/>
                <a:gd name="T10" fmla="*/ 8 w 63"/>
                <a:gd name="T11" fmla="*/ 99 h 111"/>
                <a:gd name="T12" fmla="*/ 32 w 63"/>
                <a:gd name="T13" fmla="*/ 100 h 111"/>
                <a:gd name="T14" fmla="*/ 50 w 63"/>
                <a:gd name="T15" fmla="*/ 82 h 111"/>
                <a:gd name="T16" fmla="*/ 50 w 63"/>
                <a:gd name="T17" fmla="*/ 81 h 111"/>
                <a:gd name="T18" fmla="*/ 33 w 63"/>
                <a:gd name="T19" fmla="*/ 83 h 111"/>
                <a:gd name="T20" fmla="*/ 0 w 63"/>
                <a:gd name="T21" fmla="*/ 52 h 111"/>
                <a:gd name="T22" fmla="*/ 0 w 63"/>
                <a:gd name="T23" fmla="*/ 3 h 111"/>
                <a:gd name="T24" fmla="*/ 3 w 63"/>
                <a:gd name="T25" fmla="*/ 0 h 111"/>
                <a:gd name="T26" fmla="*/ 10 w 63"/>
                <a:gd name="T27" fmla="*/ 0 h 111"/>
                <a:gd name="T28" fmla="*/ 13 w 63"/>
                <a:gd name="T29" fmla="*/ 3 h 111"/>
                <a:gd name="T30" fmla="*/ 13 w 63"/>
                <a:gd name="T31" fmla="*/ 52 h 111"/>
                <a:gd name="T32" fmla="*/ 33 w 63"/>
                <a:gd name="T33" fmla="*/ 71 h 111"/>
                <a:gd name="T34" fmla="*/ 50 w 63"/>
                <a:gd name="T35" fmla="*/ 69 h 111"/>
                <a:gd name="T36" fmla="*/ 50 w 63"/>
                <a:gd name="T37" fmla="*/ 3 h 111"/>
                <a:gd name="T38" fmla="*/ 53 w 63"/>
                <a:gd name="T39" fmla="*/ 0 h 111"/>
                <a:gd name="T40" fmla="*/ 60 w 63"/>
                <a:gd name="T41" fmla="*/ 0 h 111"/>
                <a:gd name="T42" fmla="*/ 63 w 63"/>
                <a:gd name="T43" fmla="*/ 3 h 111"/>
                <a:gd name="T44" fmla="*/ 63 w 63"/>
                <a:gd name="T45" fmla="*/ 82 h 111"/>
                <a:gd name="T46" fmla="*/ 32 w 63"/>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1">
                  <a:moveTo>
                    <a:pt x="32" y="111"/>
                  </a:moveTo>
                  <a:cubicBezTo>
                    <a:pt x="21" y="111"/>
                    <a:pt x="11" y="109"/>
                    <a:pt x="8" y="108"/>
                  </a:cubicBezTo>
                  <a:cubicBezTo>
                    <a:pt x="6" y="108"/>
                    <a:pt x="5" y="107"/>
                    <a:pt x="5" y="105"/>
                  </a:cubicBezTo>
                  <a:cubicBezTo>
                    <a:pt x="5" y="101"/>
                    <a:pt x="5" y="101"/>
                    <a:pt x="5" y="101"/>
                  </a:cubicBezTo>
                  <a:cubicBezTo>
                    <a:pt x="5" y="100"/>
                    <a:pt x="6" y="99"/>
                    <a:pt x="8" y="99"/>
                  </a:cubicBezTo>
                  <a:cubicBezTo>
                    <a:pt x="8" y="99"/>
                    <a:pt x="8" y="99"/>
                    <a:pt x="8" y="99"/>
                  </a:cubicBezTo>
                  <a:cubicBezTo>
                    <a:pt x="12" y="99"/>
                    <a:pt x="24" y="100"/>
                    <a:pt x="32" y="100"/>
                  </a:cubicBezTo>
                  <a:cubicBezTo>
                    <a:pt x="46" y="100"/>
                    <a:pt x="50" y="97"/>
                    <a:pt x="50" y="82"/>
                  </a:cubicBezTo>
                  <a:cubicBezTo>
                    <a:pt x="50" y="81"/>
                    <a:pt x="50" y="81"/>
                    <a:pt x="50" y="81"/>
                  </a:cubicBezTo>
                  <a:cubicBezTo>
                    <a:pt x="46" y="82"/>
                    <a:pt x="38" y="83"/>
                    <a:pt x="33" y="83"/>
                  </a:cubicBezTo>
                  <a:cubicBezTo>
                    <a:pt x="16" y="83"/>
                    <a:pt x="0" y="77"/>
                    <a:pt x="0" y="52"/>
                  </a:cubicBezTo>
                  <a:cubicBezTo>
                    <a:pt x="0" y="3"/>
                    <a:pt x="0" y="3"/>
                    <a:pt x="0" y="3"/>
                  </a:cubicBezTo>
                  <a:cubicBezTo>
                    <a:pt x="0" y="1"/>
                    <a:pt x="1" y="0"/>
                    <a:pt x="3" y="0"/>
                  </a:cubicBezTo>
                  <a:cubicBezTo>
                    <a:pt x="10" y="0"/>
                    <a:pt x="10" y="0"/>
                    <a:pt x="10" y="0"/>
                  </a:cubicBezTo>
                  <a:cubicBezTo>
                    <a:pt x="12" y="0"/>
                    <a:pt x="13" y="1"/>
                    <a:pt x="13" y="3"/>
                  </a:cubicBezTo>
                  <a:cubicBezTo>
                    <a:pt x="13" y="52"/>
                    <a:pt x="13" y="52"/>
                    <a:pt x="13" y="52"/>
                  </a:cubicBezTo>
                  <a:cubicBezTo>
                    <a:pt x="13" y="68"/>
                    <a:pt x="21" y="71"/>
                    <a:pt x="33" y="71"/>
                  </a:cubicBezTo>
                  <a:cubicBezTo>
                    <a:pt x="38" y="71"/>
                    <a:pt x="45" y="70"/>
                    <a:pt x="50" y="69"/>
                  </a:cubicBezTo>
                  <a:cubicBezTo>
                    <a:pt x="50" y="3"/>
                    <a:pt x="50" y="3"/>
                    <a:pt x="50" y="3"/>
                  </a:cubicBezTo>
                  <a:cubicBezTo>
                    <a:pt x="50" y="1"/>
                    <a:pt x="51" y="0"/>
                    <a:pt x="53" y="0"/>
                  </a:cubicBezTo>
                  <a:cubicBezTo>
                    <a:pt x="60" y="0"/>
                    <a:pt x="60" y="0"/>
                    <a:pt x="60" y="0"/>
                  </a:cubicBezTo>
                  <a:cubicBezTo>
                    <a:pt x="61" y="0"/>
                    <a:pt x="63" y="1"/>
                    <a:pt x="63" y="3"/>
                  </a:cubicBezTo>
                  <a:cubicBezTo>
                    <a:pt x="63" y="82"/>
                    <a:pt x="63" y="82"/>
                    <a:pt x="63" y="82"/>
                  </a:cubicBezTo>
                  <a:cubicBezTo>
                    <a:pt x="63" y="105"/>
                    <a:pt x="53" y="111"/>
                    <a:pt x="32"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24">
              <a:extLst>
                <a:ext uri="{FF2B5EF4-FFF2-40B4-BE49-F238E27FC236}">
                  <a16:creationId xmlns:a16="http://schemas.microsoft.com/office/drawing/2014/main" id="{F3829F35-7942-4BEE-9231-6C4B7004CD27}"/>
                </a:ext>
              </a:extLst>
            </p:cNvPr>
            <p:cNvSpPr>
              <a:spLocks/>
            </p:cNvSpPr>
            <p:nvPr userDrawn="1"/>
          </p:nvSpPr>
          <p:spPr bwMode="auto">
            <a:xfrm>
              <a:off x="7277100" y="1905000"/>
              <a:ext cx="136525" cy="182563"/>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5"/>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2"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2" y="2"/>
                    <a:pt x="28" y="0"/>
                    <a:pt x="37" y="0"/>
                  </a:cubicBezTo>
                  <a:cubicBezTo>
                    <a:pt x="55" y="0"/>
                    <a:pt x="63" y="11"/>
                    <a:pt x="63" y="31"/>
                  </a:cubicBezTo>
                  <a:cubicBezTo>
                    <a:pt x="63" y="80"/>
                    <a:pt x="63" y="80"/>
                    <a:pt x="63" y="80"/>
                  </a:cubicBezTo>
                  <a:cubicBezTo>
                    <a:pt x="63" y="81"/>
                    <a:pt x="62"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25">
              <a:extLst>
                <a:ext uri="{FF2B5EF4-FFF2-40B4-BE49-F238E27FC236}">
                  <a16:creationId xmlns:a16="http://schemas.microsoft.com/office/drawing/2014/main" id="{9211DCBB-E93D-4A88-B4AD-7E493D83D0E6}"/>
                </a:ext>
              </a:extLst>
            </p:cNvPr>
            <p:cNvSpPr>
              <a:spLocks noEditPoints="1"/>
            </p:cNvSpPr>
            <p:nvPr userDrawn="1"/>
          </p:nvSpPr>
          <p:spPr bwMode="auto">
            <a:xfrm>
              <a:off x="7445375" y="1841500"/>
              <a:ext cx="136525" cy="247650"/>
            </a:xfrm>
            <a:custGeom>
              <a:avLst/>
              <a:gdLst>
                <a:gd name="T0" fmla="*/ 60 w 63"/>
                <a:gd name="T1" fmla="*/ 110 h 113"/>
                <a:gd name="T2" fmla="*/ 32 w 63"/>
                <a:gd name="T3" fmla="*/ 113 h 113"/>
                <a:gd name="T4" fmla="*/ 0 w 63"/>
                <a:gd name="T5" fmla="*/ 76 h 113"/>
                <a:gd name="T6" fmla="*/ 0 w 63"/>
                <a:gd name="T7" fmla="*/ 65 h 113"/>
                <a:gd name="T8" fmla="*/ 32 w 63"/>
                <a:gd name="T9" fmla="*/ 29 h 113"/>
                <a:gd name="T10" fmla="*/ 50 w 63"/>
                <a:gd name="T11" fmla="*/ 30 h 113"/>
                <a:gd name="T12" fmla="*/ 50 w 63"/>
                <a:gd name="T13" fmla="*/ 2 h 113"/>
                <a:gd name="T14" fmla="*/ 52 w 63"/>
                <a:gd name="T15" fmla="*/ 0 h 113"/>
                <a:gd name="T16" fmla="*/ 60 w 63"/>
                <a:gd name="T17" fmla="*/ 0 h 113"/>
                <a:gd name="T18" fmla="*/ 63 w 63"/>
                <a:gd name="T19" fmla="*/ 2 h 113"/>
                <a:gd name="T20" fmla="*/ 63 w 63"/>
                <a:gd name="T21" fmla="*/ 107 h 113"/>
                <a:gd name="T22" fmla="*/ 60 w 63"/>
                <a:gd name="T23" fmla="*/ 110 h 113"/>
                <a:gd name="T24" fmla="*/ 50 w 63"/>
                <a:gd name="T25" fmla="*/ 41 h 113"/>
                <a:gd name="T26" fmla="*/ 32 w 63"/>
                <a:gd name="T27" fmla="*/ 40 h 113"/>
                <a:gd name="T28" fmla="*/ 13 w 63"/>
                <a:gd name="T29" fmla="*/ 65 h 113"/>
                <a:gd name="T30" fmla="*/ 13 w 63"/>
                <a:gd name="T31" fmla="*/ 76 h 113"/>
                <a:gd name="T32" fmla="*/ 32 w 63"/>
                <a:gd name="T33" fmla="*/ 101 h 113"/>
                <a:gd name="T34" fmla="*/ 50 w 63"/>
                <a:gd name="T35" fmla="*/ 100 h 113"/>
                <a:gd name="T36" fmla="*/ 50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60"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50" y="30"/>
                  </a:cubicBezTo>
                  <a:cubicBezTo>
                    <a:pt x="50" y="2"/>
                    <a:pt x="50" y="2"/>
                    <a:pt x="50" y="2"/>
                  </a:cubicBezTo>
                  <a:cubicBezTo>
                    <a:pt x="50" y="1"/>
                    <a:pt x="51" y="0"/>
                    <a:pt x="52" y="0"/>
                  </a:cubicBezTo>
                  <a:cubicBezTo>
                    <a:pt x="60" y="0"/>
                    <a:pt x="60" y="0"/>
                    <a:pt x="60" y="0"/>
                  </a:cubicBezTo>
                  <a:cubicBezTo>
                    <a:pt x="62" y="0"/>
                    <a:pt x="63" y="1"/>
                    <a:pt x="63" y="2"/>
                  </a:cubicBezTo>
                  <a:cubicBezTo>
                    <a:pt x="63" y="107"/>
                    <a:pt x="63" y="107"/>
                    <a:pt x="63" y="107"/>
                  </a:cubicBezTo>
                  <a:cubicBezTo>
                    <a:pt x="63" y="109"/>
                    <a:pt x="62" y="110"/>
                    <a:pt x="60" y="110"/>
                  </a:cubicBezTo>
                  <a:moveTo>
                    <a:pt x="50" y="41"/>
                  </a:moveTo>
                  <a:cubicBezTo>
                    <a:pt x="45" y="40"/>
                    <a:pt x="37" y="40"/>
                    <a:pt x="32" y="40"/>
                  </a:cubicBezTo>
                  <a:cubicBezTo>
                    <a:pt x="18" y="40"/>
                    <a:pt x="13" y="49"/>
                    <a:pt x="13" y="65"/>
                  </a:cubicBezTo>
                  <a:cubicBezTo>
                    <a:pt x="13" y="76"/>
                    <a:pt x="13" y="76"/>
                    <a:pt x="13" y="76"/>
                  </a:cubicBezTo>
                  <a:cubicBezTo>
                    <a:pt x="13" y="92"/>
                    <a:pt x="17" y="101"/>
                    <a:pt x="32" y="101"/>
                  </a:cubicBezTo>
                  <a:cubicBezTo>
                    <a:pt x="37" y="101"/>
                    <a:pt x="45" y="101"/>
                    <a:pt x="50" y="100"/>
                  </a:cubicBezTo>
                  <a:lnTo>
                    <a:pt x="5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26">
              <a:extLst>
                <a:ext uri="{FF2B5EF4-FFF2-40B4-BE49-F238E27FC236}">
                  <a16:creationId xmlns:a16="http://schemas.microsoft.com/office/drawing/2014/main" id="{B052B5DD-50B0-47AD-8D33-D3DD0E828DE8}"/>
                </a:ext>
              </a:extLst>
            </p:cNvPr>
            <p:cNvSpPr>
              <a:spLocks noEditPoints="1"/>
            </p:cNvSpPr>
            <p:nvPr userDrawn="1"/>
          </p:nvSpPr>
          <p:spPr bwMode="auto">
            <a:xfrm>
              <a:off x="7623175" y="1841500"/>
              <a:ext cx="31750" cy="246063"/>
            </a:xfrm>
            <a:custGeom>
              <a:avLst/>
              <a:gdLst>
                <a:gd name="T0" fmla="*/ 11 w 14"/>
                <a:gd name="T1" fmla="*/ 16 h 112"/>
                <a:gd name="T2" fmla="*/ 3 w 14"/>
                <a:gd name="T3" fmla="*/ 16 h 112"/>
                <a:gd name="T4" fmla="*/ 0 w 14"/>
                <a:gd name="T5" fmla="*/ 14 h 112"/>
                <a:gd name="T6" fmla="*/ 0 w 14"/>
                <a:gd name="T7" fmla="*/ 2 h 112"/>
                <a:gd name="T8" fmla="*/ 3 w 14"/>
                <a:gd name="T9" fmla="*/ 0 h 112"/>
                <a:gd name="T10" fmla="*/ 11 w 14"/>
                <a:gd name="T11" fmla="*/ 0 h 112"/>
                <a:gd name="T12" fmla="*/ 14 w 14"/>
                <a:gd name="T13" fmla="*/ 2 h 112"/>
                <a:gd name="T14" fmla="*/ 14 w 14"/>
                <a:gd name="T15" fmla="*/ 14 h 112"/>
                <a:gd name="T16" fmla="*/ 11 w 14"/>
                <a:gd name="T17" fmla="*/ 16 h 112"/>
                <a:gd name="T18" fmla="*/ 11 w 14"/>
                <a:gd name="T19" fmla="*/ 112 h 112"/>
                <a:gd name="T20" fmla="*/ 3 w 14"/>
                <a:gd name="T21" fmla="*/ 112 h 112"/>
                <a:gd name="T22" fmla="*/ 0 w 14"/>
                <a:gd name="T23" fmla="*/ 109 h 112"/>
                <a:gd name="T24" fmla="*/ 0 w 14"/>
                <a:gd name="T25" fmla="*/ 33 h 112"/>
                <a:gd name="T26" fmla="*/ 3 w 14"/>
                <a:gd name="T27" fmla="*/ 30 h 112"/>
                <a:gd name="T28" fmla="*/ 11 w 14"/>
                <a:gd name="T29" fmla="*/ 30 h 112"/>
                <a:gd name="T30" fmla="*/ 14 w 14"/>
                <a:gd name="T31" fmla="*/ 33 h 112"/>
                <a:gd name="T32" fmla="*/ 14 w 14"/>
                <a:gd name="T33" fmla="*/ 109 h 112"/>
                <a:gd name="T34" fmla="*/ 11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6"/>
                  </a:moveTo>
                  <a:cubicBezTo>
                    <a:pt x="3" y="16"/>
                    <a:pt x="3" y="16"/>
                    <a:pt x="3" y="16"/>
                  </a:cubicBezTo>
                  <a:cubicBezTo>
                    <a:pt x="2" y="16"/>
                    <a:pt x="0" y="15"/>
                    <a:pt x="0" y="14"/>
                  </a:cubicBezTo>
                  <a:cubicBezTo>
                    <a:pt x="0" y="2"/>
                    <a:pt x="0" y="2"/>
                    <a:pt x="0" y="2"/>
                  </a:cubicBezTo>
                  <a:cubicBezTo>
                    <a:pt x="0" y="1"/>
                    <a:pt x="2" y="0"/>
                    <a:pt x="3" y="0"/>
                  </a:cubicBezTo>
                  <a:cubicBezTo>
                    <a:pt x="11" y="0"/>
                    <a:pt x="11" y="0"/>
                    <a:pt x="11" y="0"/>
                  </a:cubicBezTo>
                  <a:cubicBezTo>
                    <a:pt x="12" y="0"/>
                    <a:pt x="14" y="1"/>
                    <a:pt x="14" y="2"/>
                  </a:cubicBezTo>
                  <a:cubicBezTo>
                    <a:pt x="14" y="14"/>
                    <a:pt x="14" y="14"/>
                    <a:pt x="14" y="14"/>
                  </a:cubicBezTo>
                  <a:cubicBezTo>
                    <a:pt x="14" y="15"/>
                    <a:pt x="12" y="16"/>
                    <a:pt x="11" y="16"/>
                  </a:cubicBezTo>
                  <a:moveTo>
                    <a:pt x="11" y="112"/>
                  </a:moveTo>
                  <a:cubicBezTo>
                    <a:pt x="3" y="112"/>
                    <a:pt x="3" y="112"/>
                    <a:pt x="3" y="112"/>
                  </a:cubicBezTo>
                  <a:cubicBezTo>
                    <a:pt x="2" y="112"/>
                    <a:pt x="0" y="110"/>
                    <a:pt x="0" y="109"/>
                  </a:cubicBezTo>
                  <a:cubicBezTo>
                    <a:pt x="0" y="33"/>
                    <a:pt x="0" y="33"/>
                    <a:pt x="0" y="33"/>
                  </a:cubicBezTo>
                  <a:cubicBezTo>
                    <a:pt x="0" y="31"/>
                    <a:pt x="2" y="30"/>
                    <a:pt x="3" y="30"/>
                  </a:cubicBezTo>
                  <a:cubicBezTo>
                    <a:pt x="11" y="30"/>
                    <a:pt x="11" y="30"/>
                    <a:pt x="11" y="30"/>
                  </a:cubicBezTo>
                  <a:cubicBezTo>
                    <a:pt x="12" y="30"/>
                    <a:pt x="14" y="31"/>
                    <a:pt x="14" y="33"/>
                  </a:cubicBezTo>
                  <a:cubicBezTo>
                    <a:pt x="14" y="109"/>
                    <a:pt x="14" y="109"/>
                    <a:pt x="14" y="109"/>
                  </a:cubicBezTo>
                  <a:cubicBezTo>
                    <a:pt x="14" y="110"/>
                    <a:pt x="12" y="112"/>
                    <a:pt x="11"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27">
              <a:extLst>
                <a:ext uri="{FF2B5EF4-FFF2-40B4-BE49-F238E27FC236}">
                  <a16:creationId xmlns:a16="http://schemas.microsoft.com/office/drawing/2014/main" id="{965BF950-71DD-4553-A17E-B3032D150EE2}"/>
                </a:ext>
              </a:extLst>
            </p:cNvPr>
            <p:cNvSpPr>
              <a:spLocks noEditPoints="1"/>
            </p:cNvSpPr>
            <p:nvPr userDrawn="1"/>
          </p:nvSpPr>
          <p:spPr bwMode="auto">
            <a:xfrm>
              <a:off x="7686675" y="1905000"/>
              <a:ext cx="138113"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1 h 112"/>
                <a:gd name="T18" fmla="*/ 33 w 63"/>
                <a:gd name="T19" fmla="*/ 84 h 112"/>
                <a:gd name="T20" fmla="*/ 0 w 63"/>
                <a:gd name="T21" fmla="*/ 47 h 112"/>
                <a:gd name="T22" fmla="*/ 0 w 63"/>
                <a:gd name="T23" fmla="*/ 36 h 112"/>
                <a:gd name="T24" fmla="*/ 33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3 w 63"/>
                <a:gd name="T37" fmla="*/ 11 h 112"/>
                <a:gd name="T38" fmla="*/ 13 w 63"/>
                <a:gd name="T39" fmla="*/ 36 h 112"/>
                <a:gd name="T40" fmla="*/ 13 w 63"/>
                <a:gd name="T41" fmla="*/ 47 h 112"/>
                <a:gd name="T42" fmla="*/ 33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7" y="99"/>
                    <a:pt x="8" y="99"/>
                    <a:pt x="8" y="99"/>
                  </a:cubicBezTo>
                  <a:cubicBezTo>
                    <a:pt x="13" y="100"/>
                    <a:pt x="25" y="101"/>
                    <a:pt x="33" y="101"/>
                  </a:cubicBezTo>
                  <a:cubicBezTo>
                    <a:pt x="47" y="101"/>
                    <a:pt x="50" y="98"/>
                    <a:pt x="50" y="83"/>
                  </a:cubicBezTo>
                  <a:cubicBezTo>
                    <a:pt x="50" y="81"/>
                    <a:pt x="50" y="81"/>
                    <a:pt x="50" y="81"/>
                  </a:cubicBezTo>
                  <a:cubicBezTo>
                    <a:pt x="46" y="82"/>
                    <a:pt x="38" y="84"/>
                    <a:pt x="33" y="84"/>
                  </a:cubicBezTo>
                  <a:cubicBezTo>
                    <a:pt x="15" y="84"/>
                    <a:pt x="0" y="75"/>
                    <a:pt x="0" y="47"/>
                  </a:cubicBezTo>
                  <a:cubicBezTo>
                    <a:pt x="0" y="36"/>
                    <a:pt x="0" y="36"/>
                    <a:pt x="0" y="36"/>
                  </a:cubicBezTo>
                  <a:cubicBezTo>
                    <a:pt x="0" y="11"/>
                    <a:pt x="11" y="0"/>
                    <a:pt x="33"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1"/>
                    <a:pt x="40" y="11"/>
                    <a:pt x="33" y="11"/>
                  </a:cubicBezTo>
                  <a:cubicBezTo>
                    <a:pt x="19" y="11"/>
                    <a:pt x="13" y="18"/>
                    <a:pt x="13" y="36"/>
                  </a:cubicBezTo>
                  <a:cubicBezTo>
                    <a:pt x="13" y="47"/>
                    <a:pt x="13" y="47"/>
                    <a:pt x="13" y="47"/>
                  </a:cubicBezTo>
                  <a:cubicBezTo>
                    <a:pt x="13" y="66"/>
                    <a:pt x="20" y="73"/>
                    <a:pt x="33" y="73"/>
                  </a:cubicBezTo>
                  <a:cubicBezTo>
                    <a:pt x="38" y="73"/>
                    <a:pt x="45" y="72"/>
                    <a:pt x="50" y="71"/>
                  </a:cubicBez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28">
              <a:extLst>
                <a:ext uri="{FF2B5EF4-FFF2-40B4-BE49-F238E27FC236}">
                  <a16:creationId xmlns:a16="http://schemas.microsoft.com/office/drawing/2014/main" id="{193CB952-35A1-451C-97AA-1902E7554FE7}"/>
                </a:ext>
              </a:extLst>
            </p:cNvPr>
            <p:cNvSpPr>
              <a:spLocks/>
            </p:cNvSpPr>
            <p:nvPr userDrawn="1"/>
          </p:nvSpPr>
          <p:spPr bwMode="auto">
            <a:xfrm>
              <a:off x="7861300" y="1841500"/>
              <a:ext cx="136525" cy="246063"/>
            </a:xfrm>
            <a:custGeom>
              <a:avLst/>
              <a:gdLst>
                <a:gd name="T0" fmla="*/ 59 w 62"/>
                <a:gd name="T1" fmla="*/ 112 h 112"/>
                <a:gd name="T2" fmla="*/ 52 w 62"/>
                <a:gd name="T3" fmla="*/ 112 h 112"/>
                <a:gd name="T4" fmla="*/ 49 w 62"/>
                <a:gd name="T5" fmla="*/ 109 h 112"/>
                <a:gd name="T6" fmla="*/ 49 w 62"/>
                <a:gd name="T7" fmla="*/ 60 h 112"/>
                <a:gd name="T8" fmla="*/ 33 w 62"/>
                <a:gd name="T9" fmla="*/ 40 h 112"/>
                <a:gd name="T10" fmla="*/ 13 w 62"/>
                <a:gd name="T11" fmla="*/ 44 h 112"/>
                <a:gd name="T12" fmla="*/ 13 w 62"/>
                <a:gd name="T13" fmla="*/ 109 h 112"/>
                <a:gd name="T14" fmla="*/ 10 w 62"/>
                <a:gd name="T15" fmla="*/ 112 h 112"/>
                <a:gd name="T16" fmla="*/ 2 w 62"/>
                <a:gd name="T17" fmla="*/ 112 h 112"/>
                <a:gd name="T18" fmla="*/ 0 w 62"/>
                <a:gd name="T19" fmla="*/ 109 h 112"/>
                <a:gd name="T20" fmla="*/ 0 w 62"/>
                <a:gd name="T21" fmla="*/ 2 h 112"/>
                <a:gd name="T22" fmla="*/ 2 w 62"/>
                <a:gd name="T23" fmla="*/ 0 h 112"/>
                <a:gd name="T24" fmla="*/ 10 w 62"/>
                <a:gd name="T25" fmla="*/ 0 h 112"/>
                <a:gd name="T26" fmla="*/ 13 w 62"/>
                <a:gd name="T27" fmla="*/ 2 h 112"/>
                <a:gd name="T28" fmla="*/ 13 w 62"/>
                <a:gd name="T29" fmla="*/ 33 h 112"/>
                <a:gd name="T30" fmla="*/ 36 w 62"/>
                <a:gd name="T31" fmla="*/ 29 h 112"/>
                <a:gd name="T32" fmla="*/ 62 w 62"/>
                <a:gd name="T33" fmla="*/ 60 h 112"/>
                <a:gd name="T34" fmla="*/ 62 w 62"/>
                <a:gd name="T35" fmla="*/ 109 h 112"/>
                <a:gd name="T36" fmla="*/ 59 w 62"/>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12">
                  <a:moveTo>
                    <a:pt x="59" y="112"/>
                  </a:moveTo>
                  <a:cubicBezTo>
                    <a:pt x="52" y="112"/>
                    <a:pt x="52" y="112"/>
                    <a:pt x="52" y="112"/>
                  </a:cubicBezTo>
                  <a:cubicBezTo>
                    <a:pt x="51" y="112"/>
                    <a:pt x="49" y="110"/>
                    <a:pt x="49" y="109"/>
                  </a:cubicBezTo>
                  <a:cubicBezTo>
                    <a:pt x="49" y="60"/>
                    <a:pt x="49" y="60"/>
                    <a:pt x="49" y="60"/>
                  </a:cubicBezTo>
                  <a:cubicBezTo>
                    <a:pt x="49" y="45"/>
                    <a:pt x="43" y="40"/>
                    <a:pt x="33" y="40"/>
                  </a:cubicBezTo>
                  <a:cubicBezTo>
                    <a:pt x="29" y="40"/>
                    <a:pt x="19" y="41"/>
                    <a:pt x="13" y="44"/>
                  </a:cubicBezTo>
                  <a:cubicBezTo>
                    <a:pt x="13" y="109"/>
                    <a:pt x="13" y="109"/>
                    <a:pt x="13" y="109"/>
                  </a:cubicBezTo>
                  <a:cubicBezTo>
                    <a:pt x="13" y="110"/>
                    <a:pt x="11" y="112"/>
                    <a:pt x="10" y="112"/>
                  </a:cubicBez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33"/>
                    <a:pt x="13" y="33"/>
                    <a:pt x="13" y="33"/>
                  </a:cubicBezTo>
                  <a:cubicBezTo>
                    <a:pt x="20" y="30"/>
                    <a:pt x="29" y="29"/>
                    <a:pt x="36" y="29"/>
                  </a:cubicBezTo>
                  <a:cubicBezTo>
                    <a:pt x="51" y="29"/>
                    <a:pt x="62" y="38"/>
                    <a:pt x="62" y="60"/>
                  </a:cubicBezTo>
                  <a:cubicBezTo>
                    <a:pt x="62" y="109"/>
                    <a:pt x="62" y="109"/>
                    <a:pt x="62" y="109"/>
                  </a:cubicBezTo>
                  <a:cubicBezTo>
                    <a:pt x="62" y="110"/>
                    <a:pt x="61" y="112"/>
                    <a:pt x="59"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29">
              <a:extLst>
                <a:ext uri="{FF2B5EF4-FFF2-40B4-BE49-F238E27FC236}">
                  <a16:creationId xmlns:a16="http://schemas.microsoft.com/office/drawing/2014/main" id="{EA915163-ABD8-4BA9-A072-F5EA182A977A}"/>
                </a:ext>
              </a:extLst>
            </p:cNvPr>
            <p:cNvSpPr>
              <a:spLocks noEditPoints="1"/>
            </p:cNvSpPr>
            <p:nvPr userDrawn="1"/>
          </p:nvSpPr>
          <p:spPr bwMode="auto">
            <a:xfrm>
              <a:off x="8305800" y="1905000"/>
              <a:ext cx="142875"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3 w 66"/>
                <a:gd name="T13" fmla="*/ 71 h 84"/>
                <a:gd name="T14" fmla="*/ 63 w 66"/>
                <a:gd name="T15" fmla="*/ 76 h 84"/>
                <a:gd name="T16" fmla="*/ 60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2" y="72"/>
                    <a:pt x="49" y="71"/>
                    <a:pt x="56" y="70"/>
                  </a:cubicBezTo>
                  <a:cubicBezTo>
                    <a:pt x="57" y="70"/>
                    <a:pt x="60" y="69"/>
                    <a:pt x="61" y="69"/>
                  </a:cubicBezTo>
                  <a:cubicBezTo>
                    <a:pt x="62" y="69"/>
                    <a:pt x="63" y="69"/>
                    <a:pt x="63" y="71"/>
                  </a:cubicBezTo>
                  <a:cubicBezTo>
                    <a:pt x="63" y="76"/>
                    <a:pt x="63" y="76"/>
                    <a:pt x="63" y="76"/>
                  </a:cubicBezTo>
                  <a:cubicBezTo>
                    <a:pt x="63" y="78"/>
                    <a:pt x="63" y="79"/>
                    <a:pt x="60"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30">
              <a:extLst>
                <a:ext uri="{FF2B5EF4-FFF2-40B4-BE49-F238E27FC236}">
                  <a16:creationId xmlns:a16="http://schemas.microsoft.com/office/drawing/2014/main" id="{734BFC25-A6A0-4690-99C6-D09734ED8DF7}"/>
                </a:ext>
              </a:extLst>
            </p:cNvPr>
            <p:cNvSpPr>
              <a:spLocks noEditPoints="1"/>
            </p:cNvSpPr>
            <p:nvPr userDrawn="1"/>
          </p:nvSpPr>
          <p:spPr bwMode="auto">
            <a:xfrm>
              <a:off x="8027988" y="1905000"/>
              <a:ext cx="144463"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4 w 66"/>
                <a:gd name="T13" fmla="*/ 71 h 84"/>
                <a:gd name="T14" fmla="*/ 64 w 66"/>
                <a:gd name="T15" fmla="*/ 76 h 84"/>
                <a:gd name="T16" fmla="*/ 61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3" y="72"/>
                    <a:pt x="50" y="71"/>
                    <a:pt x="56" y="70"/>
                  </a:cubicBezTo>
                  <a:cubicBezTo>
                    <a:pt x="57" y="70"/>
                    <a:pt x="60" y="69"/>
                    <a:pt x="61" y="69"/>
                  </a:cubicBezTo>
                  <a:cubicBezTo>
                    <a:pt x="62" y="69"/>
                    <a:pt x="64" y="69"/>
                    <a:pt x="64" y="71"/>
                  </a:cubicBezTo>
                  <a:cubicBezTo>
                    <a:pt x="64" y="76"/>
                    <a:pt x="64" y="76"/>
                    <a:pt x="64" y="76"/>
                  </a:cubicBezTo>
                  <a:cubicBezTo>
                    <a:pt x="64" y="78"/>
                    <a:pt x="63" y="79"/>
                    <a:pt x="61"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31">
              <a:extLst>
                <a:ext uri="{FF2B5EF4-FFF2-40B4-BE49-F238E27FC236}">
                  <a16:creationId xmlns:a16="http://schemas.microsoft.com/office/drawing/2014/main" id="{CA0922C0-08CF-40D8-B8B0-B0168DB21B04}"/>
                </a:ext>
              </a:extLst>
            </p:cNvPr>
            <p:cNvSpPr>
              <a:spLocks/>
            </p:cNvSpPr>
            <p:nvPr userDrawn="1"/>
          </p:nvSpPr>
          <p:spPr bwMode="auto">
            <a:xfrm>
              <a:off x="8202613" y="1866900"/>
              <a:ext cx="85725" cy="222250"/>
            </a:xfrm>
            <a:custGeom>
              <a:avLst/>
              <a:gdLst>
                <a:gd name="T0" fmla="*/ 37 w 39"/>
                <a:gd name="T1" fmla="*/ 101 h 102"/>
                <a:gd name="T2" fmla="*/ 22 w 39"/>
                <a:gd name="T3" fmla="*/ 102 h 102"/>
                <a:gd name="T4" fmla="*/ 0 w 39"/>
                <a:gd name="T5" fmla="*/ 81 h 102"/>
                <a:gd name="T6" fmla="*/ 0 w 39"/>
                <a:gd name="T7" fmla="*/ 4 h 102"/>
                <a:gd name="T8" fmla="*/ 3 w 39"/>
                <a:gd name="T9" fmla="*/ 1 h 102"/>
                <a:gd name="T10" fmla="*/ 10 w 39"/>
                <a:gd name="T11" fmla="*/ 0 h 102"/>
                <a:gd name="T12" fmla="*/ 11 w 39"/>
                <a:gd name="T13" fmla="*/ 0 h 102"/>
                <a:gd name="T14" fmla="*/ 13 w 39"/>
                <a:gd name="T15" fmla="*/ 3 h 102"/>
                <a:gd name="T16" fmla="*/ 13 w 39"/>
                <a:gd name="T17" fmla="*/ 19 h 102"/>
                <a:gd name="T18" fmla="*/ 37 w 39"/>
                <a:gd name="T19" fmla="*/ 19 h 102"/>
                <a:gd name="T20" fmla="*/ 39 w 39"/>
                <a:gd name="T21" fmla="*/ 21 h 102"/>
                <a:gd name="T22" fmla="*/ 39 w 39"/>
                <a:gd name="T23" fmla="*/ 26 h 102"/>
                <a:gd name="T24" fmla="*/ 37 w 39"/>
                <a:gd name="T25" fmla="*/ 29 h 102"/>
                <a:gd name="T26" fmla="*/ 13 w 39"/>
                <a:gd name="T27" fmla="*/ 29 h 102"/>
                <a:gd name="T28" fmla="*/ 13 w 39"/>
                <a:gd name="T29" fmla="*/ 81 h 102"/>
                <a:gd name="T30" fmla="*/ 24 w 39"/>
                <a:gd name="T31" fmla="*/ 91 h 102"/>
                <a:gd name="T32" fmla="*/ 36 w 39"/>
                <a:gd name="T33" fmla="*/ 91 h 102"/>
                <a:gd name="T34" fmla="*/ 39 w 39"/>
                <a:gd name="T35" fmla="*/ 93 h 102"/>
                <a:gd name="T36" fmla="*/ 39 w 39"/>
                <a:gd name="T37" fmla="*/ 98 h 102"/>
                <a:gd name="T38" fmla="*/ 37 w 39"/>
                <a:gd name="T39"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2">
                  <a:moveTo>
                    <a:pt x="37" y="101"/>
                  </a:moveTo>
                  <a:cubicBezTo>
                    <a:pt x="34" y="101"/>
                    <a:pt x="28" y="102"/>
                    <a:pt x="22" y="102"/>
                  </a:cubicBezTo>
                  <a:cubicBezTo>
                    <a:pt x="8" y="102"/>
                    <a:pt x="0" y="97"/>
                    <a:pt x="0" y="81"/>
                  </a:cubicBezTo>
                  <a:cubicBezTo>
                    <a:pt x="0" y="4"/>
                    <a:pt x="0" y="4"/>
                    <a:pt x="0" y="4"/>
                  </a:cubicBezTo>
                  <a:cubicBezTo>
                    <a:pt x="0" y="3"/>
                    <a:pt x="2" y="1"/>
                    <a:pt x="3" y="1"/>
                  </a:cubicBezTo>
                  <a:cubicBezTo>
                    <a:pt x="10" y="0"/>
                    <a:pt x="10" y="0"/>
                    <a:pt x="10" y="0"/>
                  </a:cubicBezTo>
                  <a:cubicBezTo>
                    <a:pt x="11" y="0"/>
                    <a:pt x="11" y="0"/>
                    <a:pt x="11" y="0"/>
                  </a:cubicBezTo>
                  <a:cubicBezTo>
                    <a:pt x="12" y="0"/>
                    <a:pt x="13" y="1"/>
                    <a:pt x="13" y="3"/>
                  </a:cubicBezTo>
                  <a:cubicBezTo>
                    <a:pt x="13" y="19"/>
                    <a:pt x="13" y="19"/>
                    <a:pt x="13" y="19"/>
                  </a:cubicBezTo>
                  <a:cubicBezTo>
                    <a:pt x="37" y="19"/>
                    <a:pt x="37" y="19"/>
                    <a:pt x="37" y="19"/>
                  </a:cubicBezTo>
                  <a:cubicBezTo>
                    <a:pt x="38" y="19"/>
                    <a:pt x="39" y="20"/>
                    <a:pt x="39" y="21"/>
                  </a:cubicBezTo>
                  <a:cubicBezTo>
                    <a:pt x="39" y="26"/>
                    <a:pt x="39" y="26"/>
                    <a:pt x="39" y="26"/>
                  </a:cubicBezTo>
                  <a:cubicBezTo>
                    <a:pt x="39" y="28"/>
                    <a:pt x="38" y="29"/>
                    <a:pt x="37" y="29"/>
                  </a:cubicBezTo>
                  <a:cubicBezTo>
                    <a:pt x="13" y="29"/>
                    <a:pt x="13" y="29"/>
                    <a:pt x="13" y="29"/>
                  </a:cubicBezTo>
                  <a:cubicBezTo>
                    <a:pt x="13" y="81"/>
                    <a:pt x="13" y="81"/>
                    <a:pt x="13" y="81"/>
                  </a:cubicBezTo>
                  <a:cubicBezTo>
                    <a:pt x="13" y="89"/>
                    <a:pt x="16" y="91"/>
                    <a:pt x="24" y="91"/>
                  </a:cubicBezTo>
                  <a:cubicBezTo>
                    <a:pt x="36" y="91"/>
                    <a:pt x="36" y="91"/>
                    <a:pt x="36" y="91"/>
                  </a:cubicBezTo>
                  <a:cubicBezTo>
                    <a:pt x="38" y="91"/>
                    <a:pt x="39" y="92"/>
                    <a:pt x="39" y="93"/>
                  </a:cubicBezTo>
                  <a:cubicBezTo>
                    <a:pt x="39" y="98"/>
                    <a:pt x="39" y="98"/>
                    <a:pt x="39" y="98"/>
                  </a:cubicBezTo>
                  <a:cubicBezTo>
                    <a:pt x="39" y="99"/>
                    <a:pt x="39" y="100"/>
                    <a:pt x="37"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32">
              <a:extLst>
                <a:ext uri="{FF2B5EF4-FFF2-40B4-BE49-F238E27FC236}">
                  <a16:creationId xmlns:a16="http://schemas.microsoft.com/office/drawing/2014/main" id="{0AB8E06A-19E7-4E42-94FE-A032DFC5C341}"/>
                </a:ext>
              </a:extLst>
            </p:cNvPr>
            <p:cNvSpPr>
              <a:spLocks/>
            </p:cNvSpPr>
            <p:nvPr userDrawn="1"/>
          </p:nvSpPr>
          <p:spPr bwMode="auto">
            <a:xfrm>
              <a:off x="8480425" y="1905000"/>
              <a:ext cx="136525" cy="182563"/>
            </a:xfrm>
            <a:custGeom>
              <a:avLst/>
              <a:gdLst>
                <a:gd name="T0" fmla="*/ 60 w 63"/>
                <a:gd name="T1" fmla="*/ 83 h 83"/>
                <a:gd name="T2" fmla="*/ 52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2" y="83"/>
                    <a:pt x="52" y="83"/>
                    <a:pt x="52" y="83"/>
                  </a:cubicBezTo>
                  <a:cubicBezTo>
                    <a:pt x="51" y="83"/>
                    <a:pt x="50" y="81"/>
                    <a:pt x="50" y="80"/>
                  </a:cubicBezTo>
                  <a:cubicBezTo>
                    <a:pt x="50" y="31"/>
                    <a:pt x="50" y="31"/>
                    <a:pt x="50" y="31"/>
                  </a:cubicBezTo>
                  <a:cubicBezTo>
                    <a:pt x="50" y="15"/>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33">
              <a:extLst>
                <a:ext uri="{FF2B5EF4-FFF2-40B4-BE49-F238E27FC236}">
                  <a16:creationId xmlns:a16="http://schemas.microsoft.com/office/drawing/2014/main" id="{CEBBCA16-CF1C-44EE-AC22-123C8D59BE78}"/>
                </a:ext>
              </a:extLst>
            </p:cNvPr>
            <p:cNvSpPr>
              <a:spLocks/>
            </p:cNvSpPr>
            <p:nvPr userDrawn="1"/>
          </p:nvSpPr>
          <p:spPr bwMode="auto">
            <a:xfrm>
              <a:off x="6831013" y="1903413"/>
              <a:ext cx="236538" cy="184150"/>
            </a:xfrm>
            <a:custGeom>
              <a:avLst/>
              <a:gdLst>
                <a:gd name="T0" fmla="*/ 81 w 108"/>
                <a:gd name="T1" fmla="*/ 0 h 84"/>
                <a:gd name="T2" fmla="*/ 53 w 108"/>
                <a:gd name="T3" fmla="*/ 6 h 84"/>
                <a:gd name="T4" fmla="*/ 36 w 108"/>
                <a:gd name="T5" fmla="*/ 1 h 84"/>
                <a:gd name="T6" fmla="*/ 13 w 108"/>
                <a:gd name="T7" fmla="*/ 7 h 84"/>
                <a:gd name="T8" fmla="*/ 13 w 108"/>
                <a:gd name="T9" fmla="*/ 5 h 84"/>
                <a:gd name="T10" fmla="*/ 10 w 108"/>
                <a:gd name="T11" fmla="*/ 2 h 84"/>
                <a:gd name="T12" fmla="*/ 2 w 108"/>
                <a:gd name="T13" fmla="*/ 2 h 84"/>
                <a:gd name="T14" fmla="*/ 0 w 108"/>
                <a:gd name="T15" fmla="*/ 5 h 84"/>
                <a:gd name="T16" fmla="*/ 0 w 108"/>
                <a:gd name="T17" fmla="*/ 81 h 84"/>
                <a:gd name="T18" fmla="*/ 2 w 108"/>
                <a:gd name="T19" fmla="*/ 84 h 84"/>
                <a:gd name="T20" fmla="*/ 10 w 108"/>
                <a:gd name="T21" fmla="*/ 84 h 84"/>
                <a:gd name="T22" fmla="*/ 13 w 108"/>
                <a:gd name="T23" fmla="*/ 81 h 84"/>
                <a:gd name="T24" fmla="*/ 13 w 108"/>
                <a:gd name="T25" fmla="*/ 18 h 84"/>
                <a:gd name="T26" fmla="*/ 33 w 108"/>
                <a:gd name="T27" fmla="*/ 12 h 84"/>
                <a:gd name="T28" fmla="*/ 48 w 108"/>
                <a:gd name="T29" fmla="*/ 32 h 84"/>
                <a:gd name="T30" fmla="*/ 48 w 108"/>
                <a:gd name="T31" fmla="*/ 81 h 84"/>
                <a:gd name="T32" fmla="*/ 51 w 108"/>
                <a:gd name="T33" fmla="*/ 84 h 84"/>
                <a:gd name="T34" fmla="*/ 58 w 108"/>
                <a:gd name="T35" fmla="*/ 84 h 84"/>
                <a:gd name="T36" fmla="*/ 61 w 108"/>
                <a:gd name="T37" fmla="*/ 81 h 84"/>
                <a:gd name="T38" fmla="*/ 61 w 108"/>
                <a:gd name="T39" fmla="*/ 32 h 84"/>
                <a:gd name="T40" fmla="*/ 59 w 108"/>
                <a:gd name="T41" fmla="*/ 15 h 84"/>
                <a:gd name="T42" fmla="*/ 78 w 108"/>
                <a:gd name="T43" fmla="*/ 12 h 84"/>
                <a:gd name="T44" fmla="*/ 95 w 108"/>
                <a:gd name="T45" fmla="*/ 28 h 84"/>
                <a:gd name="T46" fmla="*/ 95 w 108"/>
                <a:gd name="T47" fmla="*/ 81 h 84"/>
                <a:gd name="T48" fmla="*/ 98 w 108"/>
                <a:gd name="T49" fmla="*/ 84 h 84"/>
                <a:gd name="T50" fmla="*/ 105 w 108"/>
                <a:gd name="T51" fmla="*/ 84 h 84"/>
                <a:gd name="T52" fmla="*/ 108 w 108"/>
                <a:gd name="T53" fmla="*/ 81 h 84"/>
                <a:gd name="T54" fmla="*/ 108 w 108"/>
                <a:gd name="T55" fmla="*/ 28 h 84"/>
                <a:gd name="T56" fmla="*/ 81 w 108"/>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84">
                  <a:moveTo>
                    <a:pt x="81" y="0"/>
                  </a:moveTo>
                  <a:cubicBezTo>
                    <a:pt x="73" y="0"/>
                    <a:pt x="61" y="3"/>
                    <a:pt x="53" y="6"/>
                  </a:cubicBezTo>
                  <a:cubicBezTo>
                    <a:pt x="49" y="3"/>
                    <a:pt x="44" y="1"/>
                    <a:pt x="36" y="1"/>
                  </a:cubicBezTo>
                  <a:cubicBezTo>
                    <a:pt x="28" y="1"/>
                    <a:pt x="21" y="3"/>
                    <a:pt x="13" y="7"/>
                  </a:cubicBezTo>
                  <a:cubicBezTo>
                    <a:pt x="13" y="5"/>
                    <a:pt x="13" y="5"/>
                    <a:pt x="13" y="5"/>
                  </a:cubicBezTo>
                  <a:cubicBezTo>
                    <a:pt x="13" y="3"/>
                    <a:pt x="12" y="2"/>
                    <a:pt x="10" y="2"/>
                  </a:cubicBezTo>
                  <a:cubicBezTo>
                    <a:pt x="2" y="2"/>
                    <a:pt x="2" y="2"/>
                    <a:pt x="2" y="2"/>
                  </a:cubicBezTo>
                  <a:cubicBezTo>
                    <a:pt x="1" y="2"/>
                    <a:pt x="0" y="3"/>
                    <a:pt x="0" y="5"/>
                  </a:cubicBezTo>
                  <a:cubicBezTo>
                    <a:pt x="0" y="81"/>
                    <a:pt x="0" y="81"/>
                    <a:pt x="0" y="81"/>
                  </a:cubicBezTo>
                  <a:cubicBezTo>
                    <a:pt x="0" y="82"/>
                    <a:pt x="1" y="84"/>
                    <a:pt x="2" y="84"/>
                  </a:cubicBezTo>
                  <a:cubicBezTo>
                    <a:pt x="10" y="84"/>
                    <a:pt x="10" y="84"/>
                    <a:pt x="10" y="84"/>
                  </a:cubicBezTo>
                  <a:cubicBezTo>
                    <a:pt x="11" y="84"/>
                    <a:pt x="13" y="82"/>
                    <a:pt x="13" y="81"/>
                  </a:cubicBezTo>
                  <a:cubicBezTo>
                    <a:pt x="13" y="18"/>
                    <a:pt x="13" y="18"/>
                    <a:pt x="13" y="18"/>
                  </a:cubicBezTo>
                  <a:cubicBezTo>
                    <a:pt x="20" y="14"/>
                    <a:pt x="27" y="12"/>
                    <a:pt x="33" y="12"/>
                  </a:cubicBezTo>
                  <a:cubicBezTo>
                    <a:pt x="44" y="12"/>
                    <a:pt x="48" y="16"/>
                    <a:pt x="48" y="32"/>
                  </a:cubicBezTo>
                  <a:cubicBezTo>
                    <a:pt x="48" y="81"/>
                    <a:pt x="48" y="81"/>
                    <a:pt x="48" y="81"/>
                  </a:cubicBezTo>
                  <a:cubicBezTo>
                    <a:pt x="48" y="82"/>
                    <a:pt x="49" y="84"/>
                    <a:pt x="51" y="84"/>
                  </a:cubicBezTo>
                  <a:cubicBezTo>
                    <a:pt x="58" y="84"/>
                    <a:pt x="58" y="84"/>
                    <a:pt x="58" y="84"/>
                  </a:cubicBezTo>
                  <a:cubicBezTo>
                    <a:pt x="59" y="84"/>
                    <a:pt x="61" y="82"/>
                    <a:pt x="61" y="81"/>
                  </a:cubicBezTo>
                  <a:cubicBezTo>
                    <a:pt x="61" y="32"/>
                    <a:pt x="61" y="32"/>
                    <a:pt x="61" y="32"/>
                  </a:cubicBezTo>
                  <a:cubicBezTo>
                    <a:pt x="61" y="25"/>
                    <a:pt x="60" y="20"/>
                    <a:pt x="59" y="15"/>
                  </a:cubicBezTo>
                  <a:cubicBezTo>
                    <a:pt x="64" y="13"/>
                    <a:pt x="73" y="12"/>
                    <a:pt x="78" y="12"/>
                  </a:cubicBezTo>
                  <a:cubicBezTo>
                    <a:pt x="86" y="12"/>
                    <a:pt x="95" y="15"/>
                    <a:pt x="95" y="28"/>
                  </a:cubicBezTo>
                  <a:cubicBezTo>
                    <a:pt x="95" y="81"/>
                    <a:pt x="95" y="81"/>
                    <a:pt x="95" y="81"/>
                  </a:cubicBezTo>
                  <a:cubicBezTo>
                    <a:pt x="95" y="82"/>
                    <a:pt x="97" y="84"/>
                    <a:pt x="98" y="84"/>
                  </a:cubicBezTo>
                  <a:cubicBezTo>
                    <a:pt x="105" y="84"/>
                    <a:pt x="105" y="84"/>
                    <a:pt x="105" y="84"/>
                  </a:cubicBezTo>
                  <a:cubicBezTo>
                    <a:pt x="107" y="84"/>
                    <a:pt x="108" y="82"/>
                    <a:pt x="108" y="81"/>
                  </a:cubicBezTo>
                  <a:cubicBezTo>
                    <a:pt x="108" y="28"/>
                    <a:pt x="108" y="28"/>
                    <a:pt x="108" y="28"/>
                  </a:cubicBezTo>
                  <a:cubicBezTo>
                    <a:pt x="108" y="7"/>
                    <a:pt x="94" y="0"/>
                    <a:pt x="8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7" name="textruta 46">
            <a:extLst>
              <a:ext uri="{FF2B5EF4-FFF2-40B4-BE49-F238E27FC236}">
                <a16:creationId xmlns:a16="http://schemas.microsoft.com/office/drawing/2014/main" id="{A974ECEA-6895-4130-92B8-EE0221E43182}"/>
              </a:ext>
            </a:extLst>
          </p:cNvPr>
          <p:cNvSpPr txBox="1"/>
          <p:nvPr userDrawn="1"/>
        </p:nvSpPr>
        <p:spPr>
          <a:xfrm>
            <a:off x="661917" y="2997784"/>
            <a:ext cx="4012442" cy="2554545"/>
          </a:xfrm>
          <a:prstGeom prst="rect">
            <a:avLst/>
          </a:prstGeom>
          <a:noFill/>
        </p:spPr>
        <p:txBody>
          <a:bodyPr wrap="square" lIns="0" rtlCol="0">
            <a:spAutoFit/>
          </a:bodyPr>
          <a:lstStyle/>
          <a:p>
            <a:r>
              <a:rPr lang="sv-SE" sz="2000" dirty="0">
                <a:solidFill>
                  <a:schemeClr val="bg1"/>
                </a:solidFill>
              </a:rPr>
              <a:t>1. PLANERA</a:t>
            </a:r>
          </a:p>
          <a:p>
            <a:r>
              <a:rPr lang="sv-SE" sz="2000" dirty="0">
                <a:solidFill>
                  <a:schemeClr val="bg1"/>
                </a:solidFill>
              </a:rPr>
              <a:t>2. KARTLÄGGA</a:t>
            </a:r>
          </a:p>
          <a:p>
            <a:r>
              <a:rPr lang="sv-SE" sz="2000" dirty="0">
                <a:solidFill>
                  <a:schemeClr val="bg1"/>
                </a:solidFill>
              </a:rPr>
              <a:t>3. ANALYSERA</a:t>
            </a:r>
          </a:p>
          <a:p>
            <a:r>
              <a:rPr lang="sv-SE" sz="2000" dirty="0">
                <a:solidFill>
                  <a:schemeClr val="bg1"/>
                </a:solidFill>
              </a:rPr>
              <a:t>4. BESLUTA</a:t>
            </a:r>
          </a:p>
          <a:p>
            <a:r>
              <a:rPr lang="sv-SE" sz="2000" dirty="0">
                <a:solidFill>
                  <a:schemeClr val="bg1"/>
                </a:solidFill>
              </a:rPr>
              <a:t>5. UPPHANDLA</a:t>
            </a:r>
          </a:p>
          <a:p>
            <a:r>
              <a:rPr lang="sv-SE" sz="2000" dirty="0">
                <a:solidFill>
                  <a:schemeClr val="bg1"/>
                </a:solidFill>
              </a:rPr>
              <a:t>6. IMPLEMENTERA</a:t>
            </a:r>
          </a:p>
          <a:p>
            <a:r>
              <a:rPr lang="sv-SE" sz="2000" dirty="0">
                <a:solidFill>
                  <a:schemeClr val="bg1"/>
                </a:solidFill>
              </a:rPr>
              <a:t>7. FÖRVALTA</a:t>
            </a:r>
          </a:p>
          <a:p>
            <a:endParaRPr lang="sv-SE" sz="2000" dirty="0">
              <a:solidFill>
                <a:schemeClr val="bg1"/>
              </a:solidFill>
            </a:endParaRPr>
          </a:p>
        </p:txBody>
      </p:sp>
      <p:sp>
        <p:nvSpPr>
          <p:cNvPr id="49" name="Rektangel 48">
            <a:hlinkClick r:id="rId4" action="ppaction://hlinksldjump"/>
            <a:extLst>
              <a:ext uri="{FF2B5EF4-FFF2-40B4-BE49-F238E27FC236}">
                <a16:creationId xmlns:a16="http://schemas.microsoft.com/office/drawing/2014/main" id="{CB7BE79F-8B30-4A08-B463-6A2AD5E914A9}"/>
              </a:ext>
            </a:extLst>
          </p:cNvPr>
          <p:cNvSpPr/>
          <p:nvPr userDrawn="1"/>
        </p:nvSpPr>
        <p:spPr>
          <a:xfrm>
            <a:off x="583474" y="3031594"/>
            <a:ext cx="2116183"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0" name="Rektangel 49">
            <a:hlinkClick r:id="rId5" action="ppaction://hlinksldjump"/>
            <a:extLst>
              <a:ext uri="{FF2B5EF4-FFF2-40B4-BE49-F238E27FC236}">
                <a16:creationId xmlns:a16="http://schemas.microsoft.com/office/drawing/2014/main" id="{07B02B41-0155-468B-8BA7-0846F23B310E}"/>
              </a:ext>
            </a:extLst>
          </p:cNvPr>
          <p:cNvSpPr/>
          <p:nvPr userDrawn="1"/>
        </p:nvSpPr>
        <p:spPr>
          <a:xfrm>
            <a:off x="583474" y="3353245"/>
            <a:ext cx="2116183"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1" name="Rektangel 50">
            <a:hlinkClick r:id="rId6" action="ppaction://hlinksldjump"/>
            <a:extLst>
              <a:ext uri="{FF2B5EF4-FFF2-40B4-BE49-F238E27FC236}">
                <a16:creationId xmlns:a16="http://schemas.microsoft.com/office/drawing/2014/main" id="{C1AE3EA3-BB69-45FF-AD14-F5ECC8D518C4}"/>
              </a:ext>
            </a:extLst>
          </p:cNvPr>
          <p:cNvSpPr/>
          <p:nvPr userDrawn="1"/>
        </p:nvSpPr>
        <p:spPr>
          <a:xfrm>
            <a:off x="583474" y="3672078"/>
            <a:ext cx="2116183"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p>
        </p:txBody>
      </p:sp>
      <p:sp>
        <p:nvSpPr>
          <p:cNvPr id="52" name="Rektangel 51">
            <a:hlinkClick r:id="rId7" action="ppaction://hlinksldjump"/>
            <a:extLst>
              <a:ext uri="{FF2B5EF4-FFF2-40B4-BE49-F238E27FC236}">
                <a16:creationId xmlns:a16="http://schemas.microsoft.com/office/drawing/2014/main" id="{064DC5C5-AC37-4D65-ACE5-465B613B47FB}"/>
              </a:ext>
            </a:extLst>
          </p:cNvPr>
          <p:cNvSpPr/>
          <p:nvPr userDrawn="1"/>
        </p:nvSpPr>
        <p:spPr>
          <a:xfrm>
            <a:off x="583474" y="3960058"/>
            <a:ext cx="2656115"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p>
        </p:txBody>
      </p:sp>
      <p:sp>
        <p:nvSpPr>
          <p:cNvPr id="53" name="Rektangel 52">
            <a:hlinkClick r:id="rId8" action="ppaction://hlinksldjump"/>
            <a:extLst>
              <a:ext uri="{FF2B5EF4-FFF2-40B4-BE49-F238E27FC236}">
                <a16:creationId xmlns:a16="http://schemas.microsoft.com/office/drawing/2014/main" id="{55ECC571-4E71-4DF1-9F04-27169D00B6A5}"/>
              </a:ext>
            </a:extLst>
          </p:cNvPr>
          <p:cNvSpPr/>
          <p:nvPr userDrawn="1"/>
        </p:nvSpPr>
        <p:spPr>
          <a:xfrm>
            <a:off x="583474" y="4243901"/>
            <a:ext cx="2656115"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4" name="Rektangel 53">
            <a:hlinkClick r:id="rId9" action="ppaction://hlinksldjump"/>
            <a:extLst>
              <a:ext uri="{FF2B5EF4-FFF2-40B4-BE49-F238E27FC236}">
                <a16:creationId xmlns:a16="http://schemas.microsoft.com/office/drawing/2014/main" id="{5147D75E-B9CF-4537-8E19-CE7EFB4627F7}"/>
              </a:ext>
            </a:extLst>
          </p:cNvPr>
          <p:cNvSpPr/>
          <p:nvPr userDrawn="1"/>
        </p:nvSpPr>
        <p:spPr>
          <a:xfrm>
            <a:off x="583474" y="4566229"/>
            <a:ext cx="2656115"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6" name="Rektangel 55">
            <a:hlinkClick r:id="rId10" action="ppaction://hlinksldjump"/>
            <a:extLst>
              <a:ext uri="{FF2B5EF4-FFF2-40B4-BE49-F238E27FC236}">
                <a16:creationId xmlns:a16="http://schemas.microsoft.com/office/drawing/2014/main" id="{E2DCEE08-5986-40D1-9EEB-EB334AB4D7A5}"/>
              </a:ext>
            </a:extLst>
          </p:cNvPr>
          <p:cNvSpPr/>
          <p:nvPr userDrawn="1"/>
        </p:nvSpPr>
        <p:spPr>
          <a:xfrm>
            <a:off x="583474" y="4862653"/>
            <a:ext cx="2656115"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5" name="textruta 54">
            <a:hlinkClick r:id="rId11" action="ppaction://hlinksldjump"/>
            <a:extLst>
              <a:ext uri="{FF2B5EF4-FFF2-40B4-BE49-F238E27FC236}">
                <a16:creationId xmlns:a16="http://schemas.microsoft.com/office/drawing/2014/main" id="{8452CBCC-916D-41D7-BD44-08F522AAC742}"/>
              </a:ext>
            </a:extLst>
          </p:cNvPr>
          <p:cNvSpPr txBox="1"/>
          <p:nvPr userDrawn="1"/>
        </p:nvSpPr>
        <p:spPr>
          <a:xfrm>
            <a:off x="1703512" y="6368348"/>
            <a:ext cx="543739" cy="276999"/>
          </a:xfrm>
          <a:prstGeom prst="rect">
            <a:avLst/>
          </a:prstGeom>
          <a:noFill/>
        </p:spPr>
        <p:txBody>
          <a:bodyPr wrap="none" rtlCol="0">
            <a:spAutoFit/>
          </a:bodyPr>
          <a:lstStyle/>
          <a:p>
            <a:r>
              <a:rPr lang="sv-SE" sz="1200">
                <a:solidFill>
                  <a:schemeClr val="bg1"/>
                </a:solidFill>
              </a:rPr>
              <a:t>Meny</a:t>
            </a:r>
          </a:p>
        </p:txBody>
      </p:sp>
      <p:sp>
        <p:nvSpPr>
          <p:cNvPr id="58" name="Rektangel 57">
            <a:hlinkClick r:id="rId11" action="ppaction://hlinksldjump"/>
            <a:extLst>
              <a:ext uri="{FF2B5EF4-FFF2-40B4-BE49-F238E27FC236}">
                <a16:creationId xmlns:a16="http://schemas.microsoft.com/office/drawing/2014/main" id="{89A9C94E-7F48-4814-A9EB-A46809E35235}"/>
              </a:ext>
            </a:extLst>
          </p:cNvPr>
          <p:cNvSpPr/>
          <p:nvPr userDrawn="1"/>
        </p:nvSpPr>
        <p:spPr>
          <a:xfrm>
            <a:off x="1632344" y="6386512"/>
            <a:ext cx="707231" cy="300038"/>
          </a:xfrm>
          <a:prstGeom prst="rect">
            <a:avLst/>
          </a:prstGeom>
          <a:solidFill>
            <a:srgbClr val="983667">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756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9. Endast text">
    <p:bg>
      <p:bgPr>
        <a:solidFill>
          <a:schemeClr val="bg1"/>
        </a:solidFill>
        <a:effectLst/>
      </p:bgPr>
    </p:bg>
    <p:spTree>
      <p:nvGrpSpPr>
        <p:cNvPr id="1" name=""/>
        <p:cNvGrpSpPr/>
        <p:nvPr/>
      </p:nvGrpSpPr>
      <p:grpSpPr>
        <a:xfrm>
          <a:off x="0" y="0"/>
          <a:ext cx="0" cy="0"/>
          <a:chOff x="0" y="0"/>
          <a:chExt cx="0" cy="0"/>
        </a:xfrm>
      </p:grpSpPr>
      <p:pic>
        <p:nvPicPr>
          <p:cNvPr id="4" name="Bildobjekt 3" descr="En bild som visar objekt&#10;&#10;Automatiskt genererad beskrivning">
            <a:extLst>
              <a:ext uri="{FF2B5EF4-FFF2-40B4-BE49-F238E27FC236}">
                <a16:creationId xmlns:a16="http://schemas.microsoft.com/office/drawing/2014/main" id="{7DF6B9D1-E03D-48F4-B5B7-5C61ED939B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6" y="0"/>
            <a:ext cx="11849676" cy="6858000"/>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3"/>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3"/>
                </a:solidFill>
              </a:defRPr>
            </a:lvl1pPr>
            <a:lvl2pPr>
              <a:defRPr sz="2000"/>
            </a:lvl2pPr>
            <a:lvl3pPr>
              <a:defRPr sz="2000"/>
            </a:lvl3pPr>
            <a:lvl4pPr>
              <a:defRPr sz="2000"/>
            </a:lvl4pPr>
            <a:lvl5pPr>
              <a:defRPr sz="2000"/>
            </a:lvl5pPr>
          </a:lstStyle>
          <a:p>
            <a:pPr lvl="0"/>
            <a:r>
              <a:rPr lang="sv-SE"/>
              <a:t>xx</a:t>
            </a:r>
          </a:p>
        </p:txBody>
      </p:sp>
      <p:grpSp>
        <p:nvGrpSpPr>
          <p:cNvPr id="227" name="Grupp 226">
            <a:extLst>
              <a:ext uri="{FF2B5EF4-FFF2-40B4-BE49-F238E27FC236}">
                <a16:creationId xmlns:a16="http://schemas.microsoft.com/office/drawing/2014/main" id="{4E615EC0-D969-4D05-9237-F207DADD4FB7}"/>
              </a:ext>
            </a:extLst>
          </p:cNvPr>
          <p:cNvGrpSpPr>
            <a:grpSpLocks noChangeAspect="1"/>
          </p:cNvGrpSpPr>
          <p:nvPr userDrawn="1"/>
        </p:nvGrpSpPr>
        <p:grpSpPr>
          <a:xfrm>
            <a:off x="14400" y="2116800"/>
            <a:ext cx="5283401" cy="1036800"/>
            <a:chOff x="13181013" y="1963738"/>
            <a:chExt cx="7256462" cy="1423988"/>
          </a:xfrm>
        </p:grpSpPr>
        <p:sp>
          <p:nvSpPr>
            <p:cNvPr id="228" name="Rectangle 74">
              <a:extLst>
                <a:ext uri="{FF2B5EF4-FFF2-40B4-BE49-F238E27FC236}">
                  <a16:creationId xmlns:a16="http://schemas.microsoft.com/office/drawing/2014/main" id="{E36ADC43-4889-4AEF-BA6C-C482048AE2E6}"/>
                </a:ext>
              </a:extLst>
            </p:cNvPr>
            <p:cNvSpPr>
              <a:spLocks noChangeArrowheads="1"/>
            </p:cNvSpPr>
            <p:nvPr userDrawn="1"/>
          </p:nvSpPr>
          <p:spPr bwMode="auto">
            <a:xfrm>
              <a:off x="13181013" y="2351088"/>
              <a:ext cx="1016000" cy="598488"/>
            </a:xfrm>
            <a:prstGeom prst="rect">
              <a:avLst/>
            </a:prstGeom>
            <a:solidFill>
              <a:srgbClr val="52AE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9" name="Freeform 75">
              <a:extLst>
                <a:ext uri="{FF2B5EF4-FFF2-40B4-BE49-F238E27FC236}">
                  <a16:creationId xmlns:a16="http://schemas.microsoft.com/office/drawing/2014/main" id="{C91E73BD-0A1F-47AF-8BE8-D55EAC3D9557}"/>
                </a:ext>
              </a:extLst>
            </p:cNvPr>
            <p:cNvSpPr>
              <a:spLocks/>
            </p:cNvSpPr>
            <p:nvPr userDrawn="1"/>
          </p:nvSpPr>
          <p:spPr bwMode="auto">
            <a:xfrm>
              <a:off x="15397163" y="2351088"/>
              <a:ext cx="5040312" cy="598488"/>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0" name="Freeform 76">
              <a:extLst>
                <a:ext uri="{FF2B5EF4-FFF2-40B4-BE49-F238E27FC236}">
                  <a16:creationId xmlns:a16="http://schemas.microsoft.com/office/drawing/2014/main" id="{FCD91CC8-6D7C-4154-A0C2-23A6111D31FC}"/>
                </a:ext>
              </a:extLst>
            </p:cNvPr>
            <p:cNvSpPr>
              <a:spLocks noEditPoints="1"/>
            </p:cNvSpPr>
            <p:nvPr userDrawn="1"/>
          </p:nvSpPr>
          <p:spPr bwMode="auto">
            <a:xfrm>
              <a:off x="15924213" y="2473326"/>
              <a:ext cx="263525" cy="363538"/>
            </a:xfrm>
            <a:custGeom>
              <a:avLst/>
              <a:gdLst>
                <a:gd name="T0" fmla="*/ 88 w 230"/>
                <a:gd name="T1" fmla="*/ 195 h 318"/>
                <a:gd name="T2" fmla="*/ 73 w 230"/>
                <a:gd name="T3" fmla="*/ 194 h 318"/>
                <a:gd name="T4" fmla="*/ 58 w 230"/>
                <a:gd name="T5" fmla="*/ 194 h 318"/>
                <a:gd name="T6" fmla="*/ 58 w 230"/>
                <a:gd name="T7" fmla="*/ 318 h 318"/>
                <a:gd name="T8" fmla="*/ 0 w 230"/>
                <a:gd name="T9" fmla="*/ 318 h 318"/>
                <a:gd name="T10" fmla="*/ 0 w 230"/>
                <a:gd name="T11" fmla="*/ 0 h 318"/>
                <a:gd name="T12" fmla="*/ 92 w 230"/>
                <a:gd name="T13" fmla="*/ 0 h 318"/>
                <a:gd name="T14" fmla="*/ 132 w 230"/>
                <a:gd name="T15" fmla="*/ 2 h 318"/>
                <a:gd name="T16" fmla="*/ 163 w 230"/>
                <a:gd name="T17" fmla="*/ 8 h 318"/>
                <a:gd name="T18" fmla="*/ 213 w 230"/>
                <a:gd name="T19" fmla="*/ 40 h 318"/>
                <a:gd name="T20" fmla="*/ 230 w 230"/>
                <a:gd name="T21" fmla="*/ 96 h 318"/>
                <a:gd name="T22" fmla="*/ 221 w 230"/>
                <a:gd name="T23" fmla="*/ 137 h 318"/>
                <a:gd name="T24" fmla="*/ 193 w 230"/>
                <a:gd name="T25" fmla="*/ 168 h 318"/>
                <a:gd name="T26" fmla="*/ 148 w 230"/>
                <a:gd name="T27" fmla="*/ 188 h 318"/>
                <a:gd name="T28" fmla="*/ 88 w 230"/>
                <a:gd name="T29" fmla="*/ 195 h 318"/>
                <a:gd name="T30" fmla="*/ 58 w 230"/>
                <a:gd name="T31" fmla="*/ 145 h 318"/>
                <a:gd name="T32" fmla="*/ 71 w 230"/>
                <a:gd name="T33" fmla="*/ 146 h 318"/>
                <a:gd name="T34" fmla="*/ 87 w 230"/>
                <a:gd name="T35" fmla="*/ 146 h 318"/>
                <a:gd name="T36" fmla="*/ 126 w 230"/>
                <a:gd name="T37" fmla="*/ 142 h 318"/>
                <a:gd name="T38" fmla="*/ 152 w 230"/>
                <a:gd name="T39" fmla="*/ 132 h 318"/>
                <a:gd name="T40" fmla="*/ 166 w 230"/>
                <a:gd name="T41" fmla="*/ 115 h 318"/>
                <a:gd name="T42" fmla="*/ 170 w 230"/>
                <a:gd name="T43" fmla="*/ 94 h 318"/>
                <a:gd name="T44" fmla="*/ 164 w 230"/>
                <a:gd name="T45" fmla="*/ 70 h 318"/>
                <a:gd name="T46" fmla="*/ 142 w 230"/>
                <a:gd name="T47" fmla="*/ 54 h 318"/>
                <a:gd name="T48" fmla="*/ 121 w 230"/>
                <a:gd name="T49" fmla="*/ 50 h 318"/>
                <a:gd name="T50" fmla="*/ 91 w 230"/>
                <a:gd name="T51" fmla="*/ 49 h 318"/>
                <a:gd name="T52" fmla="*/ 58 w 230"/>
                <a:gd name="T53" fmla="*/ 49 h 318"/>
                <a:gd name="T54" fmla="*/ 58 w 230"/>
                <a:gd name="T55" fmla="*/ 14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0" h="318">
                  <a:moveTo>
                    <a:pt x="88" y="195"/>
                  </a:moveTo>
                  <a:cubicBezTo>
                    <a:pt x="83" y="195"/>
                    <a:pt x="78" y="195"/>
                    <a:pt x="73" y="194"/>
                  </a:cubicBezTo>
                  <a:cubicBezTo>
                    <a:pt x="68" y="194"/>
                    <a:pt x="63" y="194"/>
                    <a:pt x="58" y="194"/>
                  </a:cubicBezTo>
                  <a:cubicBezTo>
                    <a:pt x="58" y="318"/>
                    <a:pt x="58" y="318"/>
                    <a:pt x="58" y="318"/>
                  </a:cubicBezTo>
                  <a:cubicBezTo>
                    <a:pt x="0" y="318"/>
                    <a:pt x="0" y="318"/>
                    <a:pt x="0" y="318"/>
                  </a:cubicBezTo>
                  <a:cubicBezTo>
                    <a:pt x="0" y="0"/>
                    <a:pt x="0" y="0"/>
                    <a:pt x="0" y="0"/>
                  </a:cubicBezTo>
                  <a:cubicBezTo>
                    <a:pt x="92" y="0"/>
                    <a:pt x="92" y="0"/>
                    <a:pt x="92" y="0"/>
                  </a:cubicBezTo>
                  <a:cubicBezTo>
                    <a:pt x="107" y="0"/>
                    <a:pt x="121" y="1"/>
                    <a:pt x="132" y="2"/>
                  </a:cubicBezTo>
                  <a:cubicBezTo>
                    <a:pt x="143" y="4"/>
                    <a:pt x="154" y="6"/>
                    <a:pt x="163" y="8"/>
                  </a:cubicBezTo>
                  <a:cubicBezTo>
                    <a:pt x="184" y="15"/>
                    <a:pt x="201" y="26"/>
                    <a:pt x="213" y="40"/>
                  </a:cubicBezTo>
                  <a:cubicBezTo>
                    <a:pt x="224" y="55"/>
                    <a:pt x="230" y="73"/>
                    <a:pt x="230" y="96"/>
                  </a:cubicBezTo>
                  <a:cubicBezTo>
                    <a:pt x="230" y="111"/>
                    <a:pt x="227" y="125"/>
                    <a:pt x="221" y="137"/>
                  </a:cubicBezTo>
                  <a:cubicBezTo>
                    <a:pt x="214" y="149"/>
                    <a:pt x="205" y="160"/>
                    <a:pt x="193" y="168"/>
                  </a:cubicBezTo>
                  <a:cubicBezTo>
                    <a:pt x="181" y="177"/>
                    <a:pt x="166" y="183"/>
                    <a:pt x="148" y="188"/>
                  </a:cubicBezTo>
                  <a:cubicBezTo>
                    <a:pt x="131" y="192"/>
                    <a:pt x="111" y="195"/>
                    <a:pt x="88" y="195"/>
                  </a:cubicBezTo>
                  <a:close/>
                  <a:moveTo>
                    <a:pt x="58" y="145"/>
                  </a:moveTo>
                  <a:cubicBezTo>
                    <a:pt x="62" y="145"/>
                    <a:pt x="66" y="146"/>
                    <a:pt x="71" y="146"/>
                  </a:cubicBezTo>
                  <a:cubicBezTo>
                    <a:pt x="76" y="146"/>
                    <a:pt x="82" y="146"/>
                    <a:pt x="87" y="146"/>
                  </a:cubicBezTo>
                  <a:cubicBezTo>
                    <a:pt x="103" y="146"/>
                    <a:pt x="116" y="145"/>
                    <a:pt x="126" y="142"/>
                  </a:cubicBezTo>
                  <a:cubicBezTo>
                    <a:pt x="137" y="140"/>
                    <a:pt x="146" y="136"/>
                    <a:pt x="152" y="132"/>
                  </a:cubicBezTo>
                  <a:cubicBezTo>
                    <a:pt x="159" y="127"/>
                    <a:pt x="163" y="122"/>
                    <a:pt x="166" y="115"/>
                  </a:cubicBezTo>
                  <a:cubicBezTo>
                    <a:pt x="169" y="109"/>
                    <a:pt x="170" y="102"/>
                    <a:pt x="170" y="94"/>
                  </a:cubicBezTo>
                  <a:cubicBezTo>
                    <a:pt x="170" y="85"/>
                    <a:pt x="168" y="77"/>
                    <a:pt x="164" y="70"/>
                  </a:cubicBezTo>
                  <a:cubicBezTo>
                    <a:pt x="160" y="63"/>
                    <a:pt x="152" y="58"/>
                    <a:pt x="142" y="54"/>
                  </a:cubicBezTo>
                  <a:cubicBezTo>
                    <a:pt x="136" y="52"/>
                    <a:pt x="129" y="51"/>
                    <a:pt x="121" y="50"/>
                  </a:cubicBezTo>
                  <a:cubicBezTo>
                    <a:pt x="113" y="49"/>
                    <a:pt x="103" y="49"/>
                    <a:pt x="91" y="49"/>
                  </a:cubicBezTo>
                  <a:cubicBezTo>
                    <a:pt x="58" y="49"/>
                    <a:pt x="58" y="49"/>
                    <a:pt x="58" y="49"/>
                  </a:cubicBezTo>
                  <a:lnTo>
                    <a:pt x="58"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1" name="Freeform 77">
              <a:extLst>
                <a:ext uri="{FF2B5EF4-FFF2-40B4-BE49-F238E27FC236}">
                  <a16:creationId xmlns:a16="http://schemas.microsoft.com/office/drawing/2014/main" id="{30DCD1C8-D003-49D1-81F0-2DE1903B887E}"/>
                </a:ext>
              </a:extLst>
            </p:cNvPr>
            <p:cNvSpPr>
              <a:spLocks/>
            </p:cNvSpPr>
            <p:nvPr userDrawn="1"/>
          </p:nvSpPr>
          <p:spPr bwMode="auto">
            <a:xfrm>
              <a:off x="16244888" y="2473326"/>
              <a:ext cx="234950" cy="363538"/>
            </a:xfrm>
            <a:custGeom>
              <a:avLst/>
              <a:gdLst>
                <a:gd name="T0" fmla="*/ 41 w 148"/>
                <a:gd name="T1" fmla="*/ 0 h 229"/>
                <a:gd name="T2" fmla="*/ 41 w 148"/>
                <a:gd name="T3" fmla="*/ 193 h 229"/>
                <a:gd name="T4" fmla="*/ 148 w 148"/>
                <a:gd name="T5" fmla="*/ 193 h 229"/>
                <a:gd name="T6" fmla="*/ 148 w 148"/>
                <a:gd name="T7" fmla="*/ 229 h 229"/>
                <a:gd name="T8" fmla="*/ 0 w 148"/>
                <a:gd name="T9" fmla="*/ 229 h 229"/>
                <a:gd name="T10" fmla="*/ 0 w 148"/>
                <a:gd name="T11" fmla="*/ 0 h 229"/>
                <a:gd name="T12" fmla="*/ 41 w 148"/>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148" h="229">
                  <a:moveTo>
                    <a:pt x="41" y="0"/>
                  </a:moveTo>
                  <a:lnTo>
                    <a:pt x="41" y="193"/>
                  </a:lnTo>
                  <a:lnTo>
                    <a:pt x="148" y="193"/>
                  </a:lnTo>
                  <a:lnTo>
                    <a:pt x="148" y="229"/>
                  </a:lnTo>
                  <a:lnTo>
                    <a:pt x="0" y="229"/>
                  </a:lnTo>
                  <a:lnTo>
                    <a:pt x="0" y="0"/>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2" name="Freeform 78">
              <a:extLst>
                <a:ext uri="{FF2B5EF4-FFF2-40B4-BE49-F238E27FC236}">
                  <a16:creationId xmlns:a16="http://schemas.microsoft.com/office/drawing/2014/main" id="{43258111-CF05-4CF6-881D-703FE1DCEFEA}"/>
                </a:ext>
              </a:extLst>
            </p:cNvPr>
            <p:cNvSpPr>
              <a:spLocks noEditPoints="1"/>
            </p:cNvSpPr>
            <p:nvPr userDrawn="1"/>
          </p:nvSpPr>
          <p:spPr bwMode="auto">
            <a:xfrm>
              <a:off x="16494125" y="2473326"/>
              <a:ext cx="347662" cy="363538"/>
            </a:xfrm>
            <a:custGeom>
              <a:avLst/>
              <a:gdLst>
                <a:gd name="T0" fmla="*/ 212 w 305"/>
                <a:gd name="T1" fmla="*/ 237 h 318"/>
                <a:gd name="T2" fmla="*/ 93 w 305"/>
                <a:gd name="T3" fmla="*/ 237 h 318"/>
                <a:gd name="T4" fmla="*/ 62 w 305"/>
                <a:gd name="T5" fmla="*/ 318 h 318"/>
                <a:gd name="T6" fmla="*/ 0 w 305"/>
                <a:gd name="T7" fmla="*/ 318 h 318"/>
                <a:gd name="T8" fmla="*/ 126 w 305"/>
                <a:gd name="T9" fmla="*/ 0 h 318"/>
                <a:gd name="T10" fmla="*/ 179 w 305"/>
                <a:gd name="T11" fmla="*/ 0 h 318"/>
                <a:gd name="T12" fmla="*/ 305 w 305"/>
                <a:gd name="T13" fmla="*/ 318 h 318"/>
                <a:gd name="T14" fmla="*/ 243 w 305"/>
                <a:gd name="T15" fmla="*/ 318 h 318"/>
                <a:gd name="T16" fmla="*/ 212 w 305"/>
                <a:gd name="T17" fmla="*/ 237 h 318"/>
                <a:gd name="T18" fmla="*/ 152 w 305"/>
                <a:gd name="T19" fmla="*/ 77 h 318"/>
                <a:gd name="T20" fmla="*/ 122 w 305"/>
                <a:gd name="T21" fmla="*/ 160 h 318"/>
                <a:gd name="T22" fmla="*/ 111 w 305"/>
                <a:gd name="T23" fmla="*/ 188 h 318"/>
                <a:gd name="T24" fmla="*/ 193 w 305"/>
                <a:gd name="T25" fmla="*/ 188 h 318"/>
                <a:gd name="T26" fmla="*/ 183 w 305"/>
                <a:gd name="T27" fmla="*/ 160 h 318"/>
                <a:gd name="T28" fmla="*/ 153 w 305"/>
                <a:gd name="T29" fmla="*/ 77 h 318"/>
                <a:gd name="T30" fmla="*/ 152 w 305"/>
                <a:gd name="T31" fmla="*/ 7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8">
                  <a:moveTo>
                    <a:pt x="212" y="237"/>
                  </a:moveTo>
                  <a:cubicBezTo>
                    <a:pt x="93" y="237"/>
                    <a:pt x="93" y="237"/>
                    <a:pt x="93" y="237"/>
                  </a:cubicBezTo>
                  <a:cubicBezTo>
                    <a:pt x="62" y="318"/>
                    <a:pt x="62" y="318"/>
                    <a:pt x="62" y="318"/>
                  </a:cubicBezTo>
                  <a:cubicBezTo>
                    <a:pt x="0" y="318"/>
                    <a:pt x="0" y="318"/>
                    <a:pt x="0" y="318"/>
                  </a:cubicBezTo>
                  <a:cubicBezTo>
                    <a:pt x="126" y="0"/>
                    <a:pt x="126" y="0"/>
                    <a:pt x="126" y="0"/>
                  </a:cubicBezTo>
                  <a:cubicBezTo>
                    <a:pt x="179" y="0"/>
                    <a:pt x="179" y="0"/>
                    <a:pt x="179" y="0"/>
                  </a:cubicBezTo>
                  <a:cubicBezTo>
                    <a:pt x="305" y="318"/>
                    <a:pt x="305" y="318"/>
                    <a:pt x="305" y="318"/>
                  </a:cubicBezTo>
                  <a:cubicBezTo>
                    <a:pt x="243" y="318"/>
                    <a:pt x="243" y="318"/>
                    <a:pt x="243" y="318"/>
                  </a:cubicBezTo>
                  <a:lnTo>
                    <a:pt x="212" y="237"/>
                  </a:lnTo>
                  <a:close/>
                  <a:moveTo>
                    <a:pt x="152" y="77"/>
                  </a:moveTo>
                  <a:cubicBezTo>
                    <a:pt x="141" y="110"/>
                    <a:pt x="131" y="138"/>
                    <a:pt x="122" y="160"/>
                  </a:cubicBezTo>
                  <a:cubicBezTo>
                    <a:pt x="111" y="188"/>
                    <a:pt x="111" y="188"/>
                    <a:pt x="111" y="188"/>
                  </a:cubicBezTo>
                  <a:cubicBezTo>
                    <a:pt x="193" y="188"/>
                    <a:pt x="193" y="188"/>
                    <a:pt x="193" y="188"/>
                  </a:cubicBezTo>
                  <a:cubicBezTo>
                    <a:pt x="183" y="160"/>
                    <a:pt x="183" y="160"/>
                    <a:pt x="183" y="160"/>
                  </a:cubicBezTo>
                  <a:cubicBezTo>
                    <a:pt x="174" y="137"/>
                    <a:pt x="164" y="110"/>
                    <a:pt x="153" y="77"/>
                  </a:cubicBezTo>
                  <a:lnTo>
                    <a:pt x="15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3" name="Freeform 79">
              <a:extLst>
                <a:ext uri="{FF2B5EF4-FFF2-40B4-BE49-F238E27FC236}">
                  <a16:creationId xmlns:a16="http://schemas.microsoft.com/office/drawing/2014/main" id="{ECADB96E-0097-4C44-A572-7B9101EDC102}"/>
                </a:ext>
              </a:extLst>
            </p:cNvPr>
            <p:cNvSpPr>
              <a:spLocks/>
            </p:cNvSpPr>
            <p:nvPr userDrawn="1"/>
          </p:nvSpPr>
          <p:spPr bwMode="auto">
            <a:xfrm>
              <a:off x="16879888" y="2473326"/>
              <a:ext cx="315912" cy="363538"/>
            </a:xfrm>
            <a:custGeom>
              <a:avLst/>
              <a:gdLst>
                <a:gd name="T0" fmla="*/ 165 w 277"/>
                <a:gd name="T1" fmla="*/ 148 h 318"/>
                <a:gd name="T2" fmla="*/ 220 w 277"/>
                <a:gd name="T3" fmla="*/ 234 h 318"/>
                <a:gd name="T4" fmla="*/ 222 w 277"/>
                <a:gd name="T5" fmla="*/ 234 h 318"/>
                <a:gd name="T6" fmla="*/ 219 w 277"/>
                <a:gd name="T7" fmla="*/ 144 h 318"/>
                <a:gd name="T8" fmla="*/ 219 w 277"/>
                <a:gd name="T9" fmla="*/ 0 h 318"/>
                <a:gd name="T10" fmla="*/ 277 w 277"/>
                <a:gd name="T11" fmla="*/ 0 h 318"/>
                <a:gd name="T12" fmla="*/ 277 w 277"/>
                <a:gd name="T13" fmla="*/ 318 h 318"/>
                <a:gd name="T14" fmla="*/ 216 w 277"/>
                <a:gd name="T15" fmla="*/ 318 h 318"/>
                <a:gd name="T16" fmla="*/ 113 w 277"/>
                <a:gd name="T17" fmla="*/ 171 h 318"/>
                <a:gd name="T18" fmla="*/ 56 w 277"/>
                <a:gd name="T19" fmla="*/ 84 h 318"/>
                <a:gd name="T20" fmla="*/ 55 w 277"/>
                <a:gd name="T21" fmla="*/ 84 h 318"/>
                <a:gd name="T22" fmla="*/ 58 w 277"/>
                <a:gd name="T23" fmla="*/ 174 h 318"/>
                <a:gd name="T24" fmla="*/ 58 w 277"/>
                <a:gd name="T25" fmla="*/ 318 h 318"/>
                <a:gd name="T26" fmla="*/ 0 w 277"/>
                <a:gd name="T27" fmla="*/ 318 h 318"/>
                <a:gd name="T28" fmla="*/ 0 w 277"/>
                <a:gd name="T29" fmla="*/ 0 h 318"/>
                <a:gd name="T30" fmla="*/ 60 w 277"/>
                <a:gd name="T31" fmla="*/ 0 h 318"/>
                <a:gd name="T32" fmla="*/ 165 w 277"/>
                <a:gd name="T33" fmla="*/ 14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318">
                  <a:moveTo>
                    <a:pt x="165" y="148"/>
                  </a:moveTo>
                  <a:cubicBezTo>
                    <a:pt x="188" y="180"/>
                    <a:pt x="206" y="209"/>
                    <a:pt x="220" y="234"/>
                  </a:cubicBezTo>
                  <a:cubicBezTo>
                    <a:pt x="222" y="234"/>
                    <a:pt x="222" y="234"/>
                    <a:pt x="222" y="234"/>
                  </a:cubicBezTo>
                  <a:cubicBezTo>
                    <a:pt x="220" y="193"/>
                    <a:pt x="219" y="163"/>
                    <a:pt x="219" y="144"/>
                  </a:cubicBezTo>
                  <a:cubicBezTo>
                    <a:pt x="219" y="0"/>
                    <a:pt x="219" y="0"/>
                    <a:pt x="219" y="0"/>
                  </a:cubicBezTo>
                  <a:cubicBezTo>
                    <a:pt x="277" y="0"/>
                    <a:pt x="277" y="0"/>
                    <a:pt x="277" y="0"/>
                  </a:cubicBezTo>
                  <a:cubicBezTo>
                    <a:pt x="277" y="318"/>
                    <a:pt x="277" y="318"/>
                    <a:pt x="277" y="318"/>
                  </a:cubicBezTo>
                  <a:cubicBezTo>
                    <a:pt x="216" y="318"/>
                    <a:pt x="216" y="318"/>
                    <a:pt x="216" y="318"/>
                  </a:cubicBezTo>
                  <a:cubicBezTo>
                    <a:pt x="113" y="171"/>
                    <a:pt x="113" y="171"/>
                    <a:pt x="113" y="171"/>
                  </a:cubicBezTo>
                  <a:cubicBezTo>
                    <a:pt x="94" y="146"/>
                    <a:pt x="76" y="117"/>
                    <a:pt x="56" y="84"/>
                  </a:cubicBezTo>
                  <a:cubicBezTo>
                    <a:pt x="55" y="84"/>
                    <a:pt x="55" y="84"/>
                    <a:pt x="55" y="84"/>
                  </a:cubicBezTo>
                  <a:cubicBezTo>
                    <a:pt x="57" y="122"/>
                    <a:pt x="58" y="153"/>
                    <a:pt x="58" y="174"/>
                  </a:cubicBezTo>
                  <a:cubicBezTo>
                    <a:pt x="58" y="318"/>
                    <a:pt x="58" y="318"/>
                    <a:pt x="58" y="318"/>
                  </a:cubicBezTo>
                  <a:cubicBezTo>
                    <a:pt x="0" y="318"/>
                    <a:pt x="0" y="318"/>
                    <a:pt x="0" y="318"/>
                  </a:cubicBezTo>
                  <a:cubicBezTo>
                    <a:pt x="0" y="0"/>
                    <a:pt x="0" y="0"/>
                    <a:pt x="0" y="0"/>
                  </a:cubicBezTo>
                  <a:cubicBezTo>
                    <a:pt x="60" y="0"/>
                    <a:pt x="60" y="0"/>
                    <a:pt x="60" y="0"/>
                  </a:cubicBezTo>
                  <a:lnTo>
                    <a:pt x="165"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4" name="Freeform 80">
              <a:extLst>
                <a:ext uri="{FF2B5EF4-FFF2-40B4-BE49-F238E27FC236}">
                  <a16:creationId xmlns:a16="http://schemas.microsoft.com/office/drawing/2014/main" id="{A8182823-2633-4AFE-AD37-9377C0B0DCC5}"/>
                </a:ext>
              </a:extLst>
            </p:cNvPr>
            <p:cNvSpPr>
              <a:spLocks/>
            </p:cNvSpPr>
            <p:nvPr userDrawn="1"/>
          </p:nvSpPr>
          <p:spPr bwMode="auto">
            <a:xfrm>
              <a:off x="17268825" y="2473326"/>
              <a:ext cx="244475" cy="363538"/>
            </a:xfrm>
            <a:custGeom>
              <a:avLst/>
              <a:gdLst>
                <a:gd name="T0" fmla="*/ 42 w 154"/>
                <a:gd name="T1" fmla="*/ 193 h 229"/>
                <a:gd name="T2" fmla="*/ 154 w 154"/>
                <a:gd name="T3" fmla="*/ 193 h 229"/>
                <a:gd name="T4" fmla="*/ 154 w 154"/>
                <a:gd name="T5" fmla="*/ 229 h 229"/>
                <a:gd name="T6" fmla="*/ 0 w 154"/>
                <a:gd name="T7" fmla="*/ 229 h 229"/>
                <a:gd name="T8" fmla="*/ 0 w 154"/>
                <a:gd name="T9" fmla="*/ 0 h 229"/>
                <a:gd name="T10" fmla="*/ 147 w 154"/>
                <a:gd name="T11" fmla="*/ 0 h 229"/>
                <a:gd name="T12" fmla="*/ 147 w 154"/>
                <a:gd name="T13" fmla="*/ 35 h 229"/>
                <a:gd name="T14" fmla="*/ 42 w 154"/>
                <a:gd name="T15" fmla="*/ 35 h 229"/>
                <a:gd name="T16" fmla="*/ 42 w 154"/>
                <a:gd name="T17" fmla="*/ 94 h 229"/>
                <a:gd name="T18" fmla="*/ 132 w 154"/>
                <a:gd name="T19" fmla="*/ 94 h 229"/>
                <a:gd name="T20" fmla="*/ 132 w 154"/>
                <a:gd name="T21" fmla="*/ 129 h 229"/>
                <a:gd name="T22" fmla="*/ 42 w 154"/>
                <a:gd name="T23" fmla="*/ 129 h 229"/>
                <a:gd name="T24" fmla="*/ 42 w 154"/>
                <a:gd name="T25" fmla="*/ 19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29">
                  <a:moveTo>
                    <a:pt x="42" y="193"/>
                  </a:moveTo>
                  <a:lnTo>
                    <a:pt x="154" y="193"/>
                  </a:lnTo>
                  <a:lnTo>
                    <a:pt x="154" y="229"/>
                  </a:lnTo>
                  <a:lnTo>
                    <a:pt x="0" y="229"/>
                  </a:lnTo>
                  <a:lnTo>
                    <a:pt x="0" y="0"/>
                  </a:lnTo>
                  <a:lnTo>
                    <a:pt x="147" y="0"/>
                  </a:lnTo>
                  <a:lnTo>
                    <a:pt x="147" y="35"/>
                  </a:lnTo>
                  <a:lnTo>
                    <a:pt x="42" y="35"/>
                  </a:lnTo>
                  <a:lnTo>
                    <a:pt x="42" y="94"/>
                  </a:lnTo>
                  <a:lnTo>
                    <a:pt x="132" y="94"/>
                  </a:lnTo>
                  <a:lnTo>
                    <a:pt x="132" y="129"/>
                  </a:lnTo>
                  <a:lnTo>
                    <a:pt x="42" y="129"/>
                  </a:lnTo>
                  <a:lnTo>
                    <a:pt x="42"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5" name="Freeform 81">
              <a:extLst>
                <a:ext uri="{FF2B5EF4-FFF2-40B4-BE49-F238E27FC236}">
                  <a16:creationId xmlns:a16="http://schemas.microsoft.com/office/drawing/2014/main" id="{0A6300DF-C510-4F9C-B0C0-00EB0A9463A3}"/>
                </a:ext>
              </a:extLst>
            </p:cNvPr>
            <p:cNvSpPr>
              <a:spLocks noEditPoints="1"/>
            </p:cNvSpPr>
            <p:nvPr userDrawn="1"/>
          </p:nvSpPr>
          <p:spPr bwMode="auto">
            <a:xfrm>
              <a:off x="17570450" y="2473326"/>
              <a:ext cx="288925" cy="363538"/>
            </a:xfrm>
            <a:custGeom>
              <a:avLst/>
              <a:gdLst>
                <a:gd name="T0" fmla="*/ 234 w 254"/>
                <a:gd name="T1" fmla="*/ 96 h 318"/>
                <a:gd name="T2" fmla="*/ 216 w 254"/>
                <a:gd name="T3" fmla="*/ 152 h 318"/>
                <a:gd name="T4" fmla="*/ 159 w 254"/>
                <a:gd name="T5" fmla="*/ 186 h 318"/>
                <a:gd name="T6" fmla="*/ 159 w 254"/>
                <a:gd name="T7" fmla="*/ 187 h 318"/>
                <a:gd name="T8" fmla="*/ 254 w 254"/>
                <a:gd name="T9" fmla="*/ 318 h 318"/>
                <a:gd name="T10" fmla="*/ 184 w 254"/>
                <a:gd name="T11" fmla="*/ 318 h 318"/>
                <a:gd name="T12" fmla="*/ 98 w 254"/>
                <a:gd name="T13" fmla="*/ 195 h 318"/>
                <a:gd name="T14" fmla="*/ 58 w 254"/>
                <a:gd name="T15" fmla="*/ 195 h 318"/>
                <a:gd name="T16" fmla="*/ 58 w 254"/>
                <a:gd name="T17" fmla="*/ 318 h 318"/>
                <a:gd name="T18" fmla="*/ 0 w 254"/>
                <a:gd name="T19" fmla="*/ 318 h 318"/>
                <a:gd name="T20" fmla="*/ 0 w 254"/>
                <a:gd name="T21" fmla="*/ 0 h 318"/>
                <a:gd name="T22" fmla="*/ 96 w 254"/>
                <a:gd name="T23" fmla="*/ 0 h 318"/>
                <a:gd name="T24" fmla="*/ 141 w 254"/>
                <a:gd name="T25" fmla="*/ 3 h 318"/>
                <a:gd name="T26" fmla="*/ 176 w 254"/>
                <a:gd name="T27" fmla="*/ 11 h 318"/>
                <a:gd name="T28" fmla="*/ 219 w 254"/>
                <a:gd name="T29" fmla="*/ 43 h 318"/>
                <a:gd name="T30" fmla="*/ 234 w 254"/>
                <a:gd name="T31" fmla="*/ 96 h 318"/>
                <a:gd name="T32" fmla="*/ 86 w 254"/>
                <a:gd name="T33" fmla="*/ 146 h 318"/>
                <a:gd name="T34" fmla="*/ 120 w 254"/>
                <a:gd name="T35" fmla="*/ 144 h 318"/>
                <a:gd name="T36" fmla="*/ 144 w 254"/>
                <a:gd name="T37" fmla="*/ 139 h 318"/>
                <a:gd name="T38" fmla="*/ 168 w 254"/>
                <a:gd name="T39" fmla="*/ 121 h 318"/>
                <a:gd name="T40" fmla="*/ 175 w 254"/>
                <a:gd name="T41" fmla="*/ 94 h 318"/>
                <a:gd name="T42" fmla="*/ 169 w 254"/>
                <a:gd name="T43" fmla="*/ 72 h 318"/>
                <a:gd name="T44" fmla="*/ 151 w 254"/>
                <a:gd name="T45" fmla="*/ 56 h 318"/>
                <a:gd name="T46" fmla="*/ 130 w 254"/>
                <a:gd name="T47" fmla="*/ 51 h 318"/>
                <a:gd name="T48" fmla="*/ 99 w 254"/>
                <a:gd name="T49" fmla="*/ 49 h 318"/>
                <a:gd name="T50" fmla="*/ 58 w 254"/>
                <a:gd name="T51" fmla="*/ 49 h 318"/>
                <a:gd name="T52" fmla="*/ 58 w 254"/>
                <a:gd name="T53" fmla="*/ 146 h 318"/>
                <a:gd name="T54" fmla="*/ 86 w 254"/>
                <a:gd name="T55" fmla="*/ 14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318">
                  <a:moveTo>
                    <a:pt x="234" y="96"/>
                  </a:moveTo>
                  <a:cubicBezTo>
                    <a:pt x="234" y="118"/>
                    <a:pt x="228" y="137"/>
                    <a:pt x="216" y="152"/>
                  </a:cubicBezTo>
                  <a:cubicBezTo>
                    <a:pt x="204" y="167"/>
                    <a:pt x="185" y="179"/>
                    <a:pt x="159" y="186"/>
                  </a:cubicBezTo>
                  <a:cubicBezTo>
                    <a:pt x="159" y="187"/>
                    <a:pt x="159" y="187"/>
                    <a:pt x="159" y="187"/>
                  </a:cubicBezTo>
                  <a:cubicBezTo>
                    <a:pt x="254" y="318"/>
                    <a:pt x="254" y="318"/>
                    <a:pt x="254" y="318"/>
                  </a:cubicBezTo>
                  <a:cubicBezTo>
                    <a:pt x="184" y="318"/>
                    <a:pt x="184" y="318"/>
                    <a:pt x="184" y="318"/>
                  </a:cubicBezTo>
                  <a:cubicBezTo>
                    <a:pt x="98" y="195"/>
                    <a:pt x="98" y="195"/>
                    <a:pt x="98" y="195"/>
                  </a:cubicBezTo>
                  <a:cubicBezTo>
                    <a:pt x="58" y="195"/>
                    <a:pt x="58" y="195"/>
                    <a:pt x="58" y="195"/>
                  </a:cubicBezTo>
                  <a:cubicBezTo>
                    <a:pt x="58" y="318"/>
                    <a:pt x="58" y="318"/>
                    <a:pt x="58" y="318"/>
                  </a:cubicBezTo>
                  <a:cubicBezTo>
                    <a:pt x="0" y="318"/>
                    <a:pt x="0" y="318"/>
                    <a:pt x="0" y="318"/>
                  </a:cubicBezTo>
                  <a:cubicBezTo>
                    <a:pt x="0" y="0"/>
                    <a:pt x="0" y="0"/>
                    <a:pt x="0" y="0"/>
                  </a:cubicBezTo>
                  <a:cubicBezTo>
                    <a:pt x="96" y="0"/>
                    <a:pt x="96" y="0"/>
                    <a:pt x="96" y="0"/>
                  </a:cubicBezTo>
                  <a:cubicBezTo>
                    <a:pt x="112" y="0"/>
                    <a:pt x="127" y="1"/>
                    <a:pt x="141" y="3"/>
                  </a:cubicBezTo>
                  <a:cubicBezTo>
                    <a:pt x="154" y="5"/>
                    <a:pt x="166" y="8"/>
                    <a:pt x="176" y="11"/>
                  </a:cubicBezTo>
                  <a:cubicBezTo>
                    <a:pt x="195" y="18"/>
                    <a:pt x="209" y="29"/>
                    <a:pt x="219" y="43"/>
                  </a:cubicBezTo>
                  <a:cubicBezTo>
                    <a:pt x="229" y="57"/>
                    <a:pt x="234" y="74"/>
                    <a:pt x="234" y="96"/>
                  </a:cubicBezTo>
                  <a:close/>
                  <a:moveTo>
                    <a:pt x="86" y="146"/>
                  </a:moveTo>
                  <a:cubicBezTo>
                    <a:pt x="100" y="146"/>
                    <a:pt x="111" y="146"/>
                    <a:pt x="120" y="144"/>
                  </a:cubicBezTo>
                  <a:cubicBezTo>
                    <a:pt x="129" y="143"/>
                    <a:pt x="137" y="141"/>
                    <a:pt x="144" y="139"/>
                  </a:cubicBezTo>
                  <a:cubicBezTo>
                    <a:pt x="155" y="135"/>
                    <a:pt x="163" y="129"/>
                    <a:pt x="168" y="121"/>
                  </a:cubicBezTo>
                  <a:cubicBezTo>
                    <a:pt x="172" y="113"/>
                    <a:pt x="175" y="104"/>
                    <a:pt x="175" y="94"/>
                  </a:cubicBezTo>
                  <a:cubicBezTo>
                    <a:pt x="175" y="86"/>
                    <a:pt x="173" y="78"/>
                    <a:pt x="169" y="72"/>
                  </a:cubicBezTo>
                  <a:cubicBezTo>
                    <a:pt x="166" y="65"/>
                    <a:pt x="160" y="60"/>
                    <a:pt x="151" y="56"/>
                  </a:cubicBezTo>
                  <a:cubicBezTo>
                    <a:pt x="146" y="54"/>
                    <a:pt x="139" y="52"/>
                    <a:pt x="130" y="51"/>
                  </a:cubicBezTo>
                  <a:cubicBezTo>
                    <a:pt x="122" y="50"/>
                    <a:pt x="112" y="49"/>
                    <a:pt x="99" y="49"/>
                  </a:cubicBezTo>
                  <a:cubicBezTo>
                    <a:pt x="58" y="49"/>
                    <a:pt x="58" y="49"/>
                    <a:pt x="58" y="49"/>
                  </a:cubicBezTo>
                  <a:cubicBezTo>
                    <a:pt x="58" y="146"/>
                    <a:pt x="58" y="146"/>
                    <a:pt x="58" y="146"/>
                  </a:cubicBezTo>
                  <a:lnTo>
                    <a:pt x="8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6" name="Freeform 82">
              <a:extLst>
                <a:ext uri="{FF2B5EF4-FFF2-40B4-BE49-F238E27FC236}">
                  <a16:creationId xmlns:a16="http://schemas.microsoft.com/office/drawing/2014/main" id="{90FC8669-80FB-4B1E-9778-A0F3DAF1ADC5}"/>
                </a:ext>
              </a:extLst>
            </p:cNvPr>
            <p:cNvSpPr>
              <a:spLocks noEditPoints="1"/>
            </p:cNvSpPr>
            <p:nvPr userDrawn="1"/>
          </p:nvSpPr>
          <p:spPr bwMode="auto">
            <a:xfrm>
              <a:off x="17868900" y="2473326"/>
              <a:ext cx="347662" cy="363538"/>
            </a:xfrm>
            <a:custGeom>
              <a:avLst/>
              <a:gdLst>
                <a:gd name="T0" fmla="*/ 212 w 305"/>
                <a:gd name="T1" fmla="*/ 237 h 318"/>
                <a:gd name="T2" fmla="*/ 93 w 305"/>
                <a:gd name="T3" fmla="*/ 237 h 318"/>
                <a:gd name="T4" fmla="*/ 62 w 305"/>
                <a:gd name="T5" fmla="*/ 318 h 318"/>
                <a:gd name="T6" fmla="*/ 0 w 305"/>
                <a:gd name="T7" fmla="*/ 318 h 318"/>
                <a:gd name="T8" fmla="*/ 126 w 305"/>
                <a:gd name="T9" fmla="*/ 0 h 318"/>
                <a:gd name="T10" fmla="*/ 179 w 305"/>
                <a:gd name="T11" fmla="*/ 0 h 318"/>
                <a:gd name="T12" fmla="*/ 305 w 305"/>
                <a:gd name="T13" fmla="*/ 318 h 318"/>
                <a:gd name="T14" fmla="*/ 243 w 305"/>
                <a:gd name="T15" fmla="*/ 318 h 318"/>
                <a:gd name="T16" fmla="*/ 212 w 305"/>
                <a:gd name="T17" fmla="*/ 237 h 318"/>
                <a:gd name="T18" fmla="*/ 152 w 305"/>
                <a:gd name="T19" fmla="*/ 77 h 318"/>
                <a:gd name="T20" fmla="*/ 123 w 305"/>
                <a:gd name="T21" fmla="*/ 160 h 318"/>
                <a:gd name="T22" fmla="*/ 112 w 305"/>
                <a:gd name="T23" fmla="*/ 188 h 318"/>
                <a:gd name="T24" fmla="*/ 194 w 305"/>
                <a:gd name="T25" fmla="*/ 188 h 318"/>
                <a:gd name="T26" fmla="*/ 183 w 305"/>
                <a:gd name="T27" fmla="*/ 160 h 318"/>
                <a:gd name="T28" fmla="*/ 153 w 305"/>
                <a:gd name="T29" fmla="*/ 77 h 318"/>
                <a:gd name="T30" fmla="*/ 152 w 305"/>
                <a:gd name="T31" fmla="*/ 7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8">
                  <a:moveTo>
                    <a:pt x="212" y="237"/>
                  </a:moveTo>
                  <a:cubicBezTo>
                    <a:pt x="93" y="237"/>
                    <a:pt x="93" y="237"/>
                    <a:pt x="93" y="237"/>
                  </a:cubicBezTo>
                  <a:cubicBezTo>
                    <a:pt x="62" y="318"/>
                    <a:pt x="62" y="318"/>
                    <a:pt x="62" y="318"/>
                  </a:cubicBezTo>
                  <a:cubicBezTo>
                    <a:pt x="0" y="318"/>
                    <a:pt x="0" y="318"/>
                    <a:pt x="0" y="318"/>
                  </a:cubicBezTo>
                  <a:cubicBezTo>
                    <a:pt x="126" y="0"/>
                    <a:pt x="126" y="0"/>
                    <a:pt x="126" y="0"/>
                  </a:cubicBezTo>
                  <a:cubicBezTo>
                    <a:pt x="179" y="0"/>
                    <a:pt x="179" y="0"/>
                    <a:pt x="179" y="0"/>
                  </a:cubicBezTo>
                  <a:cubicBezTo>
                    <a:pt x="305" y="318"/>
                    <a:pt x="305" y="318"/>
                    <a:pt x="305" y="318"/>
                  </a:cubicBezTo>
                  <a:cubicBezTo>
                    <a:pt x="243" y="318"/>
                    <a:pt x="243" y="318"/>
                    <a:pt x="243" y="318"/>
                  </a:cubicBezTo>
                  <a:lnTo>
                    <a:pt x="212" y="237"/>
                  </a:lnTo>
                  <a:close/>
                  <a:moveTo>
                    <a:pt x="152" y="77"/>
                  </a:moveTo>
                  <a:cubicBezTo>
                    <a:pt x="141" y="110"/>
                    <a:pt x="131" y="138"/>
                    <a:pt x="123" y="160"/>
                  </a:cubicBezTo>
                  <a:cubicBezTo>
                    <a:pt x="112" y="188"/>
                    <a:pt x="112" y="188"/>
                    <a:pt x="112" y="188"/>
                  </a:cubicBezTo>
                  <a:cubicBezTo>
                    <a:pt x="194" y="188"/>
                    <a:pt x="194" y="188"/>
                    <a:pt x="194" y="188"/>
                  </a:cubicBezTo>
                  <a:cubicBezTo>
                    <a:pt x="183" y="160"/>
                    <a:pt x="183" y="160"/>
                    <a:pt x="183" y="160"/>
                  </a:cubicBezTo>
                  <a:cubicBezTo>
                    <a:pt x="174" y="137"/>
                    <a:pt x="164" y="110"/>
                    <a:pt x="153" y="77"/>
                  </a:cubicBezTo>
                  <a:lnTo>
                    <a:pt x="15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7" name="Freeform 83">
              <a:extLst>
                <a:ext uri="{FF2B5EF4-FFF2-40B4-BE49-F238E27FC236}">
                  <a16:creationId xmlns:a16="http://schemas.microsoft.com/office/drawing/2014/main" id="{18FB86F9-AB13-4E59-99FF-B4E3E9FB76B0}"/>
                </a:ext>
              </a:extLst>
            </p:cNvPr>
            <p:cNvSpPr>
              <a:spLocks/>
            </p:cNvSpPr>
            <p:nvPr userDrawn="1"/>
          </p:nvSpPr>
          <p:spPr bwMode="auto">
            <a:xfrm>
              <a:off x="18305463" y="2438401"/>
              <a:ext cx="260350" cy="420688"/>
            </a:xfrm>
            <a:custGeom>
              <a:avLst/>
              <a:gdLst>
                <a:gd name="T0" fmla="*/ 4 w 227"/>
                <a:gd name="T1" fmla="*/ 354 h 368"/>
                <a:gd name="T2" fmla="*/ 12 w 227"/>
                <a:gd name="T3" fmla="*/ 358 h 368"/>
                <a:gd name="T4" fmla="*/ 215 w 227"/>
                <a:gd name="T5" fmla="*/ 193 h 368"/>
                <a:gd name="T6" fmla="*/ 215 w 227"/>
                <a:gd name="T7" fmla="*/ 174 h 368"/>
                <a:gd name="T8" fmla="*/ 12 w 227"/>
                <a:gd name="T9" fmla="*/ 9 h 368"/>
                <a:gd name="T10" fmla="*/ 4 w 227"/>
                <a:gd name="T11" fmla="*/ 14 h 368"/>
                <a:gd name="T12" fmla="*/ 51 w 227"/>
                <a:gd name="T13" fmla="*/ 169 h 368"/>
                <a:gd name="T14" fmla="*/ 51 w 227"/>
                <a:gd name="T15" fmla="*/ 198 h 368"/>
                <a:gd name="T16" fmla="*/ 4 w 227"/>
                <a:gd name="T17"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8">
                  <a:moveTo>
                    <a:pt x="4" y="354"/>
                  </a:moveTo>
                  <a:cubicBezTo>
                    <a:pt x="4" y="354"/>
                    <a:pt x="0" y="368"/>
                    <a:pt x="12" y="358"/>
                  </a:cubicBezTo>
                  <a:cubicBezTo>
                    <a:pt x="215" y="193"/>
                    <a:pt x="215" y="193"/>
                    <a:pt x="215" y="193"/>
                  </a:cubicBezTo>
                  <a:cubicBezTo>
                    <a:pt x="215" y="193"/>
                    <a:pt x="227" y="184"/>
                    <a:pt x="215" y="174"/>
                  </a:cubicBezTo>
                  <a:cubicBezTo>
                    <a:pt x="12" y="9"/>
                    <a:pt x="12" y="9"/>
                    <a:pt x="12" y="9"/>
                  </a:cubicBezTo>
                  <a:cubicBezTo>
                    <a:pt x="12" y="9"/>
                    <a:pt x="0" y="0"/>
                    <a:pt x="4" y="14"/>
                  </a:cubicBezTo>
                  <a:cubicBezTo>
                    <a:pt x="51" y="169"/>
                    <a:pt x="51" y="169"/>
                    <a:pt x="51" y="169"/>
                  </a:cubicBezTo>
                  <a:cubicBezTo>
                    <a:pt x="51" y="169"/>
                    <a:pt x="55" y="184"/>
                    <a:pt x="51" y="198"/>
                  </a:cubicBezTo>
                  <a:lnTo>
                    <a:pt x="4"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8" name="Oval 84">
              <a:extLst>
                <a:ext uri="{FF2B5EF4-FFF2-40B4-BE49-F238E27FC236}">
                  <a16:creationId xmlns:a16="http://schemas.microsoft.com/office/drawing/2014/main" id="{6EEE5B34-C0FE-4132-9A91-0D234378C0EB}"/>
                </a:ext>
              </a:extLst>
            </p:cNvPr>
            <p:cNvSpPr>
              <a:spLocks noChangeArrowheads="1"/>
            </p:cNvSpPr>
            <p:nvPr userDrawn="1"/>
          </p:nvSpPr>
          <p:spPr bwMode="auto">
            <a:xfrm>
              <a:off x="14228763" y="2106613"/>
              <a:ext cx="1139825" cy="1138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9" name="Freeform 85">
              <a:extLst>
                <a:ext uri="{FF2B5EF4-FFF2-40B4-BE49-F238E27FC236}">
                  <a16:creationId xmlns:a16="http://schemas.microsoft.com/office/drawing/2014/main" id="{02F77C52-16E3-482F-BC6C-D504096E8CA7}"/>
                </a:ext>
              </a:extLst>
            </p:cNvPr>
            <p:cNvSpPr>
              <a:spLocks noEditPoints="1"/>
            </p:cNvSpPr>
            <p:nvPr userDrawn="1"/>
          </p:nvSpPr>
          <p:spPr bwMode="auto">
            <a:xfrm>
              <a:off x="14085888" y="1963738"/>
              <a:ext cx="1425575" cy="1423988"/>
            </a:xfrm>
            <a:custGeom>
              <a:avLst/>
              <a:gdLst>
                <a:gd name="T0" fmla="*/ 625 w 1249"/>
                <a:gd name="T1" fmla="*/ 126 h 1249"/>
                <a:gd name="T2" fmla="*/ 126 w 1249"/>
                <a:gd name="T3" fmla="*/ 624 h 1249"/>
                <a:gd name="T4" fmla="*/ 625 w 1249"/>
                <a:gd name="T5" fmla="*/ 1123 h 1249"/>
                <a:gd name="T6" fmla="*/ 1124 w 1249"/>
                <a:gd name="T7" fmla="*/ 624 h 1249"/>
                <a:gd name="T8" fmla="*/ 625 w 1249"/>
                <a:gd name="T9" fmla="*/ 126 h 1249"/>
                <a:gd name="T10" fmla="*/ 625 w 1249"/>
                <a:gd name="T11" fmla="*/ 1249 h 1249"/>
                <a:gd name="T12" fmla="*/ 0 w 1249"/>
                <a:gd name="T13" fmla="*/ 624 h 1249"/>
                <a:gd name="T14" fmla="*/ 625 w 1249"/>
                <a:gd name="T15" fmla="*/ 0 h 1249"/>
                <a:gd name="T16" fmla="*/ 1249 w 1249"/>
                <a:gd name="T17" fmla="*/ 624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6"/>
                  </a:moveTo>
                  <a:cubicBezTo>
                    <a:pt x="350" y="126"/>
                    <a:pt x="126" y="349"/>
                    <a:pt x="126" y="624"/>
                  </a:cubicBezTo>
                  <a:cubicBezTo>
                    <a:pt x="126" y="899"/>
                    <a:pt x="350" y="1123"/>
                    <a:pt x="625" y="1123"/>
                  </a:cubicBezTo>
                  <a:cubicBezTo>
                    <a:pt x="900" y="1123"/>
                    <a:pt x="1124" y="899"/>
                    <a:pt x="1124" y="624"/>
                  </a:cubicBezTo>
                  <a:cubicBezTo>
                    <a:pt x="1124" y="349"/>
                    <a:pt x="900" y="126"/>
                    <a:pt x="625" y="126"/>
                  </a:cubicBezTo>
                  <a:moveTo>
                    <a:pt x="625" y="1249"/>
                  </a:moveTo>
                  <a:cubicBezTo>
                    <a:pt x="280" y="1249"/>
                    <a:pt x="0" y="969"/>
                    <a:pt x="0" y="624"/>
                  </a:cubicBezTo>
                  <a:cubicBezTo>
                    <a:pt x="0" y="280"/>
                    <a:pt x="280" y="0"/>
                    <a:pt x="625" y="0"/>
                  </a:cubicBezTo>
                  <a:cubicBezTo>
                    <a:pt x="969" y="0"/>
                    <a:pt x="1249" y="280"/>
                    <a:pt x="1249" y="624"/>
                  </a:cubicBezTo>
                  <a:cubicBezTo>
                    <a:pt x="1249" y="969"/>
                    <a:pt x="969" y="1249"/>
                    <a:pt x="625" y="1249"/>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0" name="Oval 86">
              <a:extLst>
                <a:ext uri="{FF2B5EF4-FFF2-40B4-BE49-F238E27FC236}">
                  <a16:creationId xmlns:a16="http://schemas.microsoft.com/office/drawing/2014/main" id="{54313F36-59B1-4A7A-A64C-906C7BF88671}"/>
                </a:ext>
              </a:extLst>
            </p:cNvPr>
            <p:cNvSpPr>
              <a:spLocks noChangeArrowheads="1"/>
            </p:cNvSpPr>
            <p:nvPr userDrawn="1"/>
          </p:nvSpPr>
          <p:spPr bwMode="auto">
            <a:xfrm>
              <a:off x="14587538" y="2284413"/>
              <a:ext cx="204787" cy="203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1" name="Oval 87">
              <a:extLst>
                <a:ext uri="{FF2B5EF4-FFF2-40B4-BE49-F238E27FC236}">
                  <a16:creationId xmlns:a16="http://schemas.microsoft.com/office/drawing/2014/main" id="{FFA212A4-8AC4-422C-9799-B1ACFF2A03DC}"/>
                </a:ext>
              </a:extLst>
            </p:cNvPr>
            <p:cNvSpPr>
              <a:spLocks noChangeArrowheads="1"/>
            </p:cNvSpPr>
            <p:nvPr userDrawn="1"/>
          </p:nvSpPr>
          <p:spPr bwMode="auto">
            <a:xfrm>
              <a:off x="14587538" y="2284413"/>
              <a:ext cx="204787" cy="203200"/>
            </a:xfrm>
            <a:prstGeom prst="ellipse">
              <a:avLst/>
            </a:prstGeom>
            <a:noFill/>
            <a:ln w="42863" cap="flat">
              <a:solidFill>
                <a:srgbClr val="52AE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2" name="Oval 88">
              <a:extLst>
                <a:ext uri="{FF2B5EF4-FFF2-40B4-BE49-F238E27FC236}">
                  <a16:creationId xmlns:a16="http://schemas.microsoft.com/office/drawing/2014/main" id="{9A8F02F0-1A1A-4082-B309-D0217008B818}"/>
                </a:ext>
              </a:extLst>
            </p:cNvPr>
            <p:cNvSpPr>
              <a:spLocks noChangeArrowheads="1"/>
            </p:cNvSpPr>
            <p:nvPr userDrawn="1"/>
          </p:nvSpPr>
          <p:spPr bwMode="auto">
            <a:xfrm>
              <a:off x="14908213" y="2455863"/>
              <a:ext cx="223837" cy="223838"/>
            </a:xfrm>
            <a:prstGeom prst="ellipse">
              <a:avLst/>
            </a:pr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3" name="Freeform 89">
              <a:extLst>
                <a:ext uri="{FF2B5EF4-FFF2-40B4-BE49-F238E27FC236}">
                  <a16:creationId xmlns:a16="http://schemas.microsoft.com/office/drawing/2014/main" id="{EF4E447B-1295-4188-8D5B-B46C9D6310F5}"/>
                </a:ext>
              </a:extLst>
            </p:cNvPr>
            <p:cNvSpPr>
              <a:spLocks/>
            </p:cNvSpPr>
            <p:nvPr userDrawn="1"/>
          </p:nvSpPr>
          <p:spPr bwMode="auto">
            <a:xfrm>
              <a:off x="14732000" y="2451101"/>
              <a:ext cx="280987" cy="331788"/>
            </a:xfrm>
            <a:custGeom>
              <a:avLst/>
              <a:gdLst>
                <a:gd name="T0" fmla="*/ 26 w 177"/>
                <a:gd name="T1" fmla="*/ 0 h 209"/>
                <a:gd name="T2" fmla="*/ 177 w 177"/>
                <a:gd name="T3" fmla="*/ 72 h 209"/>
                <a:gd name="T4" fmla="*/ 0 w 177"/>
                <a:gd name="T5" fmla="*/ 209 h 209"/>
              </a:gdLst>
              <a:ahLst/>
              <a:cxnLst>
                <a:cxn ang="0">
                  <a:pos x="T0" y="T1"/>
                </a:cxn>
                <a:cxn ang="0">
                  <a:pos x="T2" y="T3"/>
                </a:cxn>
                <a:cxn ang="0">
                  <a:pos x="T4" y="T5"/>
                </a:cxn>
              </a:cxnLst>
              <a:rect l="0" t="0" r="r" b="b"/>
              <a:pathLst>
                <a:path w="177" h="209">
                  <a:moveTo>
                    <a:pt x="26" y="0"/>
                  </a:moveTo>
                  <a:lnTo>
                    <a:pt x="177" y="72"/>
                  </a:lnTo>
                  <a:lnTo>
                    <a:pt x="0" y="209"/>
                  </a:lnTo>
                </a:path>
              </a:pathLst>
            </a:custGeom>
            <a:noFill/>
            <a:ln w="63500" cap="flat">
              <a:solidFill>
                <a:srgbClr val="52AE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4" name="Oval 90">
              <a:extLst>
                <a:ext uri="{FF2B5EF4-FFF2-40B4-BE49-F238E27FC236}">
                  <a16:creationId xmlns:a16="http://schemas.microsoft.com/office/drawing/2014/main" id="{BD29846C-4E44-4DD9-92DC-F5CB53E4310B}"/>
                </a:ext>
              </a:extLst>
            </p:cNvPr>
            <p:cNvSpPr>
              <a:spLocks noChangeArrowheads="1"/>
            </p:cNvSpPr>
            <p:nvPr userDrawn="1"/>
          </p:nvSpPr>
          <p:spPr bwMode="auto">
            <a:xfrm>
              <a:off x="14465300" y="2701926"/>
              <a:ext cx="377825" cy="379413"/>
            </a:xfrm>
            <a:prstGeom prst="ellipse">
              <a:avLst/>
            </a:pr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6" name="textruta 25">
            <a:hlinkClick r:id="rId3" action="ppaction://hlinksldjump"/>
            <a:extLst>
              <a:ext uri="{FF2B5EF4-FFF2-40B4-BE49-F238E27FC236}">
                <a16:creationId xmlns:a16="http://schemas.microsoft.com/office/drawing/2014/main" id="{D7E0DBBB-D8E2-4DC3-846C-9691E04A05D0}"/>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3"/>
                </a:solidFill>
              </a:rPr>
              <a:t>Checklistor</a:t>
            </a:r>
          </a:p>
        </p:txBody>
      </p:sp>
      <p:sp>
        <p:nvSpPr>
          <p:cNvPr id="27" name="textruta 26">
            <a:hlinkClick r:id="rId4" action="ppaction://hlinksldjump"/>
            <a:extLst>
              <a:ext uri="{FF2B5EF4-FFF2-40B4-BE49-F238E27FC236}">
                <a16:creationId xmlns:a16="http://schemas.microsoft.com/office/drawing/2014/main" id="{6EEFBFEB-4019-4114-97C7-09BAD7B82280}"/>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3"/>
                </a:solidFill>
              </a:rPr>
              <a:t>Meny</a:t>
            </a:r>
          </a:p>
        </p:txBody>
      </p:sp>
    </p:spTree>
    <p:extLst>
      <p:ext uri="{BB962C8B-B14F-4D97-AF65-F5344CB8AC3E}">
        <p14:creationId xmlns:p14="http://schemas.microsoft.com/office/powerpoint/2010/main" val="167920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9. Endast text">
    <p:bg>
      <p:bgPr>
        <a:solidFill>
          <a:schemeClr val="bg1"/>
        </a:solidFill>
        <a:effectLst/>
      </p:bgPr>
    </p:bg>
    <p:spTree>
      <p:nvGrpSpPr>
        <p:cNvPr id="1" name=""/>
        <p:cNvGrpSpPr/>
        <p:nvPr/>
      </p:nvGrpSpPr>
      <p:grpSpPr>
        <a:xfrm>
          <a:off x="0" y="0"/>
          <a:ext cx="0" cy="0"/>
          <a:chOff x="0" y="0"/>
          <a:chExt cx="0" cy="0"/>
        </a:xfrm>
      </p:grpSpPr>
      <p:pic>
        <p:nvPicPr>
          <p:cNvPr id="20" name="Bildobjekt 19" descr="En bild som visar objekt, klocka, byggnad&#10;&#10;Automatiskt genererad beskrivning">
            <a:extLst>
              <a:ext uri="{FF2B5EF4-FFF2-40B4-BE49-F238E27FC236}">
                <a16:creationId xmlns:a16="http://schemas.microsoft.com/office/drawing/2014/main" id="{97EA81A7-899C-437D-A8A5-D8CF945B5F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9641" y="1"/>
            <a:ext cx="7187292" cy="6858000"/>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3"/>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3"/>
                </a:solidFill>
              </a:defRPr>
            </a:lvl1pPr>
            <a:lvl2pPr>
              <a:defRPr sz="2000"/>
            </a:lvl2pPr>
            <a:lvl3pPr>
              <a:defRPr sz="2000"/>
            </a:lvl3pPr>
            <a:lvl4pPr>
              <a:defRPr sz="2000"/>
            </a:lvl4pPr>
            <a:lvl5pPr>
              <a:defRPr sz="2000"/>
            </a:lvl5pPr>
          </a:lstStyle>
          <a:p>
            <a:pPr lvl="0"/>
            <a:r>
              <a:rPr lang="sv-SE"/>
              <a:t>xx</a:t>
            </a:r>
          </a:p>
        </p:txBody>
      </p:sp>
      <p:grpSp>
        <p:nvGrpSpPr>
          <p:cNvPr id="22" name="Grupp 21">
            <a:extLst>
              <a:ext uri="{FF2B5EF4-FFF2-40B4-BE49-F238E27FC236}">
                <a16:creationId xmlns:a16="http://schemas.microsoft.com/office/drawing/2014/main" id="{1F7986BB-DF5F-4973-BC94-6EE03BB5972D}"/>
              </a:ext>
            </a:extLst>
          </p:cNvPr>
          <p:cNvGrpSpPr>
            <a:grpSpLocks noChangeAspect="1"/>
          </p:cNvGrpSpPr>
          <p:nvPr userDrawn="1"/>
        </p:nvGrpSpPr>
        <p:grpSpPr>
          <a:xfrm>
            <a:off x="14400" y="2116800"/>
            <a:ext cx="5277742" cy="1036800"/>
            <a:chOff x="12893675" y="2300288"/>
            <a:chExt cx="7418388" cy="1457325"/>
          </a:xfrm>
        </p:grpSpPr>
        <p:sp>
          <p:nvSpPr>
            <p:cNvPr id="23" name="Oval 5">
              <a:extLst>
                <a:ext uri="{FF2B5EF4-FFF2-40B4-BE49-F238E27FC236}">
                  <a16:creationId xmlns:a16="http://schemas.microsoft.com/office/drawing/2014/main" id="{F471385B-FFC2-466F-9C9D-38003F7716AC}"/>
                </a:ext>
              </a:extLst>
            </p:cNvPr>
            <p:cNvSpPr>
              <a:spLocks noChangeArrowheads="1"/>
            </p:cNvSpPr>
            <p:nvPr/>
          </p:nvSpPr>
          <p:spPr bwMode="auto">
            <a:xfrm>
              <a:off x="13965238" y="2447926"/>
              <a:ext cx="1163637"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6">
              <a:extLst>
                <a:ext uri="{FF2B5EF4-FFF2-40B4-BE49-F238E27FC236}">
                  <a16:creationId xmlns:a16="http://schemas.microsoft.com/office/drawing/2014/main" id="{7F8204CC-F313-4A61-8CC8-45243235E1CD}"/>
                </a:ext>
              </a:extLst>
            </p:cNvPr>
            <p:cNvSpPr>
              <a:spLocks noEditPoints="1"/>
            </p:cNvSpPr>
            <p:nvPr/>
          </p:nvSpPr>
          <p:spPr bwMode="auto">
            <a:xfrm>
              <a:off x="13817600" y="2300288"/>
              <a:ext cx="1457325" cy="1457325"/>
            </a:xfrm>
            <a:custGeom>
              <a:avLst/>
              <a:gdLst>
                <a:gd name="T0" fmla="*/ 625 w 1249"/>
                <a:gd name="T1" fmla="*/ 126 h 1249"/>
                <a:gd name="T2" fmla="*/ 126 w 1249"/>
                <a:gd name="T3" fmla="*/ 624 h 1249"/>
                <a:gd name="T4" fmla="*/ 625 w 1249"/>
                <a:gd name="T5" fmla="*/ 1123 h 1249"/>
                <a:gd name="T6" fmla="*/ 1124 w 1249"/>
                <a:gd name="T7" fmla="*/ 624 h 1249"/>
                <a:gd name="T8" fmla="*/ 625 w 1249"/>
                <a:gd name="T9" fmla="*/ 126 h 1249"/>
                <a:gd name="T10" fmla="*/ 625 w 1249"/>
                <a:gd name="T11" fmla="*/ 1249 h 1249"/>
                <a:gd name="T12" fmla="*/ 0 w 1249"/>
                <a:gd name="T13" fmla="*/ 624 h 1249"/>
                <a:gd name="T14" fmla="*/ 625 w 1249"/>
                <a:gd name="T15" fmla="*/ 0 h 1249"/>
                <a:gd name="T16" fmla="*/ 1249 w 1249"/>
                <a:gd name="T17" fmla="*/ 624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6"/>
                  </a:moveTo>
                  <a:cubicBezTo>
                    <a:pt x="350" y="126"/>
                    <a:pt x="126" y="349"/>
                    <a:pt x="126" y="624"/>
                  </a:cubicBezTo>
                  <a:cubicBezTo>
                    <a:pt x="126" y="899"/>
                    <a:pt x="350" y="1123"/>
                    <a:pt x="625" y="1123"/>
                  </a:cubicBezTo>
                  <a:cubicBezTo>
                    <a:pt x="900" y="1123"/>
                    <a:pt x="1124" y="899"/>
                    <a:pt x="1124" y="624"/>
                  </a:cubicBezTo>
                  <a:cubicBezTo>
                    <a:pt x="1124" y="349"/>
                    <a:pt x="900" y="126"/>
                    <a:pt x="625" y="126"/>
                  </a:cubicBezTo>
                  <a:moveTo>
                    <a:pt x="625" y="1249"/>
                  </a:moveTo>
                  <a:cubicBezTo>
                    <a:pt x="280" y="1249"/>
                    <a:pt x="0" y="969"/>
                    <a:pt x="0" y="624"/>
                  </a:cubicBezTo>
                  <a:cubicBezTo>
                    <a:pt x="0" y="280"/>
                    <a:pt x="280" y="0"/>
                    <a:pt x="625" y="0"/>
                  </a:cubicBezTo>
                  <a:cubicBezTo>
                    <a:pt x="969" y="0"/>
                    <a:pt x="1249" y="280"/>
                    <a:pt x="1249" y="624"/>
                  </a:cubicBezTo>
                  <a:cubicBezTo>
                    <a:pt x="1249" y="969"/>
                    <a:pt x="969" y="1249"/>
                    <a:pt x="625" y="1249"/>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Oval 7">
              <a:extLst>
                <a:ext uri="{FF2B5EF4-FFF2-40B4-BE49-F238E27FC236}">
                  <a16:creationId xmlns:a16="http://schemas.microsoft.com/office/drawing/2014/main" id="{BC30D3A5-3EF9-4FCF-936E-5F2427F4C08F}"/>
                </a:ext>
              </a:extLst>
            </p:cNvPr>
            <p:cNvSpPr>
              <a:spLocks noChangeArrowheads="1"/>
            </p:cNvSpPr>
            <p:nvPr/>
          </p:nvSpPr>
          <p:spPr bwMode="auto">
            <a:xfrm>
              <a:off x="13965238" y="2447926"/>
              <a:ext cx="1163637"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8">
              <a:extLst>
                <a:ext uri="{FF2B5EF4-FFF2-40B4-BE49-F238E27FC236}">
                  <a16:creationId xmlns:a16="http://schemas.microsoft.com/office/drawing/2014/main" id="{778B7B5B-35A7-44A3-8871-3E1D7F630CF8}"/>
                </a:ext>
              </a:extLst>
            </p:cNvPr>
            <p:cNvSpPr>
              <a:spLocks/>
            </p:cNvSpPr>
            <p:nvPr/>
          </p:nvSpPr>
          <p:spPr bwMode="auto">
            <a:xfrm>
              <a:off x="12893675" y="2697163"/>
              <a:ext cx="1038225" cy="612775"/>
            </a:xfrm>
            <a:custGeom>
              <a:avLst/>
              <a:gdLst>
                <a:gd name="T0" fmla="*/ 0 w 654"/>
                <a:gd name="T1" fmla="*/ 386 h 386"/>
                <a:gd name="T2" fmla="*/ 654 w 654"/>
                <a:gd name="T3" fmla="*/ 386 h 386"/>
                <a:gd name="T4" fmla="*/ 654 w 654"/>
                <a:gd name="T5" fmla="*/ 0 h 386"/>
                <a:gd name="T6" fmla="*/ 0 w 654"/>
                <a:gd name="T7" fmla="*/ 0 h 386"/>
                <a:gd name="T8" fmla="*/ 0 w 654"/>
                <a:gd name="T9" fmla="*/ 386 h 386"/>
                <a:gd name="T10" fmla="*/ 0 w 654"/>
                <a:gd name="T11" fmla="*/ 386 h 386"/>
              </a:gdLst>
              <a:ahLst/>
              <a:cxnLst>
                <a:cxn ang="0">
                  <a:pos x="T0" y="T1"/>
                </a:cxn>
                <a:cxn ang="0">
                  <a:pos x="T2" y="T3"/>
                </a:cxn>
                <a:cxn ang="0">
                  <a:pos x="T4" y="T5"/>
                </a:cxn>
                <a:cxn ang="0">
                  <a:pos x="T6" y="T7"/>
                </a:cxn>
                <a:cxn ang="0">
                  <a:pos x="T8" y="T9"/>
                </a:cxn>
                <a:cxn ang="0">
                  <a:pos x="T10" y="T11"/>
                </a:cxn>
              </a:cxnLst>
              <a:rect l="0" t="0" r="r" b="b"/>
              <a:pathLst>
                <a:path w="654" h="386">
                  <a:moveTo>
                    <a:pt x="0" y="386"/>
                  </a:moveTo>
                  <a:lnTo>
                    <a:pt x="654" y="386"/>
                  </a:lnTo>
                  <a:lnTo>
                    <a:pt x="654" y="0"/>
                  </a:lnTo>
                  <a:lnTo>
                    <a:pt x="0" y="0"/>
                  </a:lnTo>
                  <a:lnTo>
                    <a:pt x="0" y="386"/>
                  </a:lnTo>
                  <a:lnTo>
                    <a:pt x="0" y="386"/>
                  </a:ln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9">
              <a:extLst>
                <a:ext uri="{FF2B5EF4-FFF2-40B4-BE49-F238E27FC236}">
                  <a16:creationId xmlns:a16="http://schemas.microsoft.com/office/drawing/2014/main" id="{49567F76-50CB-4CEE-B7E0-2EA32D9AE412}"/>
                </a:ext>
              </a:extLst>
            </p:cNvPr>
            <p:cNvSpPr>
              <a:spLocks/>
            </p:cNvSpPr>
            <p:nvPr/>
          </p:nvSpPr>
          <p:spPr bwMode="auto">
            <a:xfrm>
              <a:off x="15159038" y="2697163"/>
              <a:ext cx="5153025" cy="612775"/>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0">
              <a:extLst>
                <a:ext uri="{FF2B5EF4-FFF2-40B4-BE49-F238E27FC236}">
                  <a16:creationId xmlns:a16="http://schemas.microsoft.com/office/drawing/2014/main" id="{C617A96D-89AA-4429-A518-28E1F4FFF81B}"/>
                </a:ext>
              </a:extLst>
            </p:cNvPr>
            <p:cNvSpPr>
              <a:spLocks/>
            </p:cNvSpPr>
            <p:nvPr/>
          </p:nvSpPr>
          <p:spPr bwMode="auto">
            <a:xfrm>
              <a:off x="15698788" y="2824163"/>
              <a:ext cx="304800" cy="368300"/>
            </a:xfrm>
            <a:custGeom>
              <a:avLst/>
              <a:gdLst>
                <a:gd name="T0" fmla="*/ 0 w 192"/>
                <a:gd name="T1" fmla="*/ 232 h 232"/>
                <a:gd name="T2" fmla="*/ 0 w 192"/>
                <a:gd name="T3" fmla="*/ 0 h 232"/>
                <a:gd name="T4" fmla="*/ 42 w 192"/>
                <a:gd name="T5" fmla="*/ 0 h 232"/>
                <a:gd name="T6" fmla="*/ 42 w 192"/>
                <a:gd name="T7" fmla="*/ 105 h 232"/>
                <a:gd name="T8" fmla="*/ 43 w 192"/>
                <a:gd name="T9" fmla="*/ 105 h 232"/>
                <a:gd name="T10" fmla="*/ 131 w 192"/>
                <a:gd name="T11" fmla="*/ 0 h 232"/>
                <a:gd name="T12" fmla="*/ 183 w 192"/>
                <a:gd name="T13" fmla="*/ 0 h 232"/>
                <a:gd name="T14" fmla="*/ 87 w 192"/>
                <a:gd name="T15" fmla="*/ 115 h 232"/>
                <a:gd name="T16" fmla="*/ 192 w 192"/>
                <a:gd name="T17" fmla="*/ 232 h 232"/>
                <a:gd name="T18" fmla="*/ 137 w 192"/>
                <a:gd name="T19" fmla="*/ 232 h 232"/>
                <a:gd name="T20" fmla="*/ 43 w 192"/>
                <a:gd name="T21" fmla="*/ 127 h 232"/>
                <a:gd name="T22" fmla="*/ 42 w 192"/>
                <a:gd name="T23" fmla="*/ 127 h 232"/>
                <a:gd name="T24" fmla="*/ 42 w 192"/>
                <a:gd name="T25" fmla="*/ 232 h 232"/>
                <a:gd name="T26" fmla="*/ 0 w 192"/>
                <a:gd name="T2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32">
                  <a:moveTo>
                    <a:pt x="0" y="232"/>
                  </a:moveTo>
                  <a:lnTo>
                    <a:pt x="0" y="0"/>
                  </a:lnTo>
                  <a:lnTo>
                    <a:pt x="42" y="0"/>
                  </a:lnTo>
                  <a:lnTo>
                    <a:pt x="42" y="105"/>
                  </a:lnTo>
                  <a:lnTo>
                    <a:pt x="43" y="105"/>
                  </a:lnTo>
                  <a:lnTo>
                    <a:pt x="131" y="0"/>
                  </a:lnTo>
                  <a:lnTo>
                    <a:pt x="183" y="0"/>
                  </a:lnTo>
                  <a:lnTo>
                    <a:pt x="87" y="115"/>
                  </a:lnTo>
                  <a:lnTo>
                    <a:pt x="192" y="232"/>
                  </a:lnTo>
                  <a:lnTo>
                    <a:pt x="137" y="232"/>
                  </a:lnTo>
                  <a:lnTo>
                    <a:pt x="43" y="127"/>
                  </a:lnTo>
                  <a:lnTo>
                    <a:pt x="42" y="127"/>
                  </a:lnTo>
                  <a:lnTo>
                    <a:pt x="42" y="232"/>
                  </a:lnTo>
                  <a:lnTo>
                    <a:pt x="0"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1">
              <a:extLst>
                <a:ext uri="{FF2B5EF4-FFF2-40B4-BE49-F238E27FC236}">
                  <a16:creationId xmlns:a16="http://schemas.microsoft.com/office/drawing/2014/main" id="{9B501355-3A02-461A-B18E-0B015D52D6E4}"/>
                </a:ext>
              </a:extLst>
            </p:cNvPr>
            <p:cNvSpPr>
              <a:spLocks noEditPoints="1"/>
            </p:cNvSpPr>
            <p:nvPr/>
          </p:nvSpPr>
          <p:spPr bwMode="auto">
            <a:xfrm>
              <a:off x="16006763" y="2824163"/>
              <a:ext cx="354012" cy="368300"/>
            </a:xfrm>
            <a:custGeom>
              <a:avLst/>
              <a:gdLst>
                <a:gd name="T0" fmla="*/ 212 w 304"/>
                <a:gd name="T1" fmla="*/ 235 h 316"/>
                <a:gd name="T2" fmla="*/ 93 w 304"/>
                <a:gd name="T3" fmla="*/ 235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5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5"/>
                  </a:moveTo>
                  <a:cubicBezTo>
                    <a:pt x="93" y="235"/>
                    <a:pt x="93" y="235"/>
                    <a:pt x="93" y="235"/>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5"/>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6"/>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2">
              <a:extLst>
                <a:ext uri="{FF2B5EF4-FFF2-40B4-BE49-F238E27FC236}">
                  <a16:creationId xmlns:a16="http://schemas.microsoft.com/office/drawing/2014/main" id="{548FB8D4-1DB8-48FD-A6F6-ADF9ABA7E4F3}"/>
                </a:ext>
              </a:extLst>
            </p:cNvPr>
            <p:cNvSpPr>
              <a:spLocks noEditPoints="1"/>
            </p:cNvSpPr>
            <p:nvPr/>
          </p:nvSpPr>
          <p:spPr bwMode="auto">
            <a:xfrm>
              <a:off x="16400463" y="2824163"/>
              <a:ext cx="295275" cy="368300"/>
            </a:xfrm>
            <a:custGeom>
              <a:avLst/>
              <a:gdLst>
                <a:gd name="T0" fmla="*/ 234 w 253"/>
                <a:gd name="T1" fmla="*/ 95 h 316"/>
                <a:gd name="T2" fmla="*/ 216 w 253"/>
                <a:gd name="T3" fmla="*/ 151 h 316"/>
                <a:gd name="T4" fmla="*/ 159 w 253"/>
                <a:gd name="T5" fmla="*/ 185 h 316"/>
                <a:gd name="T6" fmla="*/ 159 w 253"/>
                <a:gd name="T7" fmla="*/ 186 h 316"/>
                <a:gd name="T8" fmla="*/ 253 w 253"/>
                <a:gd name="T9" fmla="*/ 316 h 316"/>
                <a:gd name="T10" fmla="*/ 184 w 253"/>
                <a:gd name="T11" fmla="*/ 316 h 316"/>
                <a:gd name="T12" fmla="*/ 97 w 253"/>
                <a:gd name="T13" fmla="*/ 194 h 316"/>
                <a:gd name="T14" fmla="*/ 58 w 253"/>
                <a:gd name="T15" fmla="*/ 194 h 316"/>
                <a:gd name="T16" fmla="*/ 58 w 253"/>
                <a:gd name="T17" fmla="*/ 316 h 316"/>
                <a:gd name="T18" fmla="*/ 0 w 253"/>
                <a:gd name="T19" fmla="*/ 316 h 316"/>
                <a:gd name="T20" fmla="*/ 0 w 253"/>
                <a:gd name="T21" fmla="*/ 0 h 316"/>
                <a:gd name="T22" fmla="*/ 96 w 253"/>
                <a:gd name="T23" fmla="*/ 0 h 316"/>
                <a:gd name="T24" fmla="*/ 140 w 253"/>
                <a:gd name="T25" fmla="*/ 3 h 316"/>
                <a:gd name="T26" fmla="*/ 176 w 253"/>
                <a:gd name="T27" fmla="*/ 11 h 316"/>
                <a:gd name="T28" fmla="*/ 219 w 253"/>
                <a:gd name="T29" fmla="*/ 42 h 316"/>
                <a:gd name="T30" fmla="*/ 234 w 253"/>
                <a:gd name="T31" fmla="*/ 95 h 316"/>
                <a:gd name="T32" fmla="*/ 86 w 253"/>
                <a:gd name="T33" fmla="*/ 145 h 316"/>
                <a:gd name="T34" fmla="*/ 120 w 253"/>
                <a:gd name="T35" fmla="*/ 143 h 316"/>
                <a:gd name="T36" fmla="*/ 143 w 253"/>
                <a:gd name="T37" fmla="*/ 138 h 316"/>
                <a:gd name="T38" fmla="*/ 168 w 253"/>
                <a:gd name="T39" fmla="*/ 120 h 316"/>
                <a:gd name="T40" fmla="*/ 174 w 253"/>
                <a:gd name="T41" fmla="*/ 94 h 316"/>
                <a:gd name="T42" fmla="*/ 169 w 253"/>
                <a:gd name="T43" fmla="*/ 71 h 316"/>
                <a:gd name="T44" fmla="*/ 151 w 253"/>
                <a:gd name="T45" fmla="*/ 56 h 316"/>
                <a:gd name="T46" fmla="*/ 130 w 253"/>
                <a:gd name="T47" fmla="*/ 50 h 316"/>
                <a:gd name="T48" fmla="*/ 99 w 253"/>
                <a:gd name="T49" fmla="*/ 48 h 316"/>
                <a:gd name="T50" fmla="*/ 58 w 253"/>
                <a:gd name="T51" fmla="*/ 48 h 316"/>
                <a:gd name="T52" fmla="*/ 58 w 253"/>
                <a:gd name="T53" fmla="*/ 145 h 316"/>
                <a:gd name="T54" fmla="*/ 86 w 253"/>
                <a:gd name="T55" fmla="*/ 1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316">
                  <a:moveTo>
                    <a:pt x="234" y="95"/>
                  </a:moveTo>
                  <a:cubicBezTo>
                    <a:pt x="234" y="117"/>
                    <a:pt x="228" y="136"/>
                    <a:pt x="216" y="151"/>
                  </a:cubicBezTo>
                  <a:cubicBezTo>
                    <a:pt x="203" y="166"/>
                    <a:pt x="184" y="178"/>
                    <a:pt x="159" y="185"/>
                  </a:cubicBezTo>
                  <a:cubicBezTo>
                    <a:pt x="159" y="186"/>
                    <a:pt x="159" y="186"/>
                    <a:pt x="159" y="186"/>
                  </a:cubicBezTo>
                  <a:cubicBezTo>
                    <a:pt x="253" y="316"/>
                    <a:pt x="253" y="316"/>
                    <a:pt x="253" y="316"/>
                  </a:cubicBezTo>
                  <a:cubicBezTo>
                    <a:pt x="184" y="316"/>
                    <a:pt x="184" y="316"/>
                    <a:pt x="184" y="316"/>
                  </a:cubicBezTo>
                  <a:cubicBezTo>
                    <a:pt x="97" y="194"/>
                    <a:pt x="97" y="194"/>
                    <a:pt x="97" y="194"/>
                  </a:cubicBezTo>
                  <a:cubicBezTo>
                    <a:pt x="58" y="194"/>
                    <a:pt x="58" y="194"/>
                    <a:pt x="58" y="194"/>
                  </a:cubicBezTo>
                  <a:cubicBezTo>
                    <a:pt x="58" y="316"/>
                    <a:pt x="58" y="316"/>
                    <a:pt x="58" y="316"/>
                  </a:cubicBezTo>
                  <a:cubicBezTo>
                    <a:pt x="0" y="316"/>
                    <a:pt x="0" y="316"/>
                    <a:pt x="0" y="316"/>
                  </a:cubicBezTo>
                  <a:cubicBezTo>
                    <a:pt x="0" y="0"/>
                    <a:pt x="0" y="0"/>
                    <a:pt x="0" y="0"/>
                  </a:cubicBezTo>
                  <a:cubicBezTo>
                    <a:pt x="96" y="0"/>
                    <a:pt x="96" y="0"/>
                    <a:pt x="96" y="0"/>
                  </a:cubicBezTo>
                  <a:cubicBezTo>
                    <a:pt x="112" y="0"/>
                    <a:pt x="127" y="1"/>
                    <a:pt x="140" y="3"/>
                  </a:cubicBezTo>
                  <a:cubicBezTo>
                    <a:pt x="154" y="4"/>
                    <a:pt x="166" y="7"/>
                    <a:pt x="176" y="11"/>
                  </a:cubicBezTo>
                  <a:cubicBezTo>
                    <a:pt x="194" y="18"/>
                    <a:pt x="209" y="28"/>
                    <a:pt x="219" y="42"/>
                  </a:cubicBezTo>
                  <a:cubicBezTo>
                    <a:pt x="229" y="56"/>
                    <a:pt x="234" y="74"/>
                    <a:pt x="234" y="95"/>
                  </a:cubicBezTo>
                  <a:close/>
                  <a:moveTo>
                    <a:pt x="86" y="145"/>
                  </a:moveTo>
                  <a:cubicBezTo>
                    <a:pt x="100" y="145"/>
                    <a:pt x="111" y="145"/>
                    <a:pt x="120" y="143"/>
                  </a:cubicBezTo>
                  <a:cubicBezTo>
                    <a:pt x="129" y="142"/>
                    <a:pt x="137" y="140"/>
                    <a:pt x="143" y="138"/>
                  </a:cubicBezTo>
                  <a:cubicBezTo>
                    <a:pt x="155" y="134"/>
                    <a:pt x="163" y="128"/>
                    <a:pt x="168" y="120"/>
                  </a:cubicBezTo>
                  <a:cubicBezTo>
                    <a:pt x="172" y="112"/>
                    <a:pt x="174" y="104"/>
                    <a:pt x="174" y="94"/>
                  </a:cubicBezTo>
                  <a:cubicBezTo>
                    <a:pt x="174" y="85"/>
                    <a:pt x="173" y="78"/>
                    <a:pt x="169" y="71"/>
                  </a:cubicBezTo>
                  <a:cubicBezTo>
                    <a:pt x="165" y="65"/>
                    <a:pt x="159" y="59"/>
                    <a:pt x="151" y="56"/>
                  </a:cubicBezTo>
                  <a:cubicBezTo>
                    <a:pt x="145" y="53"/>
                    <a:pt x="138" y="51"/>
                    <a:pt x="130" y="50"/>
                  </a:cubicBezTo>
                  <a:cubicBezTo>
                    <a:pt x="122" y="49"/>
                    <a:pt x="111" y="48"/>
                    <a:pt x="99" y="48"/>
                  </a:cubicBezTo>
                  <a:cubicBezTo>
                    <a:pt x="58" y="48"/>
                    <a:pt x="58" y="48"/>
                    <a:pt x="58" y="48"/>
                  </a:cubicBezTo>
                  <a:cubicBezTo>
                    <a:pt x="58" y="145"/>
                    <a:pt x="58" y="145"/>
                    <a:pt x="58" y="145"/>
                  </a:cubicBezTo>
                  <a:lnTo>
                    <a:pt x="86"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3">
              <a:extLst>
                <a:ext uri="{FF2B5EF4-FFF2-40B4-BE49-F238E27FC236}">
                  <a16:creationId xmlns:a16="http://schemas.microsoft.com/office/drawing/2014/main" id="{25BD8EA6-398C-436F-8886-C2237717C73D}"/>
                </a:ext>
              </a:extLst>
            </p:cNvPr>
            <p:cNvSpPr>
              <a:spLocks/>
            </p:cNvSpPr>
            <p:nvPr/>
          </p:nvSpPr>
          <p:spPr bwMode="auto">
            <a:xfrm>
              <a:off x="16706850" y="2824163"/>
              <a:ext cx="304800" cy="368300"/>
            </a:xfrm>
            <a:custGeom>
              <a:avLst/>
              <a:gdLst>
                <a:gd name="T0" fmla="*/ 117 w 192"/>
                <a:gd name="T1" fmla="*/ 232 h 232"/>
                <a:gd name="T2" fmla="*/ 75 w 192"/>
                <a:gd name="T3" fmla="*/ 232 h 232"/>
                <a:gd name="T4" fmla="*/ 75 w 192"/>
                <a:gd name="T5" fmla="*/ 35 h 232"/>
                <a:gd name="T6" fmla="*/ 0 w 192"/>
                <a:gd name="T7" fmla="*/ 35 h 232"/>
                <a:gd name="T8" fmla="*/ 0 w 192"/>
                <a:gd name="T9" fmla="*/ 0 h 232"/>
                <a:gd name="T10" fmla="*/ 192 w 192"/>
                <a:gd name="T11" fmla="*/ 0 h 232"/>
                <a:gd name="T12" fmla="*/ 192 w 192"/>
                <a:gd name="T13" fmla="*/ 35 h 232"/>
                <a:gd name="T14" fmla="*/ 117 w 192"/>
                <a:gd name="T15" fmla="*/ 35 h 232"/>
                <a:gd name="T16" fmla="*/ 117 w 19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32">
                  <a:moveTo>
                    <a:pt x="117" y="232"/>
                  </a:moveTo>
                  <a:lnTo>
                    <a:pt x="75" y="232"/>
                  </a:lnTo>
                  <a:lnTo>
                    <a:pt x="75" y="35"/>
                  </a:lnTo>
                  <a:lnTo>
                    <a:pt x="0" y="35"/>
                  </a:lnTo>
                  <a:lnTo>
                    <a:pt x="0" y="0"/>
                  </a:lnTo>
                  <a:lnTo>
                    <a:pt x="192" y="0"/>
                  </a:lnTo>
                  <a:lnTo>
                    <a:pt x="192" y="35"/>
                  </a:lnTo>
                  <a:lnTo>
                    <a:pt x="117" y="35"/>
                  </a:lnTo>
                  <a:lnTo>
                    <a:pt x="117"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4">
              <a:extLst>
                <a:ext uri="{FF2B5EF4-FFF2-40B4-BE49-F238E27FC236}">
                  <a16:creationId xmlns:a16="http://schemas.microsoft.com/office/drawing/2014/main" id="{285354D6-DA52-4B2A-A24B-DF12B45229EB}"/>
                </a:ext>
              </a:extLst>
            </p:cNvPr>
            <p:cNvSpPr>
              <a:spLocks/>
            </p:cNvSpPr>
            <p:nvPr/>
          </p:nvSpPr>
          <p:spPr bwMode="auto">
            <a:xfrm>
              <a:off x="17051338" y="2824163"/>
              <a:ext cx="239712" cy="368300"/>
            </a:xfrm>
            <a:custGeom>
              <a:avLst/>
              <a:gdLst>
                <a:gd name="T0" fmla="*/ 43 w 151"/>
                <a:gd name="T1" fmla="*/ 0 h 232"/>
                <a:gd name="T2" fmla="*/ 43 w 151"/>
                <a:gd name="T3" fmla="*/ 196 h 232"/>
                <a:gd name="T4" fmla="*/ 151 w 151"/>
                <a:gd name="T5" fmla="*/ 196 h 232"/>
                <a:gd name="T6" fmla="*/ 151 w 151"/>
                <a:gd name="T7" fmla="*/ 232 h 232"/>
                <a:gd name="T8" fmla="*/ 0 w 151"/>
                <a:gd name="T9" fmla="*/ 232 h 232"/>
                <a:gd name="T10" fmla="*/ 0 w 151"/>
                <a:gd name="T11" fmla="*/ 0 h 232"/>
                <a:gd name="T12" fmla="*/ 43 w 151"/>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1" h="232">
                  <a:moveTo>
                    <a:pt x="43" y="0"/>
                  </a:moveTo>
                  <a:lnTo>
                    <a:pt x="43" y="196"/>
                  </a:lnTo>
                  <a:lnTo>
                    <a:pt x="151" y="196"/>
                  </a:lnTo>
                  <a:lnTo>
                    <a:pt x="151" y="232"/>
                  </a:lnTo>
                  <a:lnTo>
                    <a:pt x="0" y="232"/>
                  </a:lnTo>
                  <a:lnTo>
                    <a:pt x="0"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5">
              <a:extLst>
                <a:ext uri="{FF2B5EF4-FFF2-40B4-BE49-F238E27FC236}">
                  <a16:creationId xmlns:a16="http://schemas.microsoft.com/office/drawing/2014/main" id="{32E62F8C-D65B-4735-84A1-5F87E52739B1}"/>
                </a:ext>
              </a:extLst>
            </p:cNvPr>
            <p:cNvSpPr>
              <a:spLocks noEditPoints="1"/>
            </p:cNvSpPr>
            <p:nvPr/>
          </p:nvSpPr>
          <p:spPr bwMode="auto">
            <a:xfrm>
              <a:off x="17305338" y="2732088"/>
              <a:ext cx="355600" cy="460375"/>
            </a:xfrm>
            <a:custGeom>
              <a:avLst/>
              <a:gdLst>
                <a:gd name="T0" fmla="*/ 212 w 304"/>
                <a:gd name="T1" fmla="*/ 314 h 395"/>
                <a:gd name="T2" fmla="*/ 93 w 304"/>
                <a:gd name="T3" fmla="*/ 314 h 395"/>
                <a:gd name="T4" fmla="*/ 62 w 304"/>
                <a:gd name="T5" fmla="*/ 395 h 395"/>
                <a:gd name="T6" fmla="*/ 0 w 304"/>
                <a:gd name="T7" fmla="*/ 395 h 395"/>
                <a:gd name="T8" fmla="*/ 126 w 304"/>
                <a:gd name="T9" fmla="*/ 79 h 395"/>
                <a:gd name="T10" fmla="*/ 179 w 304"/>
                <a:gd name="T11" fmla="*/ 79 h 395"/>
                <a:gd name="T12" fmla="*/ 304 w 304"/>
                <a:gd name="T13" fmla="*/ 395 h 395"/>
                <a:gd name="T14" fmla="*/ 243 w 304"/>
                <a:gd name="T15" fmla="*/ 395 h 395"/>
                <a:gd name="T16" fmla="*/ 212 w 304"/>
                <a:gd name="T17" fmla="*/ 314 h 395"/>
                <a:gd name="T18" fmla="*/ 77 w 304"/>
                <a:gd name="T19" fmla="*/ 0 h 395"/>
                <a:gd name="T20" fmla="*/ 130 w 304"/>
                <a:gd name="T21" fmla="*/ 0 h 395"/>
                <a:gd name="T22" fmla="*/ 130 w 304"/>
                <a:gd name="T23" fmla="*/ 53 h 395"/>
                <a:gd name="T24" fmla="*/ 77 w 304"/>
                <a:gd name="T25" fmla="*/ 53 h 395"/>
                <a:gd name="T26" fmla="*/ 77 w 304"/>
                <a:gd name="T27" fmla="*/ 0 h 395"/>
                <a:gd name="T28" fmla="*/ 152 w 304"/>
                <a:gd name="T29" fmla="*/ 155 h 395"/>
                <a:gd name="T30" fmla="*/ 122 w 304"/>
                <a:gd name="T31" fmla="*/ 238 h 395"/>
                <a:gd name="T32" fmla="*/ 112 w 304"/>
                <a:gd name="T33" fmla="*/ 266 h 395"/>
                <a:gd name="T34" fmla="*/ 193 w 304"/>
                <a:gd name="T35" fmla="*/ 266 h 395"/>
                <a:gd name="T36" fmla="*/ 182 w 304"/>
                <a:gd name="T37" fmla="*/ 238 h 395"/>
                <a:gd name="T38" fmla="*/ 153 w 304"/>
                <a:gd name="T39" fmla="*/ 155 h 395"/>
                <a:gd name="T40" fmla="*/ 152 w 304"/>
                <a:gd name="T41" fmla="*/ 155 h 395"/>
                <a:gd name="T42" fmla="*/ 174 w 304"/>
                <a:gd name="T43" fmla="*/ 0 h 395"/>
                <a:gd name="T44" fmla="*/ 227 w 304"/>
                <a:gd name="T45" fmla="*/ 0 h 395"/>
                <a:gd name="T46" fmla="*/ 227 w 304"/>
                <a:gd name="T47" fmla="*/ 53 h 395"/>
                <a:gd name="T48" fmla="*/ 174 w 304"/>
                <a:gd name="T49" fmla="*/ 53 h 395"/>
                <a:gd name="T50" fmla="*/ 174 w 304"/>
                <a:gd name="T5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4" h="395">
                  <a:moveTo>
                    <a:pt x="212" y="314"/>
                  </a:moveTo>
                  <a:cubicBezTo>
                    <a:pt x="93" y="314"/>
                    <a:pt x="93" y="314"/>
                    <a:pt x="93" y="314"/>
                  </a:cubicBezTo>
                  <a:cubicBezTo>
                    <a:pt x="62" y="395"/>
                    <a:pt x="62" y="395"/>
                    <a:pt x="62" y="395"/>
                  </a:cubicBezTo>
                  <a:cubicBezTo>
                    <a:pt x="0" y="395"/>
                    <a:pt x="0" y="395"/>
                    <a:pt x="0" y="395"/>
                  </a:cubicBezTo>
                  <a:cubicBezTo>
                    <a:pt x="126" y="79"/>
                    <a:pt x="126" y="79"/>
                    <a:pt x="126" y="79"/>
                  </a:cubicBezTo>
                  <a:cubicBezTo>
                    <a:pt x="179" y="79"/>
                    <a:pt x="179" y="79"/>
                    <a:pt x="179" y="79"/>
                  </a:cubicBezTo>
                  <a:cubicBezTo>
                    <a:pt x="304" y="395"/>
                    <a:pt x="304" y="395"/>
                    <a:pt x="304" y="395"/>
                  </a:cubicBezTo>
                  <a:cubicBezTo>
                    <a:pt x="243" y="395"/>
                    <a:pt x="243" y="395"/>
                    <a:pt x="243" y="395"/>
                  </a:cubicBezTo>
                  <a:lnTo>
                    <a:pt x="212" y="314"/>
                  </a:lnTo>
                  <a:close/>
                  <a:moveTo>
                    <a:pt x="77" y="0"/>
                  </a:moveTo>
                  <a:cubicBezTo>
                    <a:pt x="130" y="0"/>
                    <a:pt x="130" y="0"/>
                    <a:pt x="130" y="0"/>
                  </a:cubicBezTo>
                  <a:cubicBezTo>
                    <a:pt x="130" y="53"/>
                    <a:pt x="130" y="53"/>
                    <a:pt x="130" y="53"/>
                  </a:cubicBezTo>
                  <a:cubicBezTo>
                    <a:pt x="77" y="53"/>
                    <a:pt x="77" y="53"/>
                    <a:pt x="77" y="53"/>
                  </a:cubicBezTo>
                  <a:lnTo>
                    <a:pt x="77" y="0"/>
                  </a:lnTo>
                  <a:close/>
                  <a:moveTo>
                    <a:pt x="152" y="155"/>
                  </a:moveTo>
                  <a:cubicBezTo>
                    <a:pt x="141" y="188"/>
                    <a:pt x="131" y="216"/>
                    <a:pt x="122" y="238"/>
                  </a:cubicBezTo>
                  <a:cubicBezTo>
                    <a:pt x="112" y="266"/>
                    <a:pt x="112" y="266"/>
                    <a:pt x="112" y="266"/>
                  </a:cubicBezTo>
                  <a:cubicBezTo>
                    <a:pt x="193" y="266"/>
                    <a:pt x="193" y="266"/>
                    <a:pt x="193" y="266"/>
                  </a:cubicBezTo>
                  <a:cubicBezTo>
                    <a:pt x="182" y="238"/>
                    <a:pt x="182" y="238"/>
                    <a:pt x="182" y="238"/>
                  </a:cubicBezTo>
                  <a:cubicBezTo>
                    <a:pt x="174" y="215"/>
                    <a:pt x="164" y="188"/>
                    <a:pt x="153" y="155"/>
                  </a:cubicBezTo>
                  <a:lnTo>
                    <a:pt x="152" y="155"/>
                  </a:lnTo>
                  <a:close/>
                  <a:moveTo>
                    <a:pt x="174" y="0"/>
                  </a:moveTo>
                  <a:cubicBezTo>
                    <a:pt x="227" y="0"/>
                    <a:pt x="227" y="0"/>
                    <a:pt x="227" y="0"/>
                  </a:cubicBezTo>
                  <a:cubicBezTo>
                    <a:pt x="227" y="53"/>
                    <a:pt x="227" y="53"/>
                    <a:pt x="227" y="53"/>
                  </a:cubicBezTo>
                  <a:cubicBezTo>
                    <a:pt x="174" y="53"/>
                    <a:pt x="174" y="53"/>
                    <a:pt x="174" y="53"/>
                  </a:cubicBezTo>
                  <a:lnTo>
                    <a:pt x="1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6">
              <a:extLst>
                <a:ext uri="{FF2B5EF4-FFF2-40B4-BE49-F238E27FC236}">
                  <a16:creationId xmlns:a16="http://schemas.microsoft.com/office/drawing/2014/main" id="{C8BC2000-EF26-4315-BE45-5B88D0F6417D}"/>
                </a:ext>
              </a:extLst>
            </p:cNvPr>
            <p:cNvSpPr>
              <a:spLocks/>
            </p:cNvSpPr>
            <p:nvPr/>
          </p:nvSpPr>
          <p:spPr bwMode="auto">
            <a:xfrm>
              <a:off x="17678400" y="2816226"/>
              <a:ext cx="312737" cy="382588"/>
            </a:xfrm>
            <a:custGeom>
              <a:avLst/>
              <a:gdLst>
                <a:gd name="T0" fmla="*/ 211 w 268"/>
                <a:gd name="T1" fmla="*/ 201 h 328"/>
                <a:gd name="T2" fmla="*/ 140 w 268"/>
                <a:gd name="T3" fmla="*/ 201 h 328"/>
                <a:gd name="T4" fmla="*/ 140 w 268"/>
                <a:gd name="T5" fmla="*/ 153 h 328"/>
                <a:gd name="T6" fmla="*/ 268 w 268"/>
                <a:gd name="T7" fmla="*/ 153 h 328"/>
                <a:gd name="T8" fmla="*/ 268 w 268"/>
                <a:gd name="T9" fmla="*/ 312 h 328"/>
                <a:gd name="T10" fmla="*/ 250 w 268"/>
                <a:gd name="T11" fmla="*/ 318 h 328"/>
                <a:gd name="T12" fmla="*/ 226 w 268"/>
                <a:gd name="T13" fmla="*/ 323 h 328"/>
                <a:gd name="T14" fmla="*/ 198 w 268"/>
                <a:gd name="T15" fmla="*/ 327 h 328"/>
                <a:gd name="T16" fmla="*/ 169 w 268"/>
                <a:gd name="T17" fmla="*/ 328 h 328"/>
                <a:gd name="T18" fmla="*/ 95 w 268"/>
                <a:gd name="T19" fmla="*/ 316 h 328"/>
                <a:gd name="T20" fmla="*/ 42 w 268"/>
                <a:gd name="T21" fmla="*/ 284 h 328"/>
                <a:gd name="T22" fmla="*/ 10 w 268"/>
                <a:gd name="T23" fmla="*/ 235 h 328"/>
                <a:gd name="T24" fmla="*/ 0 w 268"/>
                <a:gd name="T25" fmla="*/ 171 h 328"/>
                <a:gd name="T26" fmla="*/ 5 w 268"/>
                <a:gd name="T27" fmla="*/ 124 h 328"/>
                <a:gd name="T28" fmla="*/ 22 w 268"/>
                <a:gd name="T29" fmla="*/ 83 h 328"/>
                <a:gd name="T30" fmla="*/ 48 w 268"/>
                <a:gd name="T31" fmla="*/ 49 h 328"/>
                <a:gd name="T32" fmla="*/ 83 w 268"/>
                <a:gd name="T33" fmla="*/ 22 h 328"/>
                <a:gd name="T34" fmla="*/ 126 w 268"/>
                <a:gd name="T35" fmla="*/ 6 h 328"/>
                <a:gd name="T36" fmla="*/ 176 w 268"/>
                <a:gd name="T37" fmla="*/ 0 h 328"/>
                <a:gd name="T38" fmla="*/ 222 w 268"/>
                <a:gd name="T39" fmla="*/ 3 h 328"/>
                <a:gd name="T40" fmla="*/ 257 w 268"/>
                <a:gd name="T41" fmla="*/ 12 h 328"/>
                <a:gd name="T42" fmla="*/ 257 w 268"/>
                <a:gd name="T43" fmla="*/ 61 h 328"/>
                <a:gd name="T44" fmla="*/ 220 w 268"/>
                <a:gd name="T45" fmla="*/ 52 h 328"/>
                <a:gd name="T46" fmla="*/ 182 w 268"/>
                <a:gd name="T47" fmla="*/ 49 h 328"/>
                <a:gd name="T48" fmla="*/ 134 w 268"/>
                <a:gd name="T49" fmla="*/ 57 h 328"/>
                <a:gd name="T50" fmla="*/ 95 w 268"/>
                <a:gd name="T51" fmla="*/ 79 h 328"/>
                <a:gd name="T52" fmla="*/ 69 w 268"/>
                <a:gd name="T53" fmla="*/ 116 h 328"/>
                <a:gd name="T54" fmla="*/ 59 w 268"/>
                <a:gd name="T55" fmla="*/ 167 h 328"/>
                <a:gd name="T56" fmla="*/ 89 w 268"/>
                <a:gd name="T57" fmla="*/ 251 h 328"/>
                <a:gd name="T58" fmla="*/ 171 w 268"/>
                <a:gd name="T59" fmla="*/ 279 h 328"/>
                <a:gd name="T60" fmla="*/ 192 w 268"/>
                <a:gd name="T61" fmla="*/ 278 h 328"/>
                <a:gd name="T62" fmla="*/ 211 w 268"/>
                <a:gd name="T63" fmla="*/ 275 h 328"/>
                <a:gd name="T64" fmla="*/ 211 w 268"/>
                <a:gd name="T65" fmla="*/ 20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8" h="328">
                  <a:moveTo>
                    <a:pt x="211" y="201"/>
                  </a:moveTo>
                  <a:cubicBezTo>
                    <a:pt x="140" y="201"/>
                    <a:pt x="140" y="201"/>
                    <a:pt x="140" y="201"/>
                  </a:cubicBezTo>
                  <a:cubicBezTo>
                    <a:pt x="140" y="153"/>
                    <a:pt x="140" y="153"/>
                    <a:pt x="140" y="153"/>
                  </a:cubicBezTo>
                  <a:cubicBezTo>
                    <a:pt x="268" y="153"/>
                    <a:pt x="268" y="153"/>
                    <a:pt x="268" y="153"/>
                  </a:cubicBezTo>
                  <a:cubicBezTo>
                    <a:pt x="268" y="312"/>
                    <a:pt x="268" y="312"/>
                    <a:pt x="268" y="312"/>
                  </a:cubicBezTo>
                  <a:cubicBezTo>
                    <a:pt x="264" y="314"/>
                    <a:pt x="258" y="316"/>
                    <a:pt x="250" y="318"/>
                  </a:cubicBezTo>
                  <a:cubicBezTo>
                    <a:pt x="243" y="320"/>
                    <a:pt x="235" y="321"/>
                    <a:pt x="226" y="323"/>
                  </a:cubicBezTo>
                  <a:cubicBezTo>
                    <a:pt x="217" y="324"/>
                    <a:pt x="207" y="326"/>
                    <a:pt x="198" y="327"/>
                  </a:cubicBezTo>
                  <a:cubicBezTo>
                    <a:pt x="188" y="327"/>
                    <a:pt x="179" y="328"/>
                    <a:pt x="169" y="328"/>
                  </a:cubicBezTo>
                  <a:cubicBezTo>
                    <a:pt x="141" y="328"/>
                    <a:pt x="116" y="324"/>
                    <a:pt x="95" y="316"/>
                  </a:cubicBezTo>
                  <a:cubicBezTo>
                    <a:pt x="74" y="309"/>
                    <a:pt x="56" y="298"/>
                    <a:pt x="42" y="284"/>
                  </a:cubicBezTo>
                  <a:cubicBezTo>
                    <a:pt x="28" y="270"/>
                    <a:pt x="17" y="254"/>
                    <a:pt x="10" y="235"/>
                  </a:cubicBezTo>
                  <a:cubicBezTo>
                    <a:pt x="3" y="216"/>
                    <a:pt x="0" y="194"/>
                    <a:pt x="0" y="171"/>
                  </a:cubicBezTo>
                  <a:cubicBezTo>
                    <a:pt x="0" y="155"/>
                    <a:pt x="2" y="139"/>
                    <a:pt x="5" y="124"/>
                  </a:cubicBezTo>
                  <a:cubicBezTo>
                    <a:pt x="9" y="109"/>
                    <a:pt x="14" y="96"/>
                    <a:pt x="22" y="83"/>
                  </a:cubicBezTo>
                  <a:cubicBezTo>
                    <a:pt x="29" y="70"/>
                    <a:pt x="37" y="59"/>
                    <a:pt x="48" y="49"/>
                  </a:cubicBezTo>
                  <a:cubicBezTo>
                    <a:pt x="58" y="38"/>
                    <a:pt x="70" y="30"/>
                    <a:pt x="83" y="22"/>
                  </a:cubicBezTo>
                  <a:cubicBezTo>
                    <a:pt x="96" y="15"/>
                    <a:pt x="110" y="10"/>
                    <a:pt x="126" y="6"/>
                  </a:cubicBezTo>
                  <a:cubicBezTo>
                    <a:pt x="142" y="2"/>
                    <a:pt x="159" y="0"/>
                    <a:pt x="176" y="0"/>
                  </a:cubicBezTo>
                  <a:cubicBezTo>
                    <a:pt x="192" y="0"/>
                    <a:pt x="208" y="1"/>
                    <a:pt x="222" y="3"/>
                  </a:cubicBezTo>
                  <a:cubicBezTo>
                    <a:pt x="236" y="6"/>
                    <a:pt x="248" y="8"/>
                    <a:pt x="257" y="12"/>
                  </a:cubicBezTo>
                  <a:cubicBezTo>
                    <a:pt x="257" y="61"/>
                    <a:pt x="257" y="61"/>
                    <a:pt x="257" y="61"/>
                  </a:cubicBezTo>
                  <a:cubicBezTo>
                    <a:pt x="245" y="57"/>
                    <a:pt x="232" y="54"/>
                    <a:pt x="220" y="52"/>
                  </a:cubicBezTo>
                  <a:cubicBezTo>
                    <a:pt x="207" y="50"/>
                    <a:pt x="195" y="49"/>
                    <a:pt x="182" y="49"/>
                  </a:cubicBezTo>
                  <a:cubicBezTo>
                    <a:pt x="165" y="49"/>
                    <a:pt x="149" y="51"/>
                    <a:pt x="134" y="57"/>
                  </a:cubicBezTo>
                  <a:cubicBezTo>
                    <a:pt x="119" y="62"/>
                    <a:pt x="106" y="69"/>
                    <a:pt x="95" y="79"/>
                  </a:cubicBezTo>
                  <a:cubicBezTo>
                    <a:pt x="84" y="89"/>
                    <a:pt x="75" y="102"/>
                    <a:pt x="69" y="116"/>
                  </a:cubicBezTo>
                  <a:cubicBezTo>
                    <a:pt x="63" y="131"/>
                    <a:pt x="59" y="148"/>
                    <a:pt x="59" y="167"/>
                  </a:cubicBezTo>
                  <a:cubicBezTo>
                    <a:pt x="60" y="204"/>
                    <a:pt x="69" y="232"/>
                    <a:pt x="89" y="251"/>
                  </a:cubicBezTo>
                  <a:cubicBezTo>
                    <a:pt x="108" y="270"/>
                    <a:pt x="136" y="279"/>
                    <a:pt x="171" y="279"/>
                  </a:cubicBezTo>
                  <a:cubicBezTo>
                    <a:pt x="178" y="279"/>
                    <a:pt x="185" y="279"/>
                    <a:pt x="192" y="278"/>
                  </a:cubicBezTo>
                  <a:cubicBezTo>
                    <a:pt x="199" y="277"/>
                    <a:pt x="205" y="276"/>
                    <a:pt x="211" y="275"/>
                  </a:cubicBezTo>
                  <a:lnTo>
                    <a:pt x="211"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7">
              <a:extLst>
                <a:ext uri="{FF2B5EF4-FFF2-40B4-BE49-F238E27FC236}">
                  <a16:creationId xmlns:a16="http://schemas.microsoft.com/office/drawing/2014/main" id="{653CAC9B-7CAA-4F5A-A981-A79494ED244E}"/>
                </a:ext>
              </a:extLst>
            </p:cNvPr>
            <p:cNvSpPr>
              <a:spLocks/>
            </p:cNvSpPr>
            <p:nvPr/>
          </p:nvSpPr>
          <p:spPr bwMode="auto">
            <a:xfrm>
              <a:off x="18043525" y="2816226"/>
              <a:ext cx="314325" cy="382588"/>
            </a:xfrm>
            <a:custGeom>
              <a:avLst/>
              <a:gdLst>
                <a:gd name="T0" fmla="*/ 211 w 269"/>
                <a:gd name="T1" fmla="*/ 201 h 328"/>
                <a:gd name="T2" fmla="*/ 140 w 269"/>
                <a:gd name="T3" fmla="*/ 201 h 328"/>
                <a:gd name="T4" fmla="*/ 140 w 269"/>
                <a:gd name="T5" fmla="*/ 153 h 328"/>
                <a:gd name="T6" fmla="*/ 269 w 269"/>
                <a:gd name="T7" fmla="*/ 153 h 328"/>
                <a:gd name="T8" fmla="*/ 269 w 269"/>
                <a:gd name="T9" fmla="*/ 312 h 328"/>
                <a:gd name="T10" fmla="*/ 251 w 269"/>
                <a:gd name="T11" fmla="*/ 318 h 328"/>
                <a:gd name="T12" fmla="*/ 226 w 269"/>
                <a:gd name="T13" fmla="*/ 323 h 328"/>
                <a:gd name="T14" fmla="*/ 198 w 269"/>
                <a:gd name="T15" fmla="*/ 327 h 328"/>
                <a:gd name="T16" fmla="*/ 169 w 269"/>
                <a:gd name="T17" fmla="*/ 328 h 328"/>
                <a:gd name="T18" fmla="*/ 95 w 269"/>
                <a:gd name="T19" fmla="*/ 316 h 328"/>
                <a:gd name="T20" fmla="*/ 42 w 269"/>
                <a:gd name="T21" fmla="*/ 284 h 328"/>
                <a:gd name="T22" fmla="*/ 11 w 269"/>
                <a:gd name="T23" fmla="*/ 235 h 328"/>
                <a:gd name="T24" fmla="*/ 0 w 269"/>
                <a:gd name="T25" fmla="*/ 171 h 328"/>
                <a:gd name="T26" fmla="*/ 6 w 269"/>
                <a:gd name="T27" fmla="*/ 124 h 328"/>
                <a:gd name="T28" fmla="*/ 22 w 269"/>
                <a:gd name="T29" fmla="*/ 83 h 328"/>
                <a:gd name="T30" fmla="*/ 48 w 269"/>
                <a:gd name="T31" fmla="*/ 49 h 328"/>
                <a:gd name="T32" fmla="*/ 83 w 269"/>
                <a:gd name="T33" fmla="*/ 22 h 328"/>
                <a:gd name="T34" fmla="*/ 126 w 269"/>
                <a:gd name="T35" fmla="*/ 6 h 328"/>
                <a:gd name="T36" fmla="*/ 177 w 269"/>
                <a:gd name="T37" fmla="*/ 0 h 328"/>
                <a:gd name="T38" fmla="*/ 222 w 269"/>
                <a:gd name="T39" fmla="*/ 3 h 328"/>
                <a:gd name="T40" fmla="*/ 257 w 269"/>
                <a:gd name="T41" fmla="*/ 12 h 328"/>
                <a:gd name="T42" fmla="*/ 257 w 269"/>
                <a:gd name="T43" fmla="*/ 61 h 328"/>
                <a:gd name="T44" fmla="*/ 220 w 269"/>
                <a:gd name="T45" fmla="*/ 52 h 328"/>
                <a:gd name="T46" fmla="*/ 182 w 269"/>
                <a:gd name="T47" fmla="*/ 49 h 328"/>
                <a:gd name="T48" fmla="*/ 134 w 269"/>
                <a:gd name="T49" fmla="*/ 57 h 328"/>
                <a:gd name="T50" fmla="*/ 95 w 269"/>
                <a:gd name="T51" fmla="*/ 79 h 328"/>
                <a:gd name="T52" fmla="*/ 69 w 269"/>
                <a:gd name="T53" fmla="*/ 116 h 328"/>
                <a:gd name="T54" fmla="*/ 60 w 269"/>
                <a:gd name="T55" fmla="*/ 167 h 328"/>
                <a:gd name="T56" fmla="*/ 89 w 269"/>
                <a:gd name="T57" fmla="*/ 251 h 328"/>
                <a:gd name="T58" fmla="*/ 172 w 269"/>
                <a:gd name="T59" fmla="*/ 279 h 328"/>
                <a:gd name="T60" fmla="*/ 192 w 269"/>
                <a:gd name="T61" fmla="*/ 278 h 328"/>
                <a:gd name="T62" fmla="*/ 211 w 269"/>
                <a:gd name="T63" fmla="*/ 275 h 328"/>
                <a:gd name="T64" fmla="*/ 211 w 269"/>
                <a:gd name="T65" fmla="*/ 20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328">
                  <a:moveTo>
                    <a:pt x="211" y="201"/>
                  </a:moveTo>
                  <a:cubicBezTo>
                    <a:pt x="140" y="201"/>
                    <a:pt x="140" y="201"/>
                    <a:pt x="140" y="201"/>
                  </a:cubicBezTo>
                  <a:cubicBezTo>
                    <a:pt x="140" y="153"/>
                    <a:pt x="140" y="153"/>
                    <a:pt x="140" y="153"/>
                  </a:cubicBezTo>
                  <a:cubicBezTo>
                    <a:pt x="269" y="153"/>
                    <a:pt x="269" y="153"/>
                    <a:pt x="269" y="153"/>
                  </a:cubicBezTo>
                  <a:cubicBezTo>
                    <a:pt x="269" y="312"/>
                    <a:pt x="269" y="312"/>
                    <a:pt x="269" y="312"/>
                  </a:cubicBezTo>
                  <a:cubicBezTo>
                    <a:pt x="264" y="314"/>
                    <a:pt x="258" y="316"/>
                    <a:pt x="251" y="318"/>
                  </a:cubicBezTo>
                  <a:cubicBezTo>
                    <a:pt x="243" y="320"/>
                    <a:pt x="235" y="321"/>
                    <a:pt x="226" y="323"/>
                  </a:cubicBezTo>
                  <a:cubicBezTo>
                    <a:pt x="217" y="324"/>
                    <a:pt x="208" y="326"/>
                    <a:pt x="198" y="327"/>
                  </a:cubicBezTo>
                  <a:cubicBezTo>
                    <a:pt x="188" y="327"/>
                    <a:pt x="179" y="328"/>
                    <a:pt x="169" y="328"/>
                  </a:cubicBezTo>
                  <a:cubicBezTo>
                    <a:pt x="141" y="328"/>
                    <a:pt x="116" y="324"/>
                    <a:pt x="95" y="316"/>
                  </a:cubicBezTo>
                  <a:cubicBezTo>
                    <a:pt x="74" y="309"/>
                    <a:pt x="56" y="298"/>
                    <a:pt x="42" y="284"/>
                  </a:cubicBezTo>
                  <a:cubicBezTo>
                    <a:pt x="28" y="270"/>
                    <a:pt x="18" y="254"/>
                    <a:pt x="11" y="235"/>
                  </a:cubicBezTo>
                  <a:cubicBezTo>
                    <a:pt x="4" y="216"/>
                    <a:pt x="0" y="194"/>
                    <a:pt x="0" y="171"/>
                  </a:cubicBezTo>
                  <a:cubicBezTo>
                    <a:pt x="0" y="155"/>
                    <a:pt x="2" y="139"/>
                    <a:pt x="6" y="124"/>
                  </a:cubicBezTo>
                  <a:cubicBezTo>
                    <a:pt x="9" y="109"/>
                    <a:pt x="15" y="96"/>
                    <a:pt x="22" y="83"/>
                  </a:cubicBezTo>
                  <a:cubicBezTo>
                    <a:pt x="29" y="70"/>
                    <a:pt x="38" y="59"/>
                    <a:pt x="48" y="49"/>
                  </a:cubicBezTo>
                  <a:cubicBezTo>
                    <a:pt x="58" y="38"/>
                    <a:pt x="70" y="30"/>
                    <a:pt x="83" y="22"/>
                  </a:cubicBezTo>
                  <a:cubicBezTo>
                    <a:pt x="96" y="15"/>
                    <a:pt x="111" y="10"/>
                    <a:pt x="126" y="6"/>
                  </a:cubicBezTo>
                  <a:cubicBezTo>
                    <a:pt x="142" y="2"/>
                    <a:pt x="159" y="0"/>
                    <a:pt x="177" y="0"/>
                  </a:cubicBezTo>
                  <a:cubicBezTo>
                    <a:pt x="193" y="0"/>
                    <a:pt x="208" y="1"/>
                    <a:pt x="222" y="3"/>
                  </a:cubicBezTo>
                  <a:cubicBezTo>
                    <a:pt x="237" y="6"/>
                    <a:pt x="248" y="8"/>
                    <a:pt x="257" y="12"/>
                  </a:cubicBezTo>
                  <a:cubicBezTo>
                    <a:pt x="257" y="61"/>
                    <a:pt x="257" y="61"/>
                    <a:pt x="257" y="61"/>
                  </a:cubicBezTo>
                  <a:cubicBezTo>
                    <a:pt x="245" y="57"/>
                    <a:pt x="233" y="54"/>
                    <a:pt x="220" y="52"/>
                  </a:cubicBezTo>
                  <a:cubicBezTo>
                    <a:pt x="208" y="50"/>
                    <a:pt x="195" y="49"/>
                    <a:pt x="182" y="49"/>
                  </a:cubicBezTo>
                  <a:cubicBezTo>
                    <a:pt x="165" y="49"/>
                    <a:pt x="149" y="51"/>
                    <a:pt x="134" y="57"/>
                  </a:cubicBezTo>
                  <a:cubicBezTo>
                    <a:pt x="119" y="62"/>
                    <a:pt x="106" y="69"/>
                    <a:pt x="95" y="79"/>
                  </a:cubicBezTo>
                  <a:cubicBezTo>
                    <a:pt x="84" y="89"/>
                    <a:pt x="76" y="102"/>
                    <a:pt x="69" y="116"/>
                  </a:cubicBezTo>
                  <a:cubicBezTo>
                    <a:pt x="63" y="131"/>
                    <a:pt x="60" y="148"/>
                    <a:pt x="60" y="167"/>
                  </a:cubicBezTo>
                  <a:cubicBezTo>
                    <a:pt x="60" y="204"/>
                    <a:pt x="70" y="232"/>
                    <a:pt x="89" y="251"/>
                  </a:cubicBezTo>
                  <a:cubicBezTo>
                    <a:pt x="108" y="270"/>
                    <a:pt x="136" y="279"/>
                    <a:pt x="172" y="279"/>
                  </a:cubicBezTo>
                  <a:cubicBezTo>
                    <a:pt x="178" y="279"/>
                    <a:pt x="185" y="279"/>
                    <a:pt x="192" y="278"/>
                  </a:cubicBezTo>
                  <a:cubicBezTo>
                    <a:pt x="199" y="277"/>
                    <a:pt x="205" y="276"/>
                    <a:pt x="211" y="275"/>
                  </a:cubicBezTo>
                  <a:lnTo>
                    <a:pt x="211"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8">
              <a:extLst>
                <a:ext uri="{FF2B5EF4-FFF2-40B4-BE49-F238E27FC236}">
                  <a16:creationId xmlns:a16="http://schemas.microsoft.com/office/drawing/2014/main" id="{2577CC3B-0FF0-4F84-941F-C09AEFA70119}"/>
                </a:ext>
              </a:extLst>
            </p:cNvPr>
            <p:cNvSpPr>
              <a:spLocks noEditPoints="1"/>
            </p:cNvSpPr>
            <p:nvPr/>
          </p:nvSpPr>
          <p:spPr bwMode="auto">
            <a:xfrm>
              <a:off x="18391188" y="2824163"/>
              <a:ext cx="355600" cy="368300"/>
            </a:xfrm>
            <a:custGeom>
              <a:avLst/>
              <a:gdLst>
                <a:gd name="T0" fmla="*/ 212 w 304"/>
                <a:gd name="T1" fmla="*/ 235 h 316"/>
                <a:gd name="T2" fmla="*/ 93 w 304"/>
                <a:gd name="T3" fmla="*/ 235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5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5"/>
                  </a:moveTo>
                  <a:cubicBezTo>
                    <a:pt x="93" y="235"/>
                    <a:pt x="93" y="235"/>
                    <a:pt x="93" y="235"/>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5"/>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6"/>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9">
              <a:extLst>
                <a:ext uri="{FF2B5EF4-FFF2-40B4-BE49-F238E27FC236}">
                  <a16:creationId xmlns:a16="http://schemas.microsoft.com/office/drawing/2014/main" id="{C3D56B4D-A4DB-4478-BA56-63C6259DE5C3}"/>
                </a:ext>
              </a:extLst>
            </p:cNvPr>
            <p:cNvSpPr>
              <a:spLocks/>
            </p:cNvSpPr>
            <p:nvPr/>
          </p:nvSpPr>
          <p:spPr bwMode="auto">
            <a:xfrm>
              <a:off x="18826163" y="2790826"/>
              <a:ext cx="265112" cy="430213"/>
            </a:xfrm>
            <a:custGeom>
              <a:avLst/>
              <a:gdLst>
                <a:gd name="T0" fmla="*/ 5 w 227"/>
                <a:gd name="T1" fmla="*/ 354 h 369"/>
                <a:gd name="T2" fmla="*/ 12 w 227"/>
                <a:gd name="T3" fmla="*/ 359 h 369"/>
                <a:gd name="T4" fmla="*/ 216 w 227"/>
                <a:gd name="T5" fmla="*/ 194 h 369"/>
                <a:gd name="T6" fmla="*/ 216 w 227"/>
                <a:gd name="T7" fmla="*/ 175 h 369"/>
                <a:gd name="T8" fmla="*/ 12 w 227"/>
                <a:gd name="T9" fmla="*/ 10 h 369"/>
                <a:gd name="T10" fmla="*/ 5 w 227"/>
                <a:gd name="T11" fmla="*/ 15 h 369"/>
                <a:gd name="T12" fmla="*/ 51 w 227"/>
                <a:gd name="T13" fmla="*/ 170 h 369"/>
                <a:gd name="T14" fmla="*/ 51 w 227"/>
                <a:gd name="T15" fmla="*/ 199 h 369"/>
                <a:gd name="T16" fmla="*/ 5 w 227"/>
                <a:gd name="T17" fmla="*/ 35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9">
                  <a:moveTo>
                    <a:pt x="5" y="354"/>
                  </a:moveTo>
                  <a:cubicBezTo>
                    <a:pt x="5" y="354"/>
                    <a:pt x="0" y="369"/>
                    <a:pt x="12" y="359"/>
                  </a:cubicBezTo>
                  <a:cubicBezTo>
                    <a:pt x="216" y="194"/>
                    <a:pt x="216" y="194"/>
                    <a:pt x="216" y="194"/>
                  </a:cubicBezTo>
                  <a:cubicBezTo>
                    <a:pt x="216" y="194"/>
                    <a:pt x="227" y="184"/>
                    <a:pt x="216" y="175"/>
                  </a:cubicBezTo>
                  <a:cubicBezTo>
                    <a:pt x="12" y="10"/>
                    <a:pt x="12" y="10"/>
                    <a:pt x="12" y="10"/>
                  </a:cubicBezTo>
                  <a:cubicBezTo>
                    <a:pt x="12" y="10"/>
                    <a:pt x="0" y="0"/>
                    <a:pt x="5" y="15"/>
                  </a:cubicBezTo>
                  <a:cubicBezTo>
                    <a:pt x="51" y="170"/>
                    <a:pt x="51" y="170"/>
                    <a:pt x="51" y="170"/>
                  </a:cubicBezTo>
                  <a:cubicBezTo>
                    <a:pt x="51" y="170"/>
                    <a:pt x="55" y="184"/>
                    <a:pt x="51" y="199"/>
                  </a:cubicBezTo>
                  <a:lnTo>
                    <a:pt x="5"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20">
              <a:extLst>
                <a:ext uri="{FF2B5EF4-FFF2-40B4-BE49-F238E27FC236}">
                  <a16:creationId xmlns:a16="http://schemas.microsoft.com/office/drawing/2014/main" id="{70422647-BA6E-484B-BFBB-49166C070ED3}"/>
                </a:ext>
              </a:extLst>
            </p:cNvPr>
            <p:cNvSpPr>
              <a:spLocks noEditPoints="1"/>
            </p:cNvSpPr>
            <p:nvPr/>
          </p:nvSpPr>
          <p:spPr bwMode="auto">
            <a:xfrm>
              <a:off x="14235113" y="2600326"/>
              <a:ext cx="625475" cy="877888"/>
            </a:xfrm>
            <a:custGeom>
              <a:avLst/>
              <a:gdLst>
                <a:gd name="T0" fmla="*/ 443 w 536"/>
                <a:gd name="T1" fmla="*/ 257 h 754"/>
                <a:gd name="T2" fmla="*/ 268 w 536"/>
                <a:gd name="T3" fmla="*/ 432 h 754"/>
                <a:gd name="T4" fmla="*/ 93 w 536"/>
                <a:gd name="T5" fmla="*/ 257 h 754"/>
                <a:gd name="T6" fmla="*/ 268 w 536"/>
                <a:gd name="T7" fmla="*/ 82 h 754"/>
                <a:gd name="T8" fmla="*/ 443 w 536"/>
                <a:gd name="T9" fmla="*/ 257 h 754"/>
                <a:gd name="T10" fmla="*/ 536 w 536"/>
                <a:gd name="T11" fmla="*/ 268 h 754"/>
                <a:gd name="T12" fmla="*/ 268 w 536"/>
                <a:gd name="T13" fmla="*/ 0 h 754"/>
                <a:gd name="T14" fmla="*/ 0 w 536"/>
                <a:gd name="T15" fmla="*/ 268 h 754"/>
                <a:gd name="T16" fmla="*/ 268 w 536"/>
                <a:gd name="T17" fmla="*/ 754 h 754"/>
                <a:gd name="T18" fmla="*/ 536 w 536"/>
                <a:gd name="T19" fmla="*/ 268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754">
                  <a:moveTo>
                    <a:pt x="443" y="257"/>
                  </a:moveTo>
                  <a:cubicBezTo>
                    <a:pt x="443" y="354"/>
                    <a:pt x="364" y="432"/>
                    <a:pt x="268" y="432"/>
                  </a:cubicBezTo>
                  <a:cubicBezTo>
                    <a:pt x="171" y="432"/>
                    <a:pt x="93" y="354"/>
                    <a:pt x="93" y="257"/>
                  </a:cubicBezTo>
                  <a:cubicBezTo>
                    <a:pt x="93" y="161"/>
                    <a:pt x="171" y="82"/>
                    <a:pt x="268" y="82"/>
                  </a:cubicBezTo>
                  <a:cubicBezTo>
                    <a:pt x="364" y="82"/>
                    <a:pt x="443" y="161"/>
                    <a:pt x="443" y="257"/>
                  </a:cubicBezTo>
                  <a:moveTo>
                    <a:pt x="536" y="268"/>
                  </a:moveTo>
                  <a:cubicBezTo>
                    <a:pt x="536" y="120"/>
                    <a:pt x="416" y="0"/>
                    <a:pt x="268" y="0"/>
                  </a:cubicBezTo>
                  <a:cubicBezTo>
                    <a:pt x="120" y="0"/>
                    <a:pt x="0" y="120"/>
                    <a:pt x="0" y="268"/>
                  </a:cubicBezTo>
                  <a:cubicBezTo>
                    <a:pt x="0" y="416"/>
                    <a:pt x="253" y="754"/>
                    <a:pt x="268" y="754"/>
                  </a:cubicBezTo>
                  <a:cubicBezTo>
                    <a:pt x="284" y="754"/>
                    <a:pt x="536" y="416"/>
                    <a:pt x="536" y="268"/>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9" name="textruta 38">
            <a:hlinkClick r:id="rId3" action="ppaction://hlinksldjump"/>
            <a:extLst>
              <a:ext uri="{FF2B5EF4-FFF2-40B4-BE49-F238E27FC236}">
                <a16:creationId xmlns:a16="http://schemas.microsoft.com/office/drawing/2014/main" id="{C77E1A2E-48DE-4DCF-B528-A138226F78CF}"/>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3"/>
                </a:solidFill>
              </a:rPr>
              <a:t>Checklistor</a:t>
            </a:r>
          </a:p>
        </p:txBody>
      </p:sp>
      <p:sp>
        <p:nvSpPr>
          <p:cNvPr id="40" name="textruta 39">
            <a:hlinkClick r:id="rId4" action="ppaction://hlinksldjump"/>
            <a:extLst>
              <a:ext uri="{FF2B5EF4-FFF2-40B4-BE49-F238E27FC236}">
                <a16:creationId xmlns:a16="http://schemas.microsoft.com/office/drawing/2014/main" id="{954128A9-5EEF-45B9-A62F-1FE6B9C870D0}"/>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3"/>
                </a:solidFill>
              </a:rPr>
              <a:t>Meny</a:t>
            </a:r>
          </a:p>
        </p:txBody>
      </p:sp>
    </p:spTree>
    <p:extLst>
      <p:ext uri="{BB962C8B-B14F-4D97-AF65-F5344CB8AC3E}">
        <p14:creationId xmlns:p14="http://schemas.microsoft.com/office/powerpoint/2010/main" val="18211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1_9. Endast text">
    <p:bg>
      <p:bgPr>
        <a:solidFill>
          <a:schemeClr val="bg1"/>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1432DE99-754E-41BB-9FFE-080E112014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8935" y="-1"/>
            <a:ext cx="7188046" cy="6858001"/>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3"/>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3"/>
                </a:solidFill>
              </a:defRPr>
            </a:lvl1pPr>
            <a:lvl2pPr>
              <a:defRPr sz="2000"/>
            </a:lvl2pPr>
            <a:lvl3pPr>
              <a:defRPr sz="2000"/>
            </a:lvl3pPr>
            <a:lvl4pPr>
              <a:defRPr sz="2000"/>
            </a:lvl4pPr>
            <a:lvl5pPr>
              <a:defRPr sz="2000"/>
            </a:lvl5pPr>
          </a:lstStyle>
          <a:p>
            <a:pPr lvl="0"/>
            <a:r>
              <a:rPr lang="sv-SE"/>
              <a:t>xx</a:t>
            </a:r>
          </a:p>
        </p:txBody>
      </p:sp>
      <p:grpSp>
        <p:nvGrpSpPr>
          <p:cNvPr id="161" name="Grupp 160">
            <a:extLst>
              <a:ext uri="{FF2B5EF4-FFF2-40B4-BE49-F238E27FC236}">
                <a16:creationId xmlns:a16="http://schemas.microsoft.com/office/drawing/2014/main" id="{F235DF12-44BC-4772-B47A-98E22AE1E01A}"/>
              </a:ext>
            </a:extLst>
          </p:cNvPr>
          <p:cNvGrpSpPr>
            <a:grpSpLocks noChangeAspect="1"/>
          </p:cNvGrpSpPr>
          <p:nvPr userDrawn="1"/>
        </p:nvGrpSpPr>
        <p:grpSpPr>
          <a:xfrm>
            <a:off x="14400" y="2116800"/>
            <a:ext cx="5277741" cy="1036800"/>
            <a:chOff x="12806363" y="2206626"/>
            <a:chExt cx="7418387" cy="1457325"/>
          </a:xfrm>
        </p:grpSpPr>
        <p:sp>
          <p:nvSpPr>
            <p:cNvPr id="8" name="Oval 5">
              <a:extLst>
                <a:ext uri="{FF2B5EF4-FFF2-40B4-BE49-F238E27FC236}">
                  <a16:creationId xmlns:a16="http://schemas.microsoft.com/office/drawing/2014/main" id="{F524A89F-D2A3-4959-8016-61BE848DEEEE}"/>
                </a:ext>
              </a:extLst>
            </p:cNvPr>
            <p:cNvSpPr>
              <a:spLocks noChangeArrowheads="1"/>
            </p:cNvSpPr>
            <p:nvPr userDrawn="1"/>
          </p:nvSpPr>
          <p:spPr bwMode="auto">
            <a:xfrm>
              <a:off x="13877925" y="2354263"/>
              <a:ext cx="1165225"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6">
              <a:extLst>
                <a:ext uri="{FF2B5EF4-FFF2-40B4-BE49-F238E27FC236}">
                  <a16:creationId xmlns:a16="http://schemas.microsoft.com/office/drawing/2014/main" id="{1A2128D2-B389-41C9-B2B9-84AB2E1141EA}"/>
                </a:ext>
              </a:extLst>
            </p:cNvPr>
            <p:cNvSpPr>
              <a:spLocks noEditPoints="1"/>
            </p:cNvSpPr>
            <p:nvPr userDrawn="1"/>
          </p:nvSpPr>
          <p:spPr bwMode="auto">
            <a:xfrm>
              <a:off x="13731875" y="2206626"/>
              <a:ext cx="1455737" cy="1457325"/>
            </a:xfrm>
            <a:custGeom>
              <a:avLst/>
              <a:gdLst>
                <a:gd name="T0" fmla="*/ 625 w 1249"/>
                <a:gd name="T1" fmla="*/ 126 h 1249"/>
                <a:gd name="T2" fmla="*/ 126 w 1249"/>
                <a:gd name="T3" fmla="*/ 624 h 1249"/>
                <a:gd name="T4" fmla="*/ 625 w 1249"/>
                <a:gd name="T5" fmla="*/ 1123 h 1249"/>
                <a:gd name="T6" fmla="*/ 1124 w 1249"/>
                <a:gd name="T7" fmla="*/ 624 h 1249"/>
                <a:gd name="T8" fmla="*/ 625 w 1249"/>
                <a:gd name="T9" fmla="*/ 126 h 1249"/>
                <a:gd name="T10" fmla="*/ 625 w 1249"/>
                <a:gd name="T11" fmla="*/ 1249 h 1249"/>
                <a:gd name="T12" fmla="*/ 0 w 1249"/>
                <a:gd name="T13" fmla="*/ 624 h 1249"/>
                <a:gd name="T14" fmla="*/ 625 w 1249"/>
                <a:gd name="T15" fmla="*/ 0 h 1249"/>
                <a:gd name="T16" fmla="*/ 1249 w 1249"/>
                <a:gd name="T17" fmla="*/ 624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6"/>
                  </a:moveTo>
                  <a:cubicBezTo>
                    <a:pt x="350" y="126"/>
                    <a:pt x="126" y="349"/>
                    <a:pt x="126" y="624"/>
                  </a:cubicBezTo>
                  <a:cubicBezTo>
                    <a:pt x="126" y="899"/>
                    <a:pt x="350" y="1123"/>
                    <a:pt x="625" y="1123"/>
                  </a:cubicBezTo>
                  <a:cubicBezTo>
                    <a:pt x="900" y="1123"/>
                    <a:pt x="1124" y="899"/>
                    <a:pt x="1124" y="624"/>
                  </a:cubicBezTo>
                  <a:cubicBezTo>
                    <a:pt x="1124" y="349"/>
                    <a:pt x="900" y="126"/>
                    <a:pt x="625" y="126"/>
                  </a:cubicBezTo>
                  <a:moveTo>
                    <a:pt x="625" y="1249"/>
                  </a:moveTo>
                  <a:cubicBezTo>
                    <a:pt x="280" y="1249"/>
                    <a:pt x="0" y="969"/>
                    <a:pt x="0" y="624"/>
                  </a:cubicBezTo>
                  <a:cubicBezTo>
                    <a:pt x="0" y="280"/>
                    <a:pt x="280" y="0"/>
                    <a:pt x="625" y="0"/>
                  </a:cubicBezTo>
                  <a:cubicBezTo>
                    <a:pt x="969" y="0"/>
                    <a:pt x="1249" y="280"/>
                    <a:pt x="1249" y="624"/>
                  </a:cubicBezTo>
                  <a:cubicBezTo>
                    <a:pt x="1249" y="969"/>
                    <a:pt x="969" y="1249"/>
                    <a:pt x="625" y="1249"/>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Oval 7">
              <a:extLst>
                <a:ext uri="{FF2B5EF4-FFF2-40B4-BE49-F238E27FC236}">
                  <a16:creationId xmlns:a16="http://schemas.microsoft.com/office/drawing/2014/main" id="{628DDFCE-46FA-4681-8E48-21F8EA76901A}"/>
                </a:ext>
              </a:extLst>
            </p:cNvPr>
            <p:cNvSpPr>
              <a:spLocks noChangeArrowheads="1"/>
            </p:cNvSpPr>
            <p:nvPr userDrawn="1"/>
          </p:nvSpPr>
          <p:spPr bwMode="auto">
            <a:xfrm>
              <a:off x="13877925" y="2354263"/>
              <a:ext cx="1165225"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Rectangle 8">
              <a:extLst>
                <a:ext uri="{FF2B5EF4-FFF2-40B4-BE49-F238E27FC236}">
                  <a16:creationId xmlns:a16="http://schemas.microsoft.com/office/drawing/2014/main" id="{9DB9A6AD-1C25-49AF-9607-1D36DD514D7E}"/>
                </a:ext>
              </a:extLst>
            </p:cNvPr>
            <p:cNvSpPr>
              <a:spLocks noChangeArrowheads="1"/>
            </p:cNvSpPr>
            <p:nvPr userDrawn="1"/>
          </p:nvSpPr>
          <p:spPr bwMode="auto">
            <a:xfrm>
              <a:off x="12806363" y="2603501"/>
              <a:ext cx="1039812" cy="612775"/>
            </a:xfrm>
            <a:prstGeom prst="rect">
              <a:avLst/>
            </a:prstGeom>
            <a:solidFill>
              <a:srgbClr val="52AE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9">
              <a:extLst>
                <a:ext uri="{FF2B5EF4-FFF2-40B4-BE49-F238E27FC236}">
                  <a16:creationId xmlns:a16="http://schemas.microsoft.com/office/drawing/2014/main" id="{0D8A9F90-D9CB-4B1D-BFA5-829D2E474272}"/>
                </a:ext>
              </a:extLst>
            </p:cNvPr>
            <p:cNvSpPr>
              <a:spLocks/>
            </p:cNvSpPr>
            <p:nvPr userDrawn="1"/>
          </p:nvSpPr>
          <p:spPr bwMode="auto">
            <a:xfrm>
              <a:off x="15071725" y="2603501"/>
              <a:ext cx="5153025" cy="612775"/>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0">
              <a:extLst>
                <a:ext uri="{FF2B5EF4-FFF2-40B4-BE49-F238E27FC236}">
                  <a16:creationId xmlns:a16="http://schemas.microsoft.com/office/drawing/2014/main" id="{114040BF-3882-4005-822C-AFB4FA007362}"/>
                </a:ext>
              </a:extLst>
            </p:cNvPr>
            <p:cNvSpPr>
              <a:spLocks noEditPoints="1"/>
            </p:cNvSpPr>
            <p:nvPr userDrawn="1"/>
          </p:nvSpPr>
          <p:spPr bwMode="auto">
            <a:xfrm>
              <a:off x="15576550" y="2728913"/>
              <a:ext cx="354012" cy="369888"/>
            </a:xfrm>
            <a:custGeom>
              <a:avLst/>
              <a:gdLst>
                <a:gd name="T0" fmla="*/ 212 w 304"/>
                <a:gd name="T1" fmla="*/ 237 h 318"/>
                <a:gd name="T2" fmla="*/ 92 w 304"/>
                <a:gd name="T3" fmla="*/ 237 h 318"/>
                <a:gd name="T4" fmla="*/ 61 w 304"/>
                <a:gd name="T5" fmla="*/ 318 h 318"/>
                <a:gd name="T6" fmla="*/ 0 w 304"/>
                <a:gd name="T7" fmla="*/ 318 h 318"/>
                <a:gd name="T8" fmla="*/ 125 w 304"/>
                <a:gd name="T9" fmla="*/ 0 h 318"/>
                <a:gd name="T10" fmla="*/ 178 w 304"/>
                <a:gd name="T11" fmla="*/ 0 h 318"/>
                <a:gd name="T12" fmla="*/ 304 w 304"/>
                <a:gd name="T13" fmla="*/ 318 h 318"/>
                <a:gd name="T14" fmla="*/ 243 w 304"/>
                <a:gd name="T15" fmla="*/ 318 h 318"/>
                <a:gd name="T16" fmla="*/ 212 w 304"/>
                <a:gd name="T17" fmla="*/ 237 h 318"/>
                <a:gd name="T18" fmla="*/ 152 w 304"/>
                <a:gd name="T19" fmla="*/ 77 h 318"/>
                <a:gd name="T20" fmla="*/ 122 w 304"/>
                <a:gd name="T21" fmla="*/ 160 h 318"/>
                <a:gd name="T22" fmla="*/ 111 w 304"/>
                <a:gd name="T23" fmla="*/ 188 h 318"/>
                <a:gd name="T24" fmla="*/ 193 w 304"/>
                <a:gd name="T25" fmla="*/ 188 h 318"/>
                <a:gd name="T26" fmla="*/ 182 w 304"/>
                <a:gd name="T27" fmla="*/ 160 h 318"/>
                <a:gd name="T28" fmla="*/ 153 w 304"/>
                <a:gd name="T29" fmla="*/ 77 h 318"/>
                <a:gd name="T30" fmla="*/ 152 w 304"/>
                <a:gd name="T31" fmla="*/ 7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8">
                  <a:moveTo>
                    <a:pt x="212" y="237"/>
                  </a:moveTo>
                  <a:cubicBezTo>
                    <a:pt x="92" y="237"/>
                    <a:pt x="92" y="237"/>
                    <a:pt x="92" y="237"/>
                  </a:cubicBezTo>
                  <a:cubicBezTo>
                    <a:pt x="61" y="318"/>
                    <a:pt x="61" y="318"/>
                    <a:pt x="61" y="318"/>
                  </a:cubicBezTo>
                  <a:cubicBezTo>
                    <a:pt x="0" y="318"/>
                    <a:pt x="0" y="318"/>
                    <a:pt x="0" y="318"/>
                  </a:cubicBezTo>
                  <a:cubicBezTo>
                    <a:pt x="125" y="0"/>
                    <a:pt x="125" y="0"/>
                    <a:pt x="125" y="0"/>
                  </a:cubicBezTo>
                  <a:cubicBezTo>
                    <a:pt x="178" y="0"/>
                    <a:pt x="178" y="0"/>
                    <a:pt x="178" y="0"/>
                  </a:cubicBezTo>
                  <a:cubicBezTo>
                    <a:pt x="304" y="318"/>
                    <a:pt x="304" y="318"/>
                    <a:pt x="304" y="318"/>
                  </a:cubicBezTo>
                  <a:cubicBezTo>
                    <a:pt x="243" y="318"/>
                    <a:pt x="243" y="318"/>
                    <a:pt x="243" y="318"/>
                  </a:cubicBezTo>
                  <a:lnTo>
                    <a:pt x="212" y="237"/>
                  </a:lnTo>
                  <a:close/>
                  <a:moveTo>
                    <a:pt x="152" y="77"/>
                  </a:moveTo>
                  <a:cubicBezTo>
                    <a:pt x="141" y="110"/>
                    <a:pt x="131" y="138"/>
                    <a:pt x="122" y="160"/>
                  </a:cubicBezTo>
                  <a:cubicBezTo>
                    <a:pt x="111" y="188"/>
                    <a:pt x="111" y="188"/>
                    <a:pt x="111" y="188"/>
                  </a:cubicBezTo>
                  <a:cubicBezTo>
                    <a:pt x="193" y="188"/>
                    <a:pt x="193" y="188"/>
                    <a:pt x="193" y="188"/>
                  </a:cubicBezTo>
                  <a:cubicBezTo>
                    <a:pt x="182" y="160"/>
                    <a:pt x="182" y="160"/>
                    <a:pt x="182" y="160"/>
                  </a:cubicBezTo>
                  <a:cubicBezTo>
                    <a:pt x="174" y="137"/>
                    <a:pt x="164" y="110"/>
                    <a:pt x="153" y="77"/>
                  </a:cubicBezTo>
                  <a:lnTo>
                    <a:pt x="15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1">
              <a:extLst>
                <a:ext uri="{FF2B5EF4-FFF2-40B4-BE49-F238E27FC236}">
                  <a16:creationId xmlns:a16="http://schemas.microsoft.com/office/drawing/2014/main" id="{E8442BAE-5FBD-4875-953B-4FCCC3E2E286}"/>
                </a:ext>
              </a:extLst>
            </p:cNvPr>
            <p:cNvSpPr>
              <a:spLocks/>
            </p:cNvSpPr>
            <p:nvPr userDrawn="1"/>
          </p:nvSpPr>
          <p:spPr bwMode="auto">
            <a:xfrm>
              <a:off x="15970250" y="2728913"/>
              <a:ext cx="323850" cy="369888"/>
            </a:xfrm>
            <a:custGeom>
              <a:avLst/>
              <a:gdLst>
                <a:gd name="T0" fmla="*/ 165 w 278"/>
                <a:gd name="T1" fmla="*/ 148 h 318"/>
                <a:gd name="T2" fmla="*/ 221 w 278"/>
                <a:gd name="T3" fmla="*/ 234 h 318"/>
                <a:gd name="T4" fmla="*/ 222 w 278"/>
                <a:gd name="T5" fmla="*/ 234 h 318"/>
                <a:gd name="T6" fmla="*/ 220 w 278"/>
                <a:gd name="T7" fmla="*/ 144 h 318"/>
                <a:gd name="T8" fmla="*/ 220 w 278"/>
                <a:gd name="T9" fmla="*/ 0 h 318"/>
                <a:gd name="T10" fmla="*/ 278 w 278"/>
                <a:gd name="T11" fmla="*/ 0 h 318"/>
                <a:gd name="T12" fmla="*/ 278 w 278"/>
                <a:gd name="T13" fmla="*/ 318 h 318"/>
                <a:gd name="T14" fmla="*/ 217 w 278"/>
                <a:gd name="T15" fmla="*/ 318 h 318"/>
                <a:gd name="T16" fmla="*/ 113 w 278"/>
                <a:gd name="T17" fmla="*/ 172 h 318"/>
                <a:gd name="T18" fmla="*/ 57 w 278"/>
                <a:gd name="T19" fmla="*/ 84 h 318"/>
                <a:gd name="T20" fmla="*/ 55 w 278"/>
                <a:gd name="T21" fmla="*/ 84 h 318"/>
                <a:gd name="T22" fmla="*/ 58 w 278"/>
                <a:gd name="T23" fmla="*/ 174 h 318"/>
                <a:gd name="T24" fmla="*/ 58 w 278"/>
                <a:gd name="T25" fmla="*/ 318 h 318"/>
                <a:gd name="T26" fmla="*/ 0 w 278"/>
                <a:gd name="T27" fmla="*/ 318 h 318"/>
                <a:gd name="T28" fmla="*/ 0 w 278"/>
                <a:gd name="T29" fmla="*/ 0 h 318"/>
                <a:gd name="T30" fmla="*/ 61 w 278"/>
                <a:gd name="T31" fmla="*/ 0 h 318"/>
                <a:gd name="T32" fmla="*/ 165 w 278"/>
                <a:gd name="T33" fmla="*/ 14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318">
                  <a:moveTo>
                    <a:pt x="165" y="148"/>
                  </a:moveTo>
                  <a:cubicBezTo>
                    <a:pt x="188" y="180"/>
                    <a:pt x="207" y="209"/>
                    <a:pt x="221" y="234"/>
                  </a:cubicBezTo>
                  <a:cubicBezTo>
                    <a:pt x="222" y="234"/>
                    <a:pt x="222" y="234"/>
                    <a:pt x="222" y="234"/>
                  </a:cubicBezTo>
                  <a:cubicBezTo>
                    <a:pt x="220" y="193"/>
                    <a:pt x="220" y="163"/>
                    <a:pt x="220" y="144"/>
                  </a:cubicBezTo>
                  <a:cubicBezTo>
                    <a:pt x="220" y="0"/>
                    <a:pt x="220" y="0"/>
                    <a:pt x="220" y="0"/>
                  </a:cubicBezTo>
                  <a:cubicBezTo>
                    <a:pt x="278" y="0"/>
                    <a:pt x="278" y="0"/>
                    <a:pt x="278" y="0"/>
                  </a:cubicBezTo>
                  <a:cubicBezTo>
                    <a:pt x="278" y="318"/>
                    <a:pt x="278" y="318"/>
                    <a:pt x="278" y="318"/>
                  </a:cubicBezTo>
                  <a:cubicBezTo>
                    <a:pt x="217" y="318"/>
                    <a:pt x="217" y="318"/>
                    <a:pt x="217" y="318"/>
                  </a:cubicBezTo>
                  <a:cubicBezTo>
                    <a:pt x="113" y="172"/>
                    <a:pt x="113" y="172"/>
                    <a:pt x="113" y="172"/>
                  </a:cubicBezTo>
                  <a:cubicBezTo>
                    <a:pt x="95" y="146"/>
                    <a:pt x="76" y="117"/>
                    <a:pt x="57" y="84"/>
                  </a:cubicBezTo>
                  <a:cubicBezTo>
                    <a:pt x="55" y="84"/>
                    <a:pt x="55" y="84"/>
                    <a:pt x="55" y="84"/>
                  </a:cubicBezTo>
                  <a:cubicBezTo>
                    <a:pt x="57" y="122"/>
                    <a:pt x="58" y="153"/>
                    <a:pt x="58" y="174"/>
                  </a:cubicBezTo>
                  <a:cubicBezTo>
                    <a:pt x="58" y="318"/>
                    <a:pt x="58" y="318"/>
                    <a:pt x="58" y="318"/>
                  </a:cubicBezTo>
                  <a:cubicBezTo>
                    <a:pt x="0" y="318"/>
                    <a:pt x="0" y="318"/>
                    <a:pt x="0" y="318"/>
                  </a:cubicBezTo>
                  <a:cubicBezTo>
                    <a:pt x="0" y="0"/>
                    <a:pt x="0" y="0"/>
                    <a:pt x="0" y="0"/>
                  </a:cubicBezTo>
                  <a:cubicBezTo>
                    <a:pt x="61" y="0"/>
                    <a:pt x="61" y="0"/>
                    <a:pt x="61" y="0"/>
                  </a:cubicBezTo>
                  <a:lnTo>
                    <a:pt x="165"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2">
              <a:extLst>
                <a:ext uri="{FF2B5EF4-FFF2-40B4-BE49-F238E27FC236}">
                  <a16:creationId xmlns:a16="http://schemas.microsoft.com/office/drawing/2014/main" id="{D78F127E-E43E-421C-981A-235268B7EB00}"/>
                </a:ext>
              </a:extLst>
            </p:cNvPr>
            <p:cNvSpPr>
              <a:spLocks noEditPoints="1"/>
            </p:cNvSpPr>
            <p:nvPr userDrawn="1"/>
          </p:nvSpPr>
          <p:spPr bwMode="auto">
            <a:xfrm>
              <a:off x="16332200" y="2728913"/>
              <a:ext cx="355600" cy="369888"/>
            </a:xfrm>
            <a:custGeom>
              <a:avLst/>
              <a:gdLst>
                <a:gd name="T0" fmla="*/ 212 w 305"/>
                <a:gd name="T1" fmla="*/ 237 h 318"/>
                <a:gd name="T2" fmla="*/ 93 w 305"/>
                <a:gd name="T3" fmla="*/ 237 h 318"/>
                <a:gd name="T4" fmla="*/ 62 w 305"/>
                <a:gd name="T5" fmla="*/ 318 h 318"/>
                <a:gd name="T6" fmla="*/ 0 w 305"/>
                <a:gd name="T7" fmla="*/ 318 h 318"/>
                <a:gd name="T8" fmla="*/ 126 w 305"/>
                <a:gd name="T9" fmla="*/ 0 h 318"/>
                <a:gd name="T10" fmla="*/ 179 w 305"/>
                <a:gd name="T11" fmla="*/ 0 h 318"/>
                <a:gd name="T12" fmla="*/ 305 w 305"/>
                <a:gd name="T13" fmla="*/ 318 h 318"/>
                <a:gd name="T14" fmla="*/ 243 w 305"/>
                <a:gd name="T15" fmla="*/ 318 h 318"/>
                <a:gd name="T16" fmla="*/ 212 w 305"/>
                <a:gd name="T17" fmla="*/ 237 h 318"/>
                <a:gd name="T18" fmla="*/ 152 w 305"/>
                <a:gd name="T19" fmla="*/ 77 h 318"/>
                <a:gd name="T20" fmla="*/ 123 w 305"/>
                <a:gd name="T21" fmla="*/ 160 h 318"/>
                <a:gd name="T22" fmla="*/ 112 w 305"/>
                <a:gd name="T23" fmla="*/ 188 h 318"/>
                <a:gd name="T24" fmla="*/ 194 w 305"/>
                <a:gd name="T25" fmla="*/ 188 h 318"/>
                <a:gd name="T26" fmla="*/ 183 w 305"/>
                <a:gd name="T27" fmla="*/ 160 h 318"/>
                <a:gd name="T28" fmla="*/ 153 w 305"/>
                <a:gd name="T29" fmla="*/ 77 h 318"/>
                <a:gd name="T30" fmla="*/ 152 w 305"/>
                <a:gd name="T31" fmla="*/ 7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8">
                  <a:moveTo>
                    <a:pt x="212" y="237"/>
                  </a:moveTo>
                  <a:cubicBezTo>
                    <a:pt x="93" y="237"/>
                    <a:pt x="93" y="237"/>
                    <a:pt x="93" y="237"/>
                  </a:cubicBezTo>
                  <a:cubicBezTo>
                    <a:pt x="62" y="318"/>
                    <a:pt x="62" y="318"/>
                    <a:pt x="62" y="318"/>
                  </a:cubicBezTo>
                  <a:cubicBezTo>
                    <a:pt x="0" y="318"/>
                    <a:pt x="0" y="318"/>
                    <a:pt x="0" y="318"/>
                  </a:cubicBezTo>
                  <a:cubicBezTo>
                    <a:pt x="126" y="0"/>
                    <a:pt x="126" y="0"/>
                    <a:pt x="126" y="0"/>
                  </a:cubicBezTo>
                  <a:cubicBezTo>
                    <a:pt x="179" y="0"/>
                    <a:pt x="179" y="0"/>
                    <a:pt x="179" y="0"/>
                  </a:cubicBezTo>
                  <a:cubicBezTo>
                    <a:pt x="305" y="318"/>
                    <a:pt x="305" y="318"/>
                    <a:pt x="305" y="318"/>
                  </a:cubicBezTo>
                  <a:cubicBezTo>
                    <a:pt x="243" y="318"/>
                    <a:pt x="243" y="318"/>
                    <a:pt x="243" y="318"/>
                  </a:cubicBezTo>
                  <a:lnTo>
                    <a:pt x="212" y="237"/>
                  </a:lnTo>
                  <a:close/>
                  <a:moveTo>
                    <a:pt x="152" y="77"/>
                  </a:moveTo>
                  <a:cubicBezTo>
                    <a:pt x="141" y="110"/>
                    <a:pt x="131" y="138"/>
                    <a:pt x="123" y="160"/>
                  </a:cubicBezTo>
                  <a:cubicBezTo>
                    <a:pt x="112" y="188"/>
                    <a:pt x="112" y="188"/>
                    <a:pt x="112" y="188"/>
                  </a:cubicBezTo>
                  <a:cubicBezTo>
                    <a:pt x="194" y="188"/>
                    <a:pt x="194" y="188"/>
                    <a:pt x="194" y="188"/>
                  </a:cubicBezTo>
                  <a:cubicBezTo>
                    <a:pt x="183" y="160"/>
                    <a:pt x="183" y="160"/>
                    <a:pt x="183" y="160"/>
                  </a:cubicBezTo>
                  <a:cubicBezTo>
                    <a:pt x="174" y="137"/>
                    <a:pt x="164" y="110"/>
                    <a:pt x="153" y="77"/>
                  </a:cubicBezTo>
                  <a:lnTo>
                    <a:pt x="15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3">
              <a:extLst>
                <a:ext uri="{FF2B5EF4-FFF2-40B4-BE49-F238E27FC236}">
                  <a16:creationId xmlns:a16="http://schemas.microsoft.com/office/drawing/2014/main" id="{0606622D-CDB4-4EF3-853C-2F04D29B9372}"/>
                </a:ext>
              </a:extLst>
            </p:cNvPr>
            <p:cNvSpPr>
              <a:spLocks/>
            </p:cNvSpPr>
            <p:nvPr userDrawn="1"/>
          </p:nvSpPr>
          <p:spPr bwMode="auto">
            <a:xfrm>
              <a:off x="16725900" y="2728913"/>
              <a:ext cx="241300" cy="369888"/>
            </a:xfrm>
            <a:custGeom>
              <a:avLst/>
              <a:gdLst>
                <a:gd name="T0" fmla="*/ 43 w 152"/>
                <a:gd name="T1" fmla="*/ 0 h 233"/>
                <a:gd name="T2" fmla="*/ 43 w 152"/>
                <a:gd name="T3" fmla="*/ 197 h 233"/>
                <a:gd name="T4" fmla="*/ 152 w 152"/>
                <a:gd name="T5" fmla="*/ 197 h 233"/>
                <a:gd name="T6" fmla="*/ 152 w 152"/>
                <a:gd name="T7" fmla="*/ 233 h 233"/>
                <a:gd name="T8" fmla="*/ 0 w 152"/>
                <a:gd name="T9" fmla="*/ 233 h 233"/>
                <a:gd name="T10" fmla="*/ 0 w 152"/>
                <a:gd name="T11" fmla="*/ 0 h 233"/>
                <a:gd name="T12" fmla="*/ 43 w 152"/>
                <a:gd name="T13" fmla="*/ 0 h 233"/>
              </a:gdLst>
              <a:ahLst/>
              <a:cxnLst>
                <a:cxn ang="0">
                  <a:pos x="T0" y="T1"/>
                </a:cxn>
                <a:cxn ang="0">
                  <a:pos x="T2" y="T3"/>
                </a:cxn>
                <a:cxn ang="0">
                  <a:pos x="T4" y="T5"/>
                </a:cxn>
                <a:cxn ang="0">
                  <a:pos x="T6" y="T7"/>
                </a:cxn>
                <a:cxn ang="0">
                  <a:pos x="T8" y="T9"/>
                </a:cxn>
                <a:cxn ang="0">
                  <a:pos x="T10" y="T11"/>
                </a:cxn>
                <a:cxn ang="0">
                  <a:pos x="T12" y="T13"/>
                </a:cxn>
              </a:cxnLst>
              <a:rect l="0" t="0" r="r" b="b"/>
              <a:pathLst>
                <a:path w="152" h="233">
                  <a:moveTo>
                    <a:pt x="43" y="0"/>
                  </a:moveTo>
                  <a:lnTo>
                    <a:pt x="43" y="197"/>
                  </a:lnTo>
                  <a:lnTo>
                    <a:pt x="152" y="197"/>
                  </a:lnTo>
                  <a:lnTo>
                    <a:pt x="152" y="233"/>
                  </a:lnTo>
                  <a:lnTo>
                    <a:pt x="0" y="233"/>
                  </a:lnTo>
                  <a:lnTo>
                    <a:pt x="0"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4">
              <a:extLst>
                <a:ext uri="{FF2B5EF4-FFF2-40B4-BE49-F238E27FC236}">
                  <a16:creationId xmlns:a16="http://schemas.microsoft.com/office/drawing/2014/main" id="{9900957F-5D24-4043-8589-69964E609226}"/>
                </a:ext>
              </a:extLst>
            </p:cNvPr>
            <p:cNvSpPr>
              <a:spLocks/>
            </p:cNvSpPr>
            <p:nvPr userDrawn="1"/>
          </p:nvSpPr>
          <p:spPr bwMode="auto">
            <a:xfrm>
              <a:off x="16903700" y="2728913"/>
              <a:ext cx="347662" cy="369888"/>
            </a:xfrm>
            <a:custGeom>
              <a:avLst/>
              <a:gdLst>
                <a:gd name="T0" fmla="*/ 110 w 219"/>
                <a:gd name="T1" fmla="*/ 100 h 233"/>
                <a:gd name="T2" fmla="*/ 172 w 219"/>
                <a:gd name="T3" fmla="*/ 0 h 233"/>
                <a:gd name="T4" fmla="*/ 219 w 219"/>
                <a:gd name="T5" fmla="*/ 0 h 233"/>
                <a:gd name="T6" fmla="*/ 131 w 219"/>
                <a:gd name="T7" fmla="*/ 139 h 233"/>
                <a:gd name="T8" fmla="*/ 131 w 219"/>
                <a:gd name="T9" fmla="*/ 233 h 233"/>
                <a:gd name="T10" fmla="*/ 88 w 219"/>
                <a:gd name="T11" fmla="*/ 233 h 233"/>
                <a:gd name="T12" fmla="*/ 88 w 219"/>
                <a:gd name="T13" fmla="*/ 139 h 233"/>
                <a:gd name="T14" fmla="*/ 0 w 219"/>
                <a:gd name="T15" fmla="*/ 0 h 233"/>
                <a:gd name="T16" fmla="*/ 47 w 219"/>
                <a:gd name="T17" fmla="*/ 0 h 233"/>
                <a:gd name="T18" fmla="*/ 110 w 219"/>
                <a:gd name="T19" fmla="*/ 100 h 233"/>
                <a:gd name="T20" fmla="*/ 110 w 219"/>
                <a:gd name="T21" fmla="*/ 10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33">
                  <a:moveTo>
                    <a:pt x="110" y="100"/>
                  </a:moveTo>
                  <a:lnTo>
                    <a:pt x="172" y="0"/>
                  </a:lnTo>
                  <a:lnTo>
                    <a:pt x="219" y="0"/>
                  </a:lnTo>
                  <a:lnTo>
                    <a:pt x="131" y="139"/>
                  </a:lnTo>
                  <a:lnTo>
                    <a:pt x="131" y="233"/>
                  </a:lnTo>
                  <a:lnTo>
                    <a:pt x="88" y="233"/>
                  </a:lnTo>
                  <a:lnTo>
                    <a:pt x="88" y="139"/>
                  </a:lnTo>
                  <a:lnTo>
                    <a:pt x="0" y="0"/>
                  </a:lnTo>
                  <a:lnTo>
                    <a:pt x="47" y="0"/>
                  </a:lnTo>
                  <a:lnTo>
                    <a:pt x="110" y="100"/>
                  </a:lnTo>
                  <a:lnTo>
                    <a:pt x="11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5">
              <a:extLst>
                <a:ext uri="{FF2B5EF4-FFF2-40B4-BE49-F238E27FC236}">
                  <a16:creationId xmlns:a16="http://schemas.microsoft.com/office/drawing/2014/main" id="{267A2638-DB8B-4DB2-B519-FE51CEBEFA92}"/>
                </a:ext>
              </a:extLst>
            </p:cNvPr>
            <p:cNvSpPr>
              <a:spLocks/>
            </p:cNvSpPr>
            <p:nvPr userDrawn="1"/>
          </p:nvSpPr>
          <p:spPr bwMode="auto">
            <a:xfrm>
              <a:off x="17276763" y="2720976"/>
              <a:ext cx="263525" cy="384175"/>
            </a:xfrm>
            <a:custGeom>
              <a:avLst/>
              <a:gdLst>
                <a:gd name="T0" fmla="*/ 166 w 226"/>
                <a:gd name="T1" fmla="*/ 233 h 329"/>
                <a:gd name="T2" fmla="*/ 160 w 226"/>
                <a:gd name="T3" fmla="*/ 213 h 329"/>
                <a:gd name="T4" fmla="*/ 144 w 226"/>
                <a:gd name="T5" fmla="*/ 201 h 329"/>
                <a:gd name="T6" fmla="*/ 121 w 226"/>
                <a:gd name="T7" fmla="*/ 193 h 329"/>
                <a:gd name="T8" fmla="*/ 94 w 226"/>
                <a:gd name="T9" fmla="*/ 187 h 329"/>
                <a:gd name="T10" fmla="*/ 59 w 226"/>
                <a:gd name="T11" fmla="*/ 178 h 329"/>
                <a:gd name="T12" fmla="*/ 29 w 226"/>
                <a:gd name="T13" fmla="*/ 162 h 329"/>
                <a:gd name="T14" fmla="*/ 9 w 226"/>
                <a:gd name="T15" fmla="*/ 137 h 329"/>
                <a:gd name="T16" fmla="*/ 1 w 226"/>
                <a:gd name="T17" fmla="*/ 99 h 329"/>
                <a:gd name="T18" fmla="*/ 10 w 226"/>
                <a:gd name="T19" fmla="*/ 56 h 329"/>
                <a:gd name="T20" fmla="*/ 34 w 226"/>
                <a:gd name="T21" fmla="*/ 25 h 329"/>
                <a:gd name="T22" fmla="*/ 69 w 226"/>
                <a:gd name="T23" fmla="*/ 6 h 329"/>
                <a:gd name="T24" fmla="*/ 115 w 226"/>
                <a:gd name="T25" fmla="*/ 0 h 329"/>
                <a:gd name="T26" fmla="*/ 166 w 226"/>
                <a:gd name="T27" fmla="*/ 5 h 329"/>
                <a:gd name="T28" fmla="*/ 210 w 226"/>
                <a:gd name="T29" fmla="*/ 18 h 329"/>
                <a:gd name="T30" fmla="*/ 210 w 226"/>
                <a:gd name="T31" fmla="*/ 68 h 329"/>
                <a:gd name="T32" fmla="*/ 163 w 226"/>
                <a:gd name="T33" fmla="*/ 54 h 329"/>
                <a:gd name="T34" fmla="*/ 120 w 226"/>
                <a:gd name="T35" fmla="*/ 50 h 329"/>
                <a:gd name="T36" fmla="*/ 76 w 226"/>
                <a:gd name="T37" fmla="*/ 60 h 329"/>
                <a:gd name="T38" fmla="*/ 60 w 226"/>
                <a:gd name="T39" fmla="*/ 91 h 329"/>
                <a:gd name="T40" fmla="*/ 65 w 226"/>
                <a:gd name="T41" fmla="*/ 111 h 329"/>
                <a:gd name="T42" fmla="*/ 79 w 226"/>
                <a:gd name="T43" fmla="*/ 124 h 329"/>
                <a:gd name="T44" fmla="*/ 99 w 226"/>
                <a:gd name="T45" fmla="*/ 132 h 329"/>
                <a:gd name="T46" fmla="*/ 124 w 226"/>
                <a:gd name="T47" fmla="*/ 138 h 329"/>
                <a:gd name="T48" fmla="*/ 162 w 226"/>
                <a:gd name="T49" fmla="*/ 148 h 329"/>
                <a:gd name="T50" fmla="*/ 195 w 226"/>
                <a:gd name="T51" fmla="*/ 163 h 329"/>
                <a:gd name="T52" fmla="*/ 217 w 226"/>
                <a:gd name="T53" fmla="*/ 189 h 329"/>
                <a:gd name="T54" fmla="*/ 226 w 226"/>
                <a:gd name="T55" fmla="*/ 230 h 329"/>
                <a:gd name="T56" fmla="*/ 216 w 226"/>
                <a:gd name="T57" fmla="*/ 274 h 329"/>
                <a:gd name="T58" fmla="*/ 189 w 226"/>
                <a:gd name="T59" fmla="*/ 305 h 329"/>
                <a:gd name="T60" fmla="*/ 147 w 226"/>
                <a:gd name="T61" fmla="*/ 324 h 329"/>
                <a:gd name="T62" fmla="*/ 92 w 226"/>
                <a:gd name="T63" fmla="*/ 329 h 329"/>
                <a:gd name="T64" fmla="*/ 41 w 226"/>
                <a:gd name="T65" fmla="*/ 324 h 329"/>
                <a:gd name="T66" fmla="*/ 0 w 226"/>
                <a:gd name="T67" fmla="*/ 310 h 329"/>
                <a:gd name="T68" fmla="*/ 0 w 226"/>
                <a:gd name="T69" fmla="*/ 261 h 329"/>
                <a:gd name="T70" fmla="*/ 46 w 226"/>
                <a:gd name="T71" fmla="*/ 276 h 329"/>
                <a:gd name="T72" fmla="*/ 92 w 226"/>
                <a:gd name="T73" fmla="*/ 280 h 329"/>
                <a:gd name="T74" fmla="*/ 119 w 226"/>
                <a:gd name="T75" fmla="*/ 278 h 329"/>
                <a:gd name="T76" fmla="*/ 142 w 226"/>
                <a:gd name="T77" fmla="*/ 270 h 329"/>
                <a:gd name="T78" fmla="*/ 159 w 226"/>
                <a:gd name="T79" fmla="*/ 256 h 329"/>
                <a:gd name="T80" fmla="*/ 166 w 226"/>
                <a:gd name="T81" fmla="*/ 23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329">
                  <a:moveTo>
                    <a:pt x="166" y="233"/>
                  </a:moveTo>
                  <a:cubicBezTo>
                    <a:pt x="166" y="224"/>
                    <a:pt x="164" y="218"/>
                    <a:pt x="160" y="213"/>
                  </a:cubicBezTo>
                  <a:cubicBezTo>
                    <a:pt x="156" y="208"/>
                    <a:pt x="151" y="204"/>
                    <a:pt x="144" y="201"/>
                  </a:cubicBezTo>
                  <a:cubicBezTo>
                    <a:pt x="137" y="198"/>
                    <a:pt x="129" y="195"/>
                    <a:pt x="121" y="193"/>
                  </a:cubicBezTo>
                  <a:cubicBezTo>
                    <a:pt x="112" y="191"/>
                    <a:pt x="104" y="189"/>
                    <a:pt x="94" y="187"/>
                  </a:cubicBezTo>
                  <a:cubicBezTo>
                    <a:pt x="82" y="185"/>
                    <a:pt x="70" y="181"/>
                    <a:pt x="59" y="178"/>
                  </a:cubicBezTo>
                  <a:cubicBezTo>
                    <a:pt x="48" y="174"/>
                    <a:pt x="38" y="169"/>
                    <a:pt x="29" y="162"/>
                  </a:cubicBezTo>
                  <a:cubicBezTo>
                    <a:pt x="21" y="156"/>
                    <a:pt x="14" y="147"/>
                    <a:pt x="9" y="137"/>
                  </a:cubicBezTo>
                  <a:cubicBezTo>
                    <a:pt x="4" y="127"/>
                    <a:pt x="1" y="114"/>
                    <a:pt x="1" y="99"/>
                  </a:cubicBezTo>
                  <a:cubicBezTo>
                    <a:pt x="1" y="83"/>
                    <a:pt x="4" y="68"/>
                    <a:pt x="10" y="56"/>
                  </a:cubicBezTo>
                  <a:cubicBezTo>
                    <a:pt x="16" y="43"/>
                    <a:pt x="24" y="33"/>
                    <a:pt x="34" y="25"/>
                  </a:cubicBezTo>
                  <a:cubicBezTo>
                    <a:pt x="44" y="17"/>
                    <a:pt x="56" y="11"/>
                    <a:pt x="69" y="6"/>
                  </a:cubicBezTo>
                  <a:cubicBezTo>
                    <a:pt x="83" y="2"/>
                    <a:pt x="98" y="0"/>
                    <a:pt x="115" y="0"/>
                  </a:cubicBezTo>
                  <a:cubicBezTo>
                    <a:pt x="132" y="0"/>
                    <a:pt x="149" y="2"/>
                    <a:pt x="166" y="5"/>
                  </a:cubicBezTo>
                  <a:cubicBezTo>
                    <a:pt x="183" y="9"/>
                    <a:pt x="198" y="13"/>
                    <a:pt x="210" y="18"/>
                  </a:cubicBezTo>
                  <a:cubicBezTo>
                    <a:pt x="210" y="68"/>
                    <a:pt x="210" y="68"/>
                    <a:pt x="210" y="68"/>
                  </a:cubicBezTo>
                  <a:cubicBezTo>
                    <a:pt x="193" y="62"/>
                    <a:pt x="178" y="57"/>
                    <a:pt x="163" y="54"/>
                  </a:cubicBezTo>
                  <a:cubicBezTo>
                    <a:pt x="147" y="51"/>
                    <a:pt x="133" y="50"/>
                    <a:pt x="120" y="50"/>
                  </a:cubicBezTo>
                  <a:cubicBezTo>
                    <a:pt x="101" y="50"/>
                    <a:pt x="86" y="53"/>
                    <a:pt x="76" y="60"/>
                  </a:cubicBezTo>
                  <a:cubicBezTo>
                    <a:pt x="65" y="67"/>
                    <a:pt x="60" y="77"/>
                    <a:pt x="60" y="91"/>
                  </a:cubicBezTo>
                  <a:cubicBezTo>
                    <a:pt x="60" y="99"/>
                    <a:pt x="62" y="106"/>
                    <a:pt x="65" y="111"/>
                  </a:cubicBezTo>
                  <a:cubicBezTo>
                    <a:pt x="69" y="116"/>
                    <a:pt x="73" y="121"/>
                    <a:pt x="79" y="124"/>
                  </a:cubicBezTo>
                  <a:cubicBezTo>
                    <a:pt x="85" y="127"/>
                    <a:pt x="92" y="130"/>
                    <a:pt x="99" y="132"/>
                  </a:cubicBezTo>
                  <a:cubicBezTo>
                    <a:pt x="107" y="134"/>
                    <a:pt x="115" y="136"/>
                    <a:pt x="124" y="138"/>
                  </a:cubicBezTo>
                  <a:cubicBezTo>
                    <a:pt x="137" y="141"/>
                    <a:pt x="150" y="144"/>
                    <a:pt x="162" y="148"/>
                  </a:cubicBezTo>
                  <a:cubicBezTo>
                    <a:pt x="174" y="151"/>
                    <a:pt x="185" y="157"/>
                    <a:pt x="195" y="163"/>
                  </a:cubicBezTo>
                  <a:cubicBezTo>
                    <a:pt x="204" y="170"/>
                    <a:pt x="212" y="179"/>
                    <a:pt x="217" y="189"/>
                  </a:cubicBezTo>
                  <a:cubicBezTo>
                    <a:pt x="223" y="200"/>
                    <a:pt x="226" y="214"/>
                    <a:pt x="226" y="230"/>
                  </a:cubicBezTo>
                  <a:cubicBezTo>
                    <a:pt x="226" y="247"/>
                    <a:pt x="222" y="262"/>
                    <a:pt x="216" y="274"/>
                  </a:cubicBezTo>
                  <a:cubicBezTo>
                    <a:pt x="210" y="287"/>
                    <a:pt x="201" y="297"/>
                    <a:pt x="189" y="305"/>
                  </a:cubicBezTo>
                  <a:cubicBezTo>
                    <a:pt x="178" y="314"/>
                    <a:pt x="163" y="320"/>
                    <a:pt x="147" y="324"/>
                  </a:cubicBezTo>
                  <a:cubicBezTo>
                    <a:pt x="130" y="328"/>
                    <a:pt x="112" y="329"/>
                    <a:pt x="92" y="329"/>
                  </a:cubicBezTo>
                  <a:cubicBezTo>
                    <a:pt x="75" y="329"/>
                    <a:pt x="58" y="328"/>
                    <a:pt x="41" y="324"/>
                  </a:cubicBezTo>
                  <a:cubicBezTo>
                    <a:pt x="25" y="321"/>
                    <a:pt x="11" y="316"/>
                    <a:pt x="0" y="310"/>
                  </a:cubicBezTo>
                  <a:cubicBezTo>
                    <a:pt x="0" y="261"/>
                    <a:pt x="0" y="261"/>
                    <a:pt x="0" y="261"/>
                  </a:cubicBezTo>
                  <a:cubicBezTo>
                    <a:pt x="15" y="268"/>
                    <a:pt x="31" y="273"/>
                    <a:pt x="46" y="276"/>
                  </a:cubicBezTo>
                  <a:cubicBezTo>
                    <a:pt x="60" y="279"/>
                    <a:pt x="76" y="280"/>
                    <a:pt x="92" y="280"/>
                  </a:cubicBezTo>
                  <a:cubicBezTo>
                    <a:pt x="101" y="280"/>
                    <a:pt x="110" y="280"/>
                    <a:pt x="119" y="278"/>
                  </a:cubicBezTo>
                  <a:cubicBezTo>
                    <a:pt x="127" y="277"/>
                    <a:pt x="135" y="274"/>
                    <a:pt x="142" y="270"/>
                  </a:cubicBezTo>
                  <a:cubicBezTo>
                    <a:pt x="149" y="267"/>
                    <a:pt x="155" y="262"/>
                    <a:pt x="159" y="256"/>
                  </a:cubicBezTo>
                  <a:cubicBezTo>
                    <a:pt x="164" y="249"/>
                    <a:pt x="166" y="242"/>
                    <a:pt x="166" y="2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6">
              <a:extLst>
                <a:ext uri="{FF2B5EF4-FFF2-40B4-BE49-F238E27FC236}">
                  <a16:creationId xmlns:a16="http://schemas.microsoft.com/office/drawing/2014/main" id="{6DCDD3E5-B18B-4C4A-82ED-7388C8646658}"/>
                </a:ext>
              </a:extLst>
            </p:cNvPr>
            <p:cNvSpPr>
              <a:spLocks/>
            </p:cNvSpPr>
            <p:nvPr userDrawn="1"/>
          </p:nvSpPr>
          <p:spPr bwMode="auto">
            <a:xfrm>
              <a:off x="17600613" y="2728913"/>
              <a:ext cx="249237" cy="369888"/>
            </a:xfrm>
            <a:custGeom>
              <a:avLst/>
              <a:gdLst>
                <a:gd name="T0" fmla="*/ 42 w 157"/>
                <a:gd name="T1" fmla="*/ 197 h 233"/>
                <a:gd name="T2" fmla="*/ 157 w 157"/>
                <a:gd name="T3" fmla="*/ 197 h 233"/>
                <a:gd name="T4" fmla="*/ 157 w 157"/>
                <a:gd name="T5" fmla="*/ 233 h 233"/>
                <a:gd name="T6" fmla="*/ 0 w 157"/>
                <a:gd name="T7" fmla="*/ 233 h 233"/>
                <a:gd name="T8" fmla="*/ 0 w 157"/>
                <a:gd name="T9" fmla="*/ 0 h 233"/>
                <a:gd name="T10" fmla="*/ 150 w 157"/>
                <a:gd name="T11" fmla="*/ 0 h 233"/>
                <a:gd name="T12" fmla="*/ 150 w 157"/>
                <a:gd name="T13" fmla="*/ 36 h 233"/>
                <a:gd name="T14" fmla="*/ 42 w 157"/>
                <a:gd name="T15" fmla="*/ 36 h 233"/>
                <a:gd name="T16" fmla="*/ 42 w 157"/>
                <a:gd name="T17" fmla="*/ 96 h 233"/>
                <a:gd name="T18" fmla="*/ 136 w 157"/>
                <a:gd name="T19" fmla="*/ 96 h 233"/>
                <a:gd name="T20" fmla="*/ 136 w 157"/>
                <a:gd name="T21" fmla="*/ 132 h 233"/>
                <a:gd name="T22" fmla="*/ 42 w 157"/>
                <a:gd name="T23" fmla="*/ 132 h 233"/>
                <a:gd name="T24" fmla="*/ 42 w 157"/>
                <a:gd name="T25" fmla="*/ 19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33">
                  <a:moveTo>
                    <a:pt x="42" y="197"/>
                  </a:moveTo>
                  <a:lnTo>
                    <a:pt x="157" y="197"/>
                  </a:lnTo>
                  <a:lnTo>
                    <a:pt x="157" y="233"/>
                  </a:lnTo>
                  <a:lnTo>
                    <a:pt x="0" y="233"/>
                  </a:lnTo>
                  <a:lnTo>
                    <a:pt x="0" y="0"/>
                  </a:lnTo>
                  <a:lnTo>
                    <a:pt x="150" y="0"/>
                  </a:lnTo>
                  <a:lnTo>
                    <a:pt x="150" y="36"/>
                  </a:lnTo>
                  <a:lnTo>
                    <a:pt x="42" y="36"/>
                  </a:lnTo>
                  <a:lnTo>
                    <a:pt x="42" y="96"/>
                  </a:lnTo>
                  <a:lnTo>
                    <a:pt x="136" y="96"/>
                  </a:lnTo>
                  <a:lnTo>
                    <a:pt x="136" y="132"/>
                  </a:lnTo>
                  <a:lnTo>
                    <a:pt x="42" y="132"/>
                  </a:lnTo>
                  <a:lnTo>
                    <a:pt x="42"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17">
              <a:extLst>
                <a:ext uri="{FF2B5EF4-FFF2-40B4-BE49-F238E27FC236}">
                  <a16:creationId xmlns:a16="http://schemas.microsoft.com/office/drawing/2014/main" id="{9DC6467B-2D7A-4C18-A618-43B0C5130A9A}"/>
                </a:ext>
              </a:extLst>
            </p:cNvPr>
            <p:cNvSpPr>
              <a:spLocks noEditPoints="1"/>
            </p:cNvSpPr>
            <p:nvPr userDrawn="1"/>
          </p:nvSpPr>
          <p:spPr bwMode="auto">
            <a:xfrm>
              <a:off x="17908588" y="2728913"/>
              <a:ext cx="295275" cy="369888"/>
            </a:xfrm>
            <a:custGeom>
              <a:avLst/>
              <a:gdLst>
                <a:gd name="T0" fmla="*/ 235 w 254"/>
                <a:gd name="T1" fmla="*/ 96 h 318"/>
                <a:gd name="T2" fmla="*/ 216 w 254"/>
                <a:gd name="T3" fmla="*/ 152 h 318"/>
                <a:gd name="T4" fmla="*/ 159 w 254"/>
                <a:gd name="T5" fmla="*/ 186 h 318"/>
                <a:gd name="T6" fmla="*/ 159 w 254"/>
                <a:gd name="T7" fmla="*/ 187 h 318"/>
                <a:gd name="T8" fmla="*/ 254 w 254"/>
                <a:gd name="T9" fmla="*/ 318 h 318"/>
                <a:gd name="T10" fmla="*/ 184 w 254"/>
                <a:gd name="T11" fmla="*/ 318 h 318"/>
                <a:gd name="T12" fmla="*/ 98 w 254"/>
                <a:gd name="T13" fmla="*/ 195 h 318"/>
                <a:gd name="T14" fmla="*/ 58 w 254"/>
                <a:gd name="T15" fmla="*/ 195 h 318"/>
                <a:gd name="T16" fmla="*/ 58 w 254"/>
                <a:gd name="T17" fmla="*/ 318 h 318"/>
                <a:gd name="T18" fmla="*/ 0 w 254"/>
                <a:gd name="T19" fmla="*/ 318 h 318"/>
                <a:gd name="T20" fmla="*/ 0 w 254"/>
                <a:gd name="T21" fmla="*/ 0 h 318"/>
                <a:gd name="T22" fmla="*/ 96 w 254"/>
                <a:gd name="T23" fmla="*/ 0 h 318"/>
                <a:gd name="T24" fmla="*/ 141 w 254"/>
                <a:gd name="T25" fmla="*/ 3 h 318"/>
                <a:gd name="T26" fmla="*/ 176 w 254"/>
                <a:gd name="T27" fmla="*/ 11 h 318"/>
                <a:gd name="T28" fmla="*/ 219 w 254"/>
                <a:gd name="T29" fmla="*/ 43 h 318"/>
                <a:gd name="T30" fmla="*/ 235 w 254"/>
                <a:gd name="T31" fmla="*/ 96 h 318"/>
                <a:gd name="T32" fmla="*/ 87 w 254"/>
                <a:gd name="T33" fmla="*/ 146 h 318"/>
                <a:gd name="T34" fmla="*/ 120 w 254"/>
                <a:gd name="T35" fmla="*/ 144 h 318"/>
                <a:gd name="T36" fmla="*/ 144 w 254"/>
                <a:gd name="T37" fmla="*/ 139 h 318"/>
                <a:gd name="T38" fmla="*/ 168 w 254"/>
                <a:gd name="T39" fmla="*/ 121 h 318"/>
                <a:gd name="T40" fmla="*/ 175 w 254"/>
                <a:gd name="T41" fmla="*/ 94 h 318"/>
                <a:gd name="T42" fmla="*/ 170 w 254"/>
                <a:gd name="T43" fmla="*/ 72 h 318"/>
                <a:gd name="T44" fmla="*/ 151 w 254"/>
                <a:gd name="T45" fmla="*/ 56 h 318"/>
                <a:gd name="T46" fmla="*/ 131 w 254"/>
                <a:gd name="T47" fmla="*/ 51 h 318"/>
                <a:gd name="T48" fmla="*/ 99 w 254"/>
                <a:gd name="T49" fmla="*/ 49 h 318"/>
                <a:gd name="T50" fmla="*/ 58 w 254"/>
                <a:gd name="T51" fmla="*/ 49 h 318"/>
                <a:gd name="T52" fmla="*/ 58 w 254"/>
                <a:gd name="T53" fmla="*/ 146 h 318"/>
                <a:gd name="T54" fmla="*/ 87 w 254"/>
                <a:gd name="T55" fmla="*/ 14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318">
                  <a:moveTo>
                    <a:pt x="235" y="96"/>
                  </a:moveTo>
                  <a:cubicBezTo>
                    <a:pt x="235" y="118"/>
                    <a:pt x="228" y="137"/>
                    <a:pt x="216" y="152"/>
                  </a:cubicBezTo>
                  <a:cubicBezTo>
                    <a:pt x="204" y="167"/>
                    <a:pt x="185" y="179"/>
                    <a:pt x="159" y="186"/>
                  </a:cubicBezTo>
                  <a:cubicBezTo>
                    <a:pt x="159" y="187"/>
                    <a:pt x="159" y="187"/>
                    <a:pt x="159" y="187"/>
                  </a:cubicBezTo>
                  <a:cubicBezTo>
                    <a:pt x="254" y="318"/>
                    <a:pt x="254" y="318"/>
                    <a:pt x="254" y="318"/>
                  </a:cubicBezTo>
                  <a:cubicBezTo>
                    <a:pt x="184" y="318"/>
                    <a:pt x="184" y="318"/>
                    <a:pt x="184" y="318"/>
                  </a:cubicBezTo>
                  <a:cubicBezTo>
                    <a:pt x="98" y="195"/>
                    <a:pt x="98" y="195"/>
                    <a:pt x="98" y="195"/>
                  </a:cubicBezTo>
                  <a:cubicBezTo>
                    <a:pt x="58" y="195"/>
                    <a:pt x="58" y="195"/>
                    <a:pt x="58" y="195"/>
                  </a:cubicBezTo>
                  <a:cubicBezTo>
                    <a:pt x="58" y="318"/>
                    <a:pt x="58" y="318"/>
                    <a:pt x="58" y="318"/>
                  </a:cubicBezTo>
                  <a:cubicBezTo>
                    <a:pt x="0" y="318"/>
                    <a:pt x="0" y="318"/>
                    <a:pt x="0" y="318"/>
                  </a:cubicBezTo>
                  <a:cubicBezTo>
                    <a:pt x="0" y="0"/>
                    <a:pt x="0" y="0"/>
                    <a:pt x="0" y="0"/>
                  </a:cubicBezTo>
                  <a:cubicBezTo>
                    <a:pt x="96" y="0"/>
                    <a:pt x="96" y="0"/>
                    <a:pt x="96" y="0"/>
                  </a:cubicBezTo>
                  <a:cubicBezTo>
                    <a:pt x="112" y="0"/>
                    <a:pt x="127" y="1"/>
                    <a:pt x="141" y="3"/>
                  </a:cubicBezTo>
                  <a:cubicBezTo>
                    <a:pt x="155" y="5"/>
                    <a:pt x="166" y="8"/>
                    <a:pt x="176" y="11"/>
                  </a:cubicBezTo>
                  <a:cubicBezTo>
                    <a:pt x="195" y="18"/>
                    <a:pt x="209" y="29"/>
                    <a:pt x="219" y="43"/>
                  </a:cubicBezTo>
                  <a:cubicBezTo>
                    <a:pt x="230" y="57"/>
                    <a:pt x="235" y="74"/>
                    <a:pt x="235" y="96"/>
                  </a:cubicBezTo>
                  <a:close/>
                  <a:moveTo>
                    <a:pt x="87" y="146"/>
                  </a:moveTo>
                  <a:cubicBezTo>
                    <a:pt x="100" y="146"/>
                    <a:pt x="111" y="146"/>
                    <a:pt x="120" y="144"/>
                  </a:cubicBezTo>
                  <a:cubicBezTo>
                    <a:pt x="130" y="143"/>
                    <a:pt x="137" y="141"/>
                    <a:pt x="144" y="139"/>
                  </a:cubicBezTo>
                  <a:cubicBezTo>
                    <a:pt x="155" y="135"/>
                    <a:pt x="164" y="129"/>
                    <a:pt x="168" y="121"/>
                  </a:cubicBezTo>
                  <a:cubicBezTo>
                    <a:pt x="173" y="113"/>
                    <a:pt x="175" y="104"/>
                    <a:pt x="175" y="94"/>
                  </a:cubicBezTo>
                  <a:cubicBezTo>
                    <a:pt x="175" y="86"/>
                    <a:pt x="173" y="78"/>
                    <a:pt x="170" y="72"/>
                  </a:cubicBezTo>
                  <a:cubicBezTo>
                    <a:pt x="166" y="65"/>
                    <a:pt x="160" y="60"/>
                    <a:pt x="151" y="56"/>
                  </a:cubicBezTo>
                  <a:cubicBezTo>
                    <a:pt x="146" y="54"/>
                    <a:pt x="139" y="52"/>
                    <a:pt x="131" y="51"/>
                  </a:cubicBezTo>
                  <a:cubicBezTo>
                    <a:pt x="122" y="50"/>
                    <a:pt x="112" y="49"/>
                    <a:pt x="99" y="49"/>
                  </a:cubicBezTo>
                  <a:cubicBezTo>
                    <a:pt x="58" y="49"/>
                    <a:pt x="58" y="49"/>
                    <a:pt x="58" y="49"/>
                  </a:cubicBezTo>
                  <a:cubicBezTo>
                    <a:pt x="58" y="146"/>
                    <a:pt x="58" y="146"/>
                    <a:pt x="58" y="146"/>
                  </a:cubicBezTo>
                  <a:lnTo>
                    <a:pt x="87"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8">
              <a:extLst>
                <a:ext uri="{FF2B5EF4-FFF2-40B4-BE49-F238E27FC236}">
                  <a16:creationId xmlns:a16="http://schemas.microsoft.com/office/drawing/2014/main" id="{29E0B2DD-B306-4BBD-A08F-A9AFC1A160FC}"/>
                </a:ext>
              </a:extLst>
            </p:cNvPr>
            <p:cNvSpPr>
              <a:spLocks noEditPoints="1"/>
            </p:cNvSpPr>
            <p:nvPr userDrawn="1"/>
          </p:nvSpPr>
          <p:spPr bwMode="auto">
            <a:xfrm>
              <a:off x="18213388" y="2728913"/>
              <a:ext cx="355600" cy="369888"/>
            </a:xfrm>
            <a:custGeom>
              <a:avLst/>
              <a:gdLst>
                <a:gd name="T0" fmla="*/ 213 w 305"/>
                <a:gd name="T1" fmla="*/ 237 h 318"/>
                <a:gd name="T2" fmla="*/ 93 w 305"/>
                <a:gd name="T3" fmla="*/ 237 h 318"/>
                <a:gd name="T4" fmla="*/ 62 w 305"/>
                <a:gd name="T5" fmla="*/ 318 h 318"/>
                <a:gd name="T6" fmla="*/ 0 w 305"/>
                <a:gd name="T7" fmla="*/ 318 h 318"/>
                <a:gd name="T8" fmla="*/ 126 w 305"/>
                <a:gd name="T9" fmla="*/ 0 h 318"/>
                <a:gd name="T10" fmla="*/ 179 w 305"/>
                <a:gd name="T11" fmla="*/ 0 h 318"/>
                <a:gd name="T12" fmla="*/ 305 w 305"/>
                <a:gd name="T13" fmla="*/ 318 h 318"/>
                <a:gd name="T14" fmla="*/ 244 w 305"/>
                <a:gd name="T15" fmla="*/ 318 h 318"/>
                <a:gd name="T16" fmla="*/ 213 w 305"/>
                <a:gd name="T17" fmla="*/ 237 h 318"/>
                <a:gd name="T18" fmla="*/ 152 w 305"/>
                <a:gd name="T19" fmla="*/ 77 h 318"/>
                <a:gd name="T20" fmla="*/ 123 w 305"/>
                <a:gd name="T21" fmla="*/ 160 h 318"/>
                <a:gd name="T22" fmla="*/ 112 w 305"/>
                <a:gd name="T23" fmla="*/ 188 h 318"/>
                <a:gd name="T24" fmla="*/ 194 w 305"/>
                <a:gd name="T25" fmla="*/ 188 h 318"/>
                <a:gd name="T26" fmla="*/ 183 w 305"/>
                <a:gd name="T27" fmla="*/ 160 h 318"/>
                <a:gd name="T28" fmla="*/ 153 w 305"/>
                <a:gd name="T29" fmla="*/ 77 h 318"/>
                <a:gd name="T30" fmla="*/ 152 w 305"/>
                <a:gd name="T31" fmla="*/ 7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8">
                  <a:moveTo>
                    <a:pt x="213" y="237"/>
                  </a:moveTo>
                  <a:cubicBezTo>
                    <a:pt x="93" y="237"/>
                    <a:pt x="93" y="237"/>
                    <a:pt x="93" y="237"/>
                  </a:cubicBezTo>
                  <a:cubicBezTo>
                    <a:pt x="62" y="318"/>
                    <a:pt x="62" y="318"/>
                    <a:pt x="62" y="318"/>
                  </a:cubicBezTo>
                  <a:cubicBezTo>
                    <a:pt x="0" y="318"/>
                    <a:pt x="0" y="318"/>
                    <a:pt x="0" y="318"/>
                  </a:cubicBezTo>
                  <a:cubicBezTo>
                    <a:pt x="126" y="0"/>
                    <a:pt x="126" y="0"/>
                    <a:pt x="126" y="0"/>
                  </a:cubicBezTo>
                  <a:cubicBezTo>
                    <a:pt x="179" y="0"/>
                    <a:pt x="179" y="0"/>
                    <a:pt x="179" y="0"/>
                  </a:cubicBezTo>
                  <a:cubicBezTo>
                    <a:pt x="305" y="318"/>
                    <a:pt x="305" y="318"/>
                    <a:pt x="305" y="318"/>
                  </a:cubicBezTo>
                  <a:cubicBezTo>
                    <a:pt x="244" y="318"/>
                    <a:pt x="244" y="318"/>
                    <a:pt x="244" y="318"/>
                  </a:cubicBezTo>
                  <a:lnTo>
                    <a:pt x="213" y="237"/>
                  </a:lnTo>
                  <a:close/>
                  <a:moveTo>
                    <a:pt x="152" y="77"/>
                  </a:moveTo>
                  <a:cubicBezTo>
                    <a:pt x="141" y="110"/>
                    <a:pt x="131" y="138"/>
                    <a:pt x="123" y="160"/>
                  </a:cubicBezTo>
                  <a:cubicBezTo>
                    <a:pt x="112" y="188"/>
                    <a:pt x="112" y="188"/>
                    <a:pt x="112" y="188"/>
                  </a:cubicBezTo>
                  <a:cubicBezTo>
                    <a:pt x="194" y="188"/>
                    <a:pt x="194" y="188"/>
                    <a:pt x="194" y="188"/>
                  </a:cubicBezTo>
                  <a:cubicBezTo>
                    <a:pt x="183" y="160"/>
                    <a:pt x="183" y="160"/>
                    <a:pt x="183" y="160"/>
                  </a:cubicBezTo>
                  <a:cubicBezTo>
                    <a:pt x="175" y="137"/>
                    <a:pt x="165" y="110"/>
                    <a:pt x="153" y="77"/>
                  </a:cubicBezTo>
                  <a:lnTo>
                    <a:pt x="15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9">
              <a:extLst>
                <a:ext uri="{FF2B5EF4-FFF2-40B4-BE49-F238E27FC236}">
                  <a16:creationId xmlns:a16="http://schemas.microsoft.com/office/drawing/2014/main" id="{FF622E61-E63F-4109-B70C-87FD5FFA104B}"/>
                </a:ext>
              </a:extLst>
            </p:cNvPr>
            <p:cNvSpPr>
              <a:spLocks/>
            </p:cNvSpPr>
            <p:nvPr userDrawn="1"/>
          </p:nvSpPr>
          <p:spPr bwMode="auto">
            <a:xfrm>
              <a:off x="18653125" y="2697163"/>
              <a:ext cx="266700" cy="430213"/>
            </a:xfrm>
            <a:custGeom>
              <a:avLst/>
              <a:gdLst>
                <a:gd name="T0" fmla="*/ 5 w 228"/>
                <a:gd name="T1" fmla="*/ 354 h 369"/>
                <a:gd name="T2" fmla="*/ 12 w 228"/>
                <a:gd name="T3" fmla="*/ 359 h 369"/>
                <a:gd name="T4" fmla="*/ 216 w 228"/>
                <a:gd name="T5" fmla="*/ 194 h 369"/>
                <a:gd name="T6" fmla="*/ 216 w 228"/>
                <a:gd name="T7" fmla="*/ 175 h 369"/>
                <a:gd name="T8" fmla="*/ 12 w 228"/>
                <a:gd name="T9" fmla="*/ 10 h 369"/>
                <a:gd name="T10" fmla="*/ 5 w 228"/>
                <a:gd name="T11" fmla="*/ 15 h 369"/>
                <a:gd name="T12" fmla="*/ 51 w 228"/>
                <a:gd name="T13" fmla="*/ 170 h 369"/>
                <a:gd name="T14" fmla="*/ 51 w 228"/>
                <a:gd name="T15" fmla="*/ 199 h 369"/>
                <a:gd name="T16" fmla="*/ 5 w 228"/>
                <a:gd name="T17" fmla="*/ 35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69">
                  <a:moveTo>
                    <a:pt x="5" y="354"/>
                  </a:moveTo>
                  <a:cubicBezTo>
                    <a:pt x="5" y="354"/>
                    <a:pt x="0" y="369"/>
                    <a:pt x="12" y="359"/>
                  </a:cubicBezTo>
                  <a:cubicBezTo>
                    <a:pt x="216" y="194"/>
                    <a:pt x="216" y="194"/>
                    <a:pt x="216" y="194"/>
                  </a:cubicBezTo>
                  <a:cubicBezTo>
                    <a:pt x="216" y="194"/>
                    <a:pt x="228" y="184"/>
                    <a:pt x="216" y="175"/>
                  </a:cubicBezTo>
                  <a:cubicBezTo>
                    <a:pt x="12" y="10"/>
                    <a:pt x="12" y="10"/>
                    <a:pt x="12" y="10"/>
                  </a:cubicBezTo>
                  <a:cubicBezTo>
                    <a:pt x="12" y="10"/>
                    <a:pt x="0" y="0"/>
                    <a:pt x="5" y="15"/>
                  </a:cubicBezTo>
                  <a:cubicBezTo>
                    <a:pt x="51" y="170"/>
                    <a:pt x="51" y="170"/>
                    <a:pt x="51" y="170"/>
                  </a:cubicBezTo>
                  <a:cubicBezTo>
                    <a:pt x="51" y="170"/>
                    <a:pt x="56" y="184"/>
                    <a:pt x="51" y="199"/>
                  </a:cubicBezTo>
                  <a:lnTo>
                    <a:pt x="5"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0">
              <a:extLst>
                <a:ext uri="{FF2B5EF4-FFF2-40B4-BE49-F238E27FC236}">
                  <a16:creationId xmlns:a16="http://schemas.microsoft.com/office/drawing/2014/main" id="{096911C5-E5F3-48B2-8741-4160B228B244}"/>
                </a:ext>
              </a:extLst>
            </p:cNvPr>
            <p:cNvSpPr>
              <a:spLocks/>
            </p:cNvSpPr>
            <p:nvPr userDrawn="1"/>
          </p:nvSpPr>
          <p:spPr bwMode="auto">
            <a:xfrm>
              <a:off x="14503400" y="3106738"/>
              <a:ext cx="309562" cy="479425"/>
            </a:xfrm>
            <a:custGeom>
              <a:avLst/>
              <a:gdLst>
                <a:gd name="T0" fmla="*/ 67 w 265"/>
                <a:gd name="T1" fmla="*/ 0 h 411"/>
                <a:gd name="T2" fmla="*/ 116 w 265"/>
                <a:gd name="T3" fmla="*/ 45 h 411"/>
                <a:gd name="T4" fmla="*/ 262 w 265"/>
                <a:gd name="T5" fmla="*/ 347 h 411"/>
                <a:gd name="T6" fmla="*/ 209 w 265"/>
                <a:gd name="T7" fmla="*/ 393 h 411"/>
                <a:gd name="T8" fmla="*/ 143 w 265"/>
                <a:gd name="T9" fmla="*/ 402 h 411"/>
                <a:gd name="T10" fmla="*/ 3 w 265"/>
                <a:gd name="T11" fmla="*/ 101 h 411"/>
                <a:gd name="T12" fmla="*/ 2 w 265"/>
                <a:gd name="T13" fmla="*/ 35 h 411"/>
                <a:gd name="T14" fmla="*/ 67 w 265"/>
                <a:gd name="T15" fmla="*/ 0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411">
                  <a:moveTo>
                    <a:pt x="67" y="0"/>
                  </a:moveTo>
                  <a:cubicBezTo>
                    <a:pt x="67" y="0"/>
                    <a:pt x="98" y="28"/>
                    <a:pt x="116" y="45"/>
                  </a:cubicBezTo>
                  <a:cubicBezTo>
                    <a:pt x="132" y="60"/>
                    <a:pt x="260" y="342"/>
                    <a:pt x="262" y="347"/>
                  </a:cubicBezTo>
                  <a:cubicBezTo>
                    <a:pt x="265" y="352"/>
                    <a:pt x="247" y="377"/>
                    <a:pt x="209" y="393"/>
                  </a:cubicBezTo>
                  <a:cubicBezTo>
                    <a:pt x="169" y="411"/>
                    <a:pt x="146" y="409"/>
                    <a:pt x="143" y="402"/>
                  </a:cubicBezTo>
                  <a:cubicBezTo>
                    <a:pt x="139" y="395"/>
                    <a:pt x="7" y="125"/>
                    <a:pt x="3" y="101"/>
                  </a:cubicBezTo>
                  <a:cubicBezTo>
                    <a:pt x="0" y="76"/>
                    <a:pt x="2" y="35"/>
                    <a:pt x="2" y="35"/>
                  </a:cubicBezTo>
                  <a:lnTo>
                    <a:pt x="67" y="0"/>
                  </a:ln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1">
              <a:extLst>
                <a:ext uri="{FF2B5EF4-FFF2-40B4-BE49-F238E27FC236}">
                  <a16:creationId xmlns:a16="http://schemas.microsoft.com/office/drawing/2014/main" id="{D1E36B2D-C1F7-4ADE-B552-2D99951A5256}"/>
                </a:ext>
              </a:extLst>
            </p:cNvPr>
            <p:cNvSpPr>
              <a:spLocks noEditPoints="1"/>
            </p:cNvSpPr>
            <p:nvPr userDrawn="1"/>
          </p:nvSpPr>
          <p:spPr bwMode="auto">
            <a:xfrm>
              <a:off x="14106525" y="2513013"/>
              <a:ext cx="655637" cy="647700"/>
            </a:xfrm>
            <a:custGeom>
              <a:avLst/>
              <a:gdLst>
                <a:gd name="T0" fmla="*/ 285 w 562"/>
                <a:gd name="T1" fmla="*/ 486 h 556"/>
                <a:gd name="T2" fmla="*/ 71 w 562"/>
                <a:gd name="T3" fmla="*/ 282 h 556"/>
                <a:gd name="T4" fmla="*/ 277 w 562"/>
                <a:gd name="T5" fmla="*/ 71 h 556"/>
                <a:gd name="T6" fmla="*/ 491 w 562"/>
                <a:gd name="T7" fmla="*/ 275 h 556"/>
                <a:gd name="T8" fmla="*/ 285 w 562"/>
                <a:gd name="T9" fmla="*/ 486 h 556"/>
                <a:gd name="T10" fmla="*/ 559 w 562"/>
                <a:gd name="T11" fmla="*/ 274 h 556"/>
                <a:gd name="T12" fmla="*/ 275 w 562"/>
                <a:gd name="T13" fmla="*/ 3 h 556"/>
                <a:gd name="T14" fmla="*/ 3 w 562"/>
                <a:gd name="T15" fmla="*/ 283 h 556"/>
                <a:gd name="T16" fmla="*/ 287 w 562"/>
                <a:gd name="T17" fmla="*/ 554 h 556"/>
                <a:gd name="T18" fmla="*/ 559 w 562"/>
                <a:gd name="T19" fmla="*/ 27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556">
                  <a:moveTo>
                    <a:pt x="285" y="486"/>
                  </a:moveTo>
                  <a:cubicBezTo>
                    <a:pt x="170" y="488"/>
                    <a:pt x="74" y="396"/>
                    <a:pt x="71" y="282"/>
                  </a:cubicBezTo>
                  <a:cubicBezTo>
                    <a:pt x="69" y="167"/>
                    <a:pt x="161" y="73"/>
                    <a:pt x="277" y="71"/>
                  </a:cubicBezTo>
                  <a:cubicBezTo>
                    <a:pt x="393" y="69"/>
                    <a:pt x="488" y="160"/>
                    <a:pt x="491" y="275"/>
                  </a:cubicBezTo>
                  <a:cubicBezTo>
                    <a:pt x="493" y="390"/>
                    <a:pt x="401" y="484"/>
                    <a:pt x="285" y="486"/>
                  </a:cubicBezTo>
                  <a:moveTo>
                    <a:pt x="559" y="274"/>
                  </a:moveTo>
                  <a:cubicBezTo>
                    <a:pt x="556" y="122"/>
                    <a:pt x="429" y="0"/>
                    <a:pt x="275" y="3"/>
                  </a:cubicBezTo>
                  <a:cubicBezTo>
                    <a:pt x="122" y="5"/>
                    <a:pt x="0" y="131"/>
                    <a:pt x="3" y="283"/>
                  </a:cubicBezTo>
                  <a:cubicBezTo>
                    <a:pt x="6" y="435"/>
                    <a:pt x="133" y="556"/>
                    <a:pt x="287" y="554"/>
                  </a:cubicBezTo>
                  <a:cubicBezTo>
                    <a:pt x="440" y="551"/>
                    <a:pt x="562" y="426"/>
                    <a:pt x="559" y="274"/>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6" name="Freeform 22">
              <a:extLst>
                <a:ext uri="{FF2B5EF4-FFF2-40B4-BE49-F238E27FC236}">
                  <a16:creationId xmlns:a16="http://schemas.microsoft.com/office/drawing/2014/main" id="{F5AD40E9-90A5-479B-ACC9-FA9FBCD7B9BC}"/>
                </a:ext>
              </a:extLst>
            </p:cNvPr>
            <p:cNvSpPr>
              <a:spLocks/>
            </p:cNvSpPr>
            <p:nvPr userDrawn="1"/>
          </p:nvSpPr>
          <p:spPr bwMode="auto">
            <a:xfrm>
              <a:off x="14225588" y="2706688"/>
              <a:ext cx="104775" cy="188913"/>
            </a:xfrm>
            <a:custGeom>
              <a:avLst/>
              <a:gdLst>
                <a:gd name="T0" fmla="*/ 49 w 89"/>
                <a:gd name="T1" fmla="*/ 158 h 162"/>
                <a:gd name="T2" fmla="*/ 23 w 89"/>
                <a:gd name="T3" fmla="*/ 149 h 162"/>
                <a:gd name="T4" fmla="*/ 17 w 89"/>
                <a:gd name="T5" fmla="*/ 57 h 162"/>
                <a:gd name="T6" fmla="*/ 51 w 89"/>
                <a:gd name="T7" fmla="*/ 7 h 162"/>
                <a:gd name="T8" fmla="*/ 82 w 89"/>
                <a:gd name="T9" fmla="*/ 10 h 162"/>
                <a:gd name="T10" fmla="*/ 77 w 89"/>
                <a:gd name="T11" fmla="*/ 39 h 162"/>
                <a:gd name="T12" fmla="*/ 58 w 89"/>
                <a:gd name="T13" fmla="*/ 68 h 162"/>
                <a:gd name="T14" fmla="*/ 61 w 89"/>
                <a:gd name="T15" fmla="*/ 129 h 162"/>
                <a:gd name="T16" fmla="*/ 52 w 89"/>
                <a:gd name="T17" fmla="*/ 157 h 162"/>
                <a:gd name="T18" fmla="*/ 49 w 89"/>
                <a:gd name="T19" fmla="*/ 15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62">
                  <a:moveTo>
                    <a:pt x="49" y="158"/>
                  </a:moveTo>
                  <a:cubicBezTo>
                    <a:pt x="39" y="162"/>
                    <a:pt x="28" y="158"/>
                    <a:pt x="23" y="149"/>
                  </a:cubicBezTo>
                  <a:cubicBezTo>
                    <a:pt x="22" y="148"/>
                    <a:pt x="0" y="108"/>
                    <a:pt x="17" y="57"/>
                  </a:cubicBezTo>
                  <a:cubicBezTo>
                    <a:pt x="27" y="26"/>
                    <a:pt x="49" y="9"/>
                    <a:pt x="51" y="7"/>
                  </a:cubicBezTo>
                  <a:cubicBezTo>
                    <a:pt x="61" y="0"/>
                    <a:pt x="75" y="1"/>
                    <a:pt x="82" y="10"/>
                  </a:cubicBezTo>
                  <a:cubicBezTo>
                    <a:pt x="89" y="19"/>
                    <a:pt x="87" y="32"/>
                    <a:pt x="77" y="39"/>
                  </a:cubicBezTo>
                  <a:cubicBezTo>
                    <a:pt x="77" y="39"/>
                    <a:pt x="64" y="49"/>
                    <a:pt x="58" y="68"/>
                  </a:cubicBezTo>
                  <a:cubicBezTo>
                    <a:pt x="47" y="102"/>
                    <a:pt x="61" y="128"/>
                    <a:pt x="61" y="129"/>
                  </a:cubicBezTo>
                  <a:cubicBezTo>
                    <a:pt x="67" y="139"/>
                    <a:pt x="63" y="151"/>
                    <a:pt x="52" y="157"/>
                  </a:cubicBezTo>
                  <a:cubicBezTo>
                    <a:pt x="51" y="158"/>
                    <a:pt x="50" y="158"/>
                    <a:pt x="49" y="158"/>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2" name="textruta 31">
            <a:hlinkClick r:id="rId3" action="ppaction://hlinksldjump"/>
            <a:extLst>
              <a:ext uri="{FF2B5EF4-FFF2-40B4-BE49-F238E27FC236}">
                <a16:creationId xmlns:a16="http://schemas.microsoft.com/office/drawing/2014/main" id="{F05D1CCB-CA04-4D1D-A100-8E1C9583777C}"/>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3"/>
                </a:solidFill>
              </a:rPr>
              <a:t>Checklistor</a:t>
            </a:r>
          </a:p>
        </p:txBody>
      </p:sp>
      <p:sp>
        <p:nvSpPr>
          <p:cNvPr id="33" name="textruta 32">
            <a:hlinkClick r:id="rId4" action="ppaction://hlinksldjump"/>
            <a:extLst>
              <a:ext uri="{FF2B5EF4-FFF2-40B4-BE49-F238E27FC236}">
                <a16:creationId xmlns:a16="http://schemas.microsoft.com/office/drawing/2014/main" id="{3B82420B-919C-470F-9E2F-5328302BEA42}"/>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3"/>
                </a:solidFill>
              </a:rPr>
              <a:t>Meny</a:t>
            </a:r>
          </a:p>
        </p:txBody>
      </p:sp>
    </p:spTree>
    <p:extLst>
      <p:ext uri="{BB962C8B-B14F-4D97-AF65-F5344CB8AC3E}">
        <p14:creationId xmlns:p14="http://schemas.microsoft.com/office/powerpoint/2010/main" val="13138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6_9. Endast text">
    <p:bg>
      <p:bgPr>
        <a:solidFill>
          <a:schemeClr val="bg1"/>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1432DE99-754E-41BB-9FFE-080E112014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8935" y="-1"/>
            <a:ext cx="7188046" cy="6858001"/>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3"/>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3"/>
                </a:solidFill>
              </a:defRPr>
            </a:lvl1pPr>
            <a:lvl2pPr>
              <a:defRPr sz="2000"/>
            </a:lvl2pPr>
            <a:lvl3pPr>
              <a:defRPr sz="2000"/>
            </a:lvl3pPr>
            <a:lvl4pPr>
              <a:defRPr sz="2000"/>
            </a:lvl4pPr>
            <a:lvl5pPr>
              <a:defRPr sz="2000"/>
            </a:lvl5pPr>
          </a:lstStyle>
          <a:p>
            <a:pPr lvl="0"/>
            <a:r>
              <a:rPr lang="sv-SE"/>
              <a:t>xx</a:t>
            </a:r>
          </a:p>
        </p:txBody>
      </p:sp>
      <p:sp>
        <p:nvSpPr>
          <p:cNvPr id="3" name="Ellips 2">
            <a:extLst>
              <a:ext uri="{FF2B5EF4-FFF2-40B4-BE49-F238E27FC236}">
                <a16:creationId xmlns:a16="http://schemas.microsoft.com/office/drawing/2014/main" id="{D2949119-3E55-4278-BE2B-B9FAE43249BE}"/>
              </a:ext>
            </a:extLst>
          </p:cNvPr>
          <p:cNvSpPr/>
          <p:nvPr userDrawn="1"/>
        </p:nvSpPr>
        <p:spPr>
          <a:xfrm>
            <a:off x="9633398" y="4591213"/>
            <a:ext cx="498516" cy="498516"/>
          </a:xfrm>
          <a:prstGeom prst="ellips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Frihandsfigur: Form 3">
            <a:extLst>
              <a:ext uri="{FF2B5EF4-FFF2-40B4-BE49-F238E27FC236}">
                <a16:creationId xmlns:a16="http://schemas.microsoft.com/office/drawing/2014/main" id="{9AC35911-B513-4E64-A20D-3BA8AD2FE2E2}"/>
              </a:ext>
            </a:extLst>
          </p:cNvPr>
          <p:cNvSpPr/>
          <p:nvPr userDrawn="1"/>
        </p:nvSpPr>
        <p:spPr>
          <a:xfrm>
            <a:off x="8925059" y="4890334"/>
            <a:ext cx="822784" cy="673340"/>
          </a:xfrm>
          <a:custGeom>
            <a:avLst/>
            <a:gdLst>
              <a:gd name="connsiteX0" fmla="*/ 0 w 896370"/>
              <a:gd name="connsiteY0" fmla="*/ 502276 h 788187"/>
              <a:gd name="connsiteX1" fmla="*/ 170001 w 896370"/>
              <a:gd name="connsiteY1" fmla="*/ 788187 h 788187"/>
              <a:gd name="connsiteX2" fmla="*/ 896370 w 896370"/>
              <a:gd name="connsiteY2" fmla="*/ 260153 h 788187"/>
              <a:gd name="connsiteX3" fmla="*/ 561519 w 896370"/>
              <a:gd name="connsiteY3" fmla="*/ 0 h 788187"/>
              <a:gd name="connsiteX4" fmla="*/ 0 w 896370"/>
              <a:gd name="connsiteY4" fmla="*/ 502276 h 788187"/>
              <a:gd name="connsiteX0" fmla="*/ 0 w 817788"/>
              <a:gd name="connsiteY0" fmla="*/ 502276 h 788187"/>
              <a:gd name="connsiteX1" fmla="*/ 170001 w 817788"/>
              <a:gd name="connsiteY1" fmla="*/ 788187 h 788187"/>
              <a:gd name="connsiteX2" fmla="*/ 817788 w 817788"/>
              <a:gd name="connsiteY2" fmla="*/ 283965 h 788187"/>
              <a:gd name="connsiteX3" fmla="*/ 561519 w 817788"/>
              <a:gd name="connsiteY3" fmla="*/ 0 h 788187"/>
              <a:gd name="connsiteX4" fmla="*/ 0 w 817788"/>
              <a:gd name="connsiteY4" fmla="*/ 502276 h 788187"/>
              <a:gd name="connsiteX0" fmla="*/ 0 w 817788"/>
              <a:gd name="connsiteY0" fmla="*/ 449888 h 735799"/>
              <a:gd name="connsiteX1" fmla="*/ 170001 w 817788"/>
              <a:gd name="connsiteY1" fmla="*/ 735799 h 735799"/>
              <a:gd name="connsiteX2" fmla="*/ 817788 w 817788"/>
              <a:gd name="connsiteY2" fmla="*/ 231577 h 735799"/>
              <a:gd name="connsiteX3" fmla="*/ 647244 w 817788"/>
              <a:gd name="connsiteY3" fmla="*/ 0 h 735799"/>
              <a:gd name="connsiteX4" fmla="*/ 0 w 817788"/>
              <a:gd name="connsiteY4" fmla="*/ 449888 h 735799"/>
              <a:gd name="connsiteX0" fmla="*/ 0 w 817788"/>
              <a:gd name="connsiteY0" fmla="*/ 449888 h 735799"/>
              <a:gd name="connsiteX1" fmla="*/ 170001 w 817788"/>
              <a:gd name="connsiteY1" fmla="*/ 735799 h 735799"/>
              <a:gd name="connsiteX2" fmla="*/ 817788 w 817788"/>
              <a:gd name="connsiteY2" fmla="*/ 231577 h 735799"/>
              <a:gd name="connsiteX3" fmla="*/ 647244 w 817788"/>
              <a:gd name="connsiteY3" fmla="*/ 0 h 735799"/>
              <a:gd name="connsiteX4" fmla="*/ 0 w 817788"/>
              <a:gd name="connsiteY4" fmla="*/ 449888 h 735799"/>
              <a:gd name="connsiteX0" fmla="*/ 0 w 817788"/>
              <a:gd name="connsiteY0" fmla="*/ 449888 h 735799"/>
              <a:gd name="connsiteX1" fmla="*/ 170001 w 817788"/>
              <a:gd name="connsiteY1" fmla="*/ 735799 h 735799"/>
              <a:gd name="connsiteX2" fmla="*/ 817788 w 817788"/>
              <a:gd name="connsiteY2" fmla="*/ 231577 h 735799"/>
              <a:gd name="connsiteX3" fmla="*/ 647244 w 817788"/>
              <a:gd name="connsiteY3" fmla="*/ 0 h 735799"/>
              <a:gd name="connsiteX4" fmla="*/ 0 w 817788"/>
              <a:gd name="connsiteY4" fmla="*/ 449888 h 735799"/>
              <a:gd name="connsiteX0" fmla="*/ 0 w 817788"/>
              <a:gd name="connsiteY0" fmla="*/ 449888 h 735799"/>
              <a:gd name="connsiteX1" fmla="*/ 170001 w 817788"/>
              <a:gd name="connsiteY1" fmla="*/ 735799 h 735799"/>
              <a:gd name="connsiteX2" fmla="*/ 817788 w 817788"/>
              <a:gd name="connsiteY2" fmla="*/ 231577 h 735799"/>
              <a:gd name="connsiteX3" fmla="*/ 647244 w 817788"/>
              <a:gd name="connsiteY3" fmla="*/ 0 h 735799"/>
              <a:gd name="connsiteX4" fmla="*/ 0 w 817788"/>
              <a:gd name="connsiteY4" fmla="*/ 449888 h 735799"/>
              <a:gd name="connsiteX0" fmla="*/ 0 w 817788"/>
              <a:gd name="connsiteY0" fmla="*/ 387429 h 673340"/>
              <a:gd name="connsiteX1" fmla="*/ 170001 w 817788"/>
              <a:gd name="connsiteY1" fmla="*/ 673340 h 673340"/>
              <a:gd name="connsiteX2" fmla="*/ 817788 w 817788"/>
              <a:gd name="connsiteY2" fmla="*/ 169118 h 673340"/>
              <a:gd name="connsiteX3" fmla="*/ 702208 w 817788"/>
              <a:gd name="connsiteY3" fmla="*/ 0 h 673340"/>
              <a:gd name="connsiteX4" fmla="*/ 0 w 817788"/>
              <a:gd name="connsiteY4" fmla="*/ 387429 h 673340"/>
              <a:gd name="connsiteX0" fmla="*/ 0 w 817788"/>
              <a:gd name="connsiteY0" fmla="*/ 387429 h 673340"/>
              <a:gd name="connsiteX1" fmla="*/ 170001 w 817788"/>
              <a:gd name="connsiteY1" fmla="*/ 673340 h 673340"/>
              <a:gd name="connsiteX2" fmla="*/ 817788 w 817788"/>
              <a:gd name="connsiteY2" fmla="*/ 169118 h 673340"/>
              <a:gd name="connsiteX3" fmla="*/ 702208 w 817788"/>
              <a:gd name="connsiteY3" fmla="*/ 0 h 673340"/>
              <a:gd name="connsiteX4" fmla="*/ 0 w 817788"/>
              <a:gd name="connsiteY4" fmla="*/ 387429 h 673340"/>
              <a:gd name="connsiteX0" fmla="*/ 0 w 812791"/>
              <a:gd name="connsiteY0" fmla="*/ 387429 h 673340"/>
              <a:gd name="connsiteX1" fmla="*/ 170001 w 812791"/>
              <a:gd name="connsiteY1" fmla="*/ 673340 h 673340"/>
              <a:gd name="connsiteX2" fmla="*/ 812791 w 812791"/>
              <a:gd name="connsiteY2" fmla="*/ 159125 h 673340"/>
              <a:gd name="connsiteX3" fmla="*/ 702208 w 812791"/>
              <a:gd name="connsiteY3" fmla="*/ 0 h 673340"/>
              <a:gd name="connsiteX4" fmla="*/ 0 w 812791"/>
              <a:gd name="connsiteY4" fmla="*/ 387429 h 673340"/>
              <a:gd name="connsiteX0" fmla="*/ 0 w 822784"/>
              <a:gd name="connsiteY0" fmla="*/ 387429 h 673340"/>
              <a:gd name="connsiteX1" fmla="*/ 170001 w 822784"/>
              <a:gd name="connsiteY1" fmla="*/ 673340 h 673340"/>
              <a:gd name="connsiteX2" fmla="*/ 822784 w 822784"/>
              <a:gd name="connsiteY2" fmla="*/ 154129 h 673340"/>
              <a:gd name="connsiteX3" fmla="*/ 702208 w 822784"/>
              <a:gd name="connsiteY3" fmla="*/ 0 h 673340"/>
              <a:gd name="connsiteX4" fmla="*/ 0 w 822784"/>
              <a:gd name="connsiteY4" fmla="*/ 387429 h 673340"/>
              <a:gd name="connsiteX0" fmla="*/ 0 w 822784"/>
              <a:gd name="connsiteY0" fmla="*/ 387429 h 673340"/>
              <a:gd name="connsiteX1" fmla="*/ 170001 w 822784"/>
              <a:gd name="connsiteY1" fmla="*/ 673340 h 673340"/>
              <a:gd name="connsiteX2" fmla="*/ 822784 w 822784"/>
              <a:gd name="connsiteY2" fmla="*/ 154129 h 673340"/>
              <a:gd name="connsiteX3" fmla="*/ 702208 w 822784"/>
              <a:gd name="connsiteY3" fmla="*/ 0 h 673340"/>
              <a:gd name="connsiteX4" fmla="*/ 0 w 822784"/>
              <a:gd name="connsiteY4" fmla="*/ 387429 h 673340"/>
              <a:gd name="connsiteX0" fmla="*/ 0 w 822784"/>
              <a:gd name="connsiteY0" fmla="*/ 387429 h 673340"/>
              <a:gd name="connsiteX1" fmla="*/ 170001 w 822784"/>
              <a:gd name="connsiteY1" fmla="*/ 673340 h 673340"/>
              <a:gd name="connsiteX2" fmla="*/ 822784 w 822784"/>
              <a:gd name="connsiteY2" fmla="*/ 154129 h 673340"/>
              <a:gd name="connsiteX3" fmla="*/ 702208 w 822784"/>
              <a:gd name="connsiteY3" fmla="*/ 0 h 673340"/>
              <a:gd name="connsiteX4" fmla="*/ 0 w 822784"/>
              <a:gd name="connsiteY4" fmla="*/ 387429 h 67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84" h="673340">
                <a:moveTo>
                  <a:pt x="0" y="387429"/>
                </a:moveTo>
                <a:lnTo>
                  <a:pt x="170001" y="673340"/>
                </a:lnTo>
                <a:lnTo>
                  <a:pt x="822784" y="154129"/>
                </a:lnTo>
                <a:cubicBezTo>
                  <a:pt x="750945" y="126904"/>
                  <a:pt x="725016" y="20393"/>
                  <a:pt x="702208" y="0"/>
                </a:cubicBezTo>
                <a:lnTo>
                  <a:pt x="0" y="38742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Grupp 23">
            <a:extLst>
              <a:ext uri="{FF2B5EF4-FFF2-40B4-BE49-F238E27FC236}">
                <a16:creationId xmlns:a16="http://schemas.microsoft.com/office/drawing/2014/main" id="{949A12F5-5643-424C-A0FF-BA1BA9BBA378}"/>
              </a:ext>
            </a:extLst>
          </p:cNvPr>
          <p:cNvGrpSpPr>
            <a:grpSpLocks noChangeAspect="1"/>
          </p:cNvGrpSpPr>
          <p:nvPr userDrawn="1"/>
        </p:nvGrpSpPr>
        <p:grpSpPr>
          <a:xfrm>
            <a:off x="14400" y="2116800"/>
            <a:ext cx="5277741" cy="1036800"/>
            <a:chOff x="12806363" y="2206626"/>
            <a:chExt cx="7418387" cy="1457325"/>
          </a:xfrm>
        </p:grpSpPr>
        <p:sp>
          <p:nvSpPr>
            <p:cNvPr id="25" name="Oval 5">
              <a:extLst>
                <a:ext uri="{FF2B5EF4-FFF2-40B4-BE49-F238E27FC236}">
                  <a16:creationId xmlns:a16="http://schemas.microsoft.com/office/drawing/2014/main" id="{9907FDAE-FE87-4F14-B996-D4951F0EF521}"/>
                </a:ext>
              </a:extLst>
            </p:cNvPr>
            <p:cNvSpPr>
              <a:spLocks noChangeArrowheads="1"/>
            </p:cNvSpPr>
            <p:nvPr userDrawn="1"/>
          </p:nvSpPr>
          <p:spPr bwMode="auto">
            <a:xfrm>
              <a:off x="13877925" y="2354263"/>
              <a:ext cx="1165225"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6">
              <a:extLst>
                <a:ext uri="{FF2B5EF4-FFF2-40B4-BE49-F238E27FC236}">
                  <a16:creationId xmlns:a16="http://schemas.microsoft.com/office/drawing/2014/main" id="{A44CD291-6651-4CF5-B9DD-1253DB747CBD}"/>
                </a:ext>
              </a:extLst>
            </p:cNvPr>
            <p:cNvSpPr>
              <a:spLocks noEditPoints="1"/>
            </p:cNvSpPr>
            <p:nvPr userDrawn="1"/>
          </p:nvSpPr>
          <p:spPr bwMode="auto">
            <a:xfrm>
              <a:off x="13731875" y="2206626"/>
              <a:ext cx="1455737" cy="1457325"/>
            </a:xfrm>
            <a:custGeom>
              <a:avLst/>
              <a:gdLst>
                <a:gd name="T0" fmla="*/ 625 w 1249"/>
                <a:gd name="T1" fmla="*/ 126 h 1249"/>
                <a:gd name="T2" fmla="*/ 126 w 1249"/>
                <a:gd name="T3" fmla="*/ 624 h 1249"/>
                <a:gd name="T4" fmla="*/ 625 w 1249"/>
                <a:gd name="T5" fmla="*/ 1123 h 1249"/>
                <a:gd name="T6" fmla="*/ 1124 w 1249"/>
                <a:gd name="T7" fmla="*/ 624 h 1249"/>
                <a:gd name="T8" fmla="*/ 625 w 1249"/>
                <a:gd name="T9" fmla="*/ 126 h 1249"/>
                <a:gd name="T10" fmla="*/ 625 w 1249"/>
                <a:gd name="T11" fmla="*/ 1249 h 1249"/>
                <a:gd name="T12" fmla="*/ 0 w 1249"/>
                <a:gd name="T13" fmla="*/ 624 h 1249"/>
                <a:gd name="T14" fmla="*/ 625 w 1249"/>
                <a:gd name="T15" fmla="*/ 0 h 1249"/>
                <a:gd name="T16" fmla="*/ 1249 w 1249"/>
                <a:gd name="T17" fmla="*/ 624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6"/>
                  </a:moveTo>
                  <a:cubicBezTo>
                    <a:pt x="350" y="126"/>
                    <a:pt x="126" y="349"/>
                    <a:pt x="126" y="624"/>
                  </a:cubicBezTo>
                  <a:cubicBezTo>
                    <a:pt x="126" y="899"/>
                    <a:pt x="350" y="1123"/>
                    <a:pt x="625" y="1123"/>
                  </a:cubicBezTo>
                  <a:cubicBezTo>
                    <a:pt x="900" y="1123"/>
                    <a:pt x="1124" y="899"/>
                    <a:pt x="1124" y="624"/>
                  </a:cubicBezTo>
                  <a:cubicBezTo>
                    <a:pt x="1124" y="349"/>
                    <a:pt x="900" y="126"/>
                    <a:pt x="625" y="126"/>
                  </a:cubicBezTo>
                  <a:moveTo>
                    <a:pt x="625" y="1249"/>
                  </a:moveTo>
                  <a:cubicBezTo>
                    <a:pt x="280" y="1249"/>
                    <a:pt x="0" y="969"/>
                    <a:pt x="0" y="624"/>
                  </a:cubicBezTo>
                  <a:cubicBezTo>
                    <a:pt x="0" y="280"/>
                    <a:pt x="280" y="0"/>
                    <a:pt x="625" y="0"/>
                  </a:cubicBezTo>
                  <a:cubicBezTo>
                    <a:pt x="969" y="0"/>
                    <a:pt x="1249" y="280"/>
                    <a:pt x="1249" y="624"/>
                  </a:cubicBezTo>
                  <a:cubicBezTo>
                    <a:pt x="1249" y="969"/>
                    <a:pt x="969" y="1249"/>
                    <a:pt x="625" y="1249"/>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Oval 7">
              <a:extLst>
                <a:ext uri="{FF2B5EF4-FFF2-40B4-BE49-F238E27FC236}">
                  <a16:creationId xmlns:a16="http://schemas.microsoft.com/office/drawing/2014/main" id="{4508697A-4628-4E2B-88D2-169F1DE9FF2B}"/>
                </a:ext>
              </a:extLst>
            </p:cNvPr>
            <p:cNvSpPr>
              <a:spLocks noChangeArrowheads="1"/>
            </p:cNvSpPr>
            <p:nvPr userDrawn="1"/>
          </p:nvSpPr>
          <p:spPr bwMode="auto">
            <a:xfrm>
              <a:off x="13877925" y="2354263"/>
              <a:ext cx="1165225"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8">
              <a:extLst>
                <a:ext uri="{FF2B5EF4-FFF2-40B4-BE49-F238E27FC236}">
                  <a16:creationId xmlns:a16="http://schemas.microsoft.com/office/drawing/2014/main" id="{74B95737-BB92-453E-A2AB-C6B02916B324}"/>
                </a:ext>
              </a:extLst>
            </p:cNvPr>
            <p:cNvSpPr>
              <a:spLocks noChangeArrowheads="1"/>
            </p:cNvSpPr>
            <p:nvPr userDrawn="1"/>
          </p:nvSpPr>
          <p:spPr bwMode="auto">
            <a:xfrm>
              <a:off x="12806363" y="2603501"/>
              <a:ext cx="1039812" cy="612775"/>
            </a:xfrm>
            <a:prstGeom prst="rect">
              <a:avLst/>
            </a:prstGeom>
            <a:solidFill>
              <a:srgbClr val="52AE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9">
              <a:extLst>
                <a:ext uri="{FF2B5EF4-FFF2-40B4-BE49-F238E27FC236}">
                  <a16:creationId xmlns:a16="http://schemas.microsoft.com/office/drawing/2014/main" id="{BCBD173E-FFC9-4FAF-9171-D4284D255F69}"/>
                </a:ext>
              </a:extLst>
            </p:cNvPr>
            <p:cNvSpPr>
              <a:spLocks/>
            </p:cNvSpPr>
            <p:nvPr userDrawn="1"/>
          </p:nvSpPr>
          <p:spPr bwMode="auto">
            <a:xfrm>
              <a:off x="15071725" y="2603501"/>
              <a:ext cx="5153025" cy="612775"/>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0">
              <a:extLst>
                <a:ext uri="{FF2B5EF4-FFF2-40B4-BE49-F238E27FC236}">
                  <a16:creationId xmlns:a16="http://schemas.microsoft.com/office/drawing/2014/main" id="{913CA862-0702-4992-8E05-19A6769A72EE}"/>
                </a:ext>
              </a:extLst>
            </p:cNvPr>
            <p:cNvSpPr>
              <a:spLocks noEditPoints="1"/>
            </p:cNvSpPr>
            <p:nvPr userDrawn="1"/>
          </p:nvSpPr>
          <p:spPr bwMode="auto">
            <a:xfrm>
              <a:off x="15576550" y="2728913"/>
              <a:ext cx="354012" cy="369888"/>
            </a:xfrm>
            <a:custGeom>
              <a:avLst/>
              <a:gdLst>
                <a:gd name="T0" fmla="*/ 212 w 304"/>
                <a:gd name="T1" fmla="*/ 237 h 318"/>
                <a:gd name="T2" fmla="*/ 92 w 304"/>
                <a:gd name="T3" fmla="*/ 237 h 318"/>
                <a:gd name="T4" fmla="*/ 61 w 304"/>
                <a:gd name="T5" fmla="*/ 318 h 318"/>
                <a:gd name="T6" fmla="*/ 0 w 304"/>
                <a:gd name="T7" fmla="*/ 318 h 318"/>
                <a:gd name="T8" fmla="*/ 125 w 304"/>
                <a:gd name="T9" fmla="*/ 0 h 318"/>
                <a:gd name="T10" fmla="*/ 178 w 304"/>
                <a:gd name="T11" fmla="*/ 0 h 318"/>
                <a:gd name="T12" fmla="*/ 304 w 304"/>
                <a:gd name="T13" fmla="*/ 318 h 318"/>
                <a:gd name="T14" fmla="*/ 243 w 304"/>
                <a:gd name="T15" fmla="*/ 318 h 318"/>
                <a:gd name="T16" fmla="*/ 212 w 304"/>
                <a:gd name="T17" fmla="*/ 237 h 318"/>
                <a:gd name="T18" fmla="*/ 152 w 304"/>
                <a:gd name="T19" fmla="*/ 77 h 318"/>
                <a:gd name="T20" fmla="*/ 122 w 304"/>
                <a:gd name="T21" fmla="*/ 160 h 318"/>
                <a:gd name="T22" fmla="*/ 111 w 304"/>
                <a:gd name="T23" fmla="*/ 188 h 318"/>
                <a:gd name="T24" fmla="*/ 193 w 304"/>
                <a:gd name="T25" fmla="*/ 188 h 318"/>
                <a:gd name="T26" fmla="*/ 182 w 304"/>
                <a:gd name="T27" fmla="*/ 160 h 318"/>
                <a:gd name="T28" fmla="*/ 153 w 304"/>
                <a:gd name="T29" fmla="*/ 77 h 318"/>
                <a:gd name="T30" fmla="*/ 152 w 304"/>
                <a:gd name="T31" fmla="*/ 7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8">
                  <a:moveTo>
                    <a:pt x="212" y="237"/>
                  </a:moveTo>
                  <a:cubicBezTo>
                    <a:pt x="92" y="237"/>
                    <a:pt x="92" y="237"/>
                    <a:pt x="92" y="237"/>
                  </a:cubicBezTo>
                  <a:cubicBezTo>
                    <a:pt x="61" y="318"/>
                    <a:pt x="61" y="318"/>
                    <a:pt x="61" y="318"/>
                  </a:cubicBezTo>
                  <a:cubicBezTo>
                    <a:pt x="0" y="318"/>
                    <a:pt x="0" y="318"/>
                    <a:pt x="0" y="318"/>
                  </a:cubicBezTo>
                  <a:cubicBezTo>
                    <a:pt x="125" y="0"/>
                    <a:pt x="125" y="0"/>
                    <a:pt x="125" y="0"/>
                  </a:cubicBezTo>
                  <a:cubicBezTo>
                    <a:pt x="178" y="0"/>
                    <a:pt x="178" y="0"/>
                    <a:pt x="178" y="0"/>
                  </a:cubicBezTo>
                  <a:cubicBezTo>
                    <a:pt x="304" y="318"/>
                    <a:pt x="304" y="318"/>
                    <a:pt x="304" y="318"/>
                  </a:cubicBezTo>
                  <a:cubicBezTo>
                    <a:pt x="243" y="318"/>
                    <a:pt x="243" y="318"/>
                    <a:pt x="243" y="318"/>
                  </a:cubicBezTo>
                  <a:lnTo>
                    <a:pt x="212" y="237"/>
                  </a:lnTo>
                  <a:close/>
                  <a:moveTo>
                    <a:pt x="152" y="77"/>
                  </a:moveTo>
                  <a:cubicBezTo>
                    <a:pt x="141" y="110"/>
                    <a:pt x="131" y="138"/>
                    <a:pt x="122" y="160"/>
                  </a:cubicBezTo>
                  <a:cubicBezTo>
                    <a:pt x="111" y="188"/>
                    <a:pt x="111" y="188"/>
                    <a:pt x="111" y="188"/>
                  </a:cubicBezTo>
                  <a:cubicBezTo>
                    <a:pt x="193" y="188"/>
                    <a:pt x="193" y="188"/>
                    <a:pt x="193" y="188"/>
                  </a:cubicBezTo>
                  <a:cubicBezTo>
                    <a:pt x="182" y="160"/>
                    <a:pt x="182" y="160"/>
                    <a:pt x="182" y="160"/>
                  </a:cubicBezTo>
                  <a:cubicBezTo>
                    <a:pt x="174" y="137"/>
                    <a:pt x="164" y="110"/>
                    <a:pt x="153" y="77"/>
                  </a:cubicBezTo>
                  <a:lnTo>
                    <a:pt x="15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1">
              <a:extLst>
                <a:ext uri="{FF2B5EF4-FFF2-40B4-BE49-F238E27FC236}">
                  <a16:creationId xmlns:a16="http://schemas.microsoft.com/office/drawing/2014/main" id="{78E217D0-6AA4-4BD6-B16B-A9A350616509}"/>
                </a:ext>
              </a:extLst>
            </p:cNvPr>
            <p:cNvSpPr>
              <a:spLocks/>
            </p:cNvSpPr>
            <p:nvPr userDrawn="1"/>
          </p:nvSpPr>
          <p:spPr bwMode="auto">
            <a:xfrm>
              <a:off x="15970250" y="2728913"/>
              <a:ext cx="323850" cy="369888"/>
            </a:xfrm>
            <a:custGeom>
              <a:avLst/>
              <a:gdLst>
                <a:gd name="T0" fmla="*/ 165 w 278"/>
                <a:gd name="T1" fmla="*/ 148 h 318"/>
                <a:gd name="T2" fmla="*/ 221 w 278"/>
                <a:gd name="T3" fmla="*/ 234 h 318"/>
                <a:gd name="T4" fmla="*/ 222 w 278"/>
                <a:gd name="T5" fmla="*/ 234 h 318"/>
                <a:gd name="T6" fmla="*/ 220 w 278"/>
                <a:gd name="T7" fmla="*/ 144 h 318"/>
                <a:gd name="T8" fmla="*/ 220 w 278"/>
                <a:gd name="T9" fmla="*/ 0 h 318"/>
                <a:gd name="T10" fmla="*/ 278 w 278"/>
                <a:gd name="T11" fmla="*/ 0 h 318"/>
                <a:gd name="T12" fmla="*/ 278 w 278"/>
                <a:gd name="T13" fmla="*/ 318 h 318"/>
                <a:gd name="T14" fmla="*/ 217 w 278"/>
                <a:gd name="T15" fmla="*/ 318 h 318"/>
                <a:gd name="T16" fmla="*/ 113 w 278"/>
                <a:gd name="T17" fmla="*/ 172 h 318"/>
                <a:gd name="T18" fmla="*/ 57 w 278"/>
                <a:gd name="T19" fmla="*/ 84 h 318"/>
                <a:gd name="T20" fmla="*/ 55 w 278"/>
                <a:gd name="T21" fmla="*/ 84 h 318"/>
                <a:gd name="T22" fmla="*/ 58 w 278"/>
                <a:gd name="T23" fmla="*/ 174 h 318"/>
                <a:gd name="T24" fmla="*/ 58 w 278"/>
                <a:gd name="T25" fmla="*/ 318 h 318"/>
                <a:gd name="T26" fmla="*/ 0 w 278"/>
                <a:gd name="T27" fmla="*/ 318 h 318"/>
                <a:gd name="T28" fmla="*/ 0 w 278"/>
                <a:gd name="T29" fmla="*/ 0 h 318"/>
                <a:gd name="T30" fmla="*/ 61 w 278"/>
                <a:gd name="T31" fmla="*/ 0 h 318"/>
                <a:gd name="T32" fmla="*/ 165 w 278"/>
                <a:gd name="T33" fmla="*/ 14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318">
                  <a:moveTo>
                    <a:pt x="165" y="148"/>
                  </a:moveTo>
                  <a:cubicBezTo>
                    <a:pt x="188" y="180"/>
                    <a:pt x="207" y="209"/>
                    <a:pt x="221" y="234"/>
                  </a:cubicBezTo>
                  <a:cubicBezTo>
                    <a:pt x="222" y="234"/>
                    <a:pt x="222" y="234"/>
                    <a:pt x="222" y="234"/>
                  </a:cubicBezTo>
                  <a:cubicBezTo>
                    <a:pt x="220" y="193"/>
                    <a:pt x="220" y="163"/>
                    <a:pt x="220" y="144"/>
                  </a:cubicBezTo>
                  <a:cubicBezTo>
                    <a:pt x="220" y="0"/>
                    <a:pt x="220" y="0"/>
                    <a:pt x="220" y="0"/>
                  </a:cubicBezTo>
                  <a:cubicBezTo>
                    <a:pt x="278" y="0"/>
                    <a:pt x="278" y="0"/>
                    <a:pt x="278" y="0"/>
                  </a:cubicBezTo>
                  <a:cubicBezTo>
                    <a:pt x="278" y="318"/>
                    <a:pt x="278" y="318"/>
                    <a:pt x="278" y="318"/>
                  </a:cubicBezTo>
                  <a:cubicBezTo>
                    <a:pt x="217" y="318"/>
                    <a:pt x="217" y="318"/>
                    <a:pt x="217" y="318"/>
                  </a:cubicBezTo>
                  <a:cubicBezTo>
                    <a:pt x="113" y="172"/>
                    <a:pt x="113" y="172"/>
                    <a:pt x="113" y="172"/>
                  </a:cubicBezTo>
                  <a:cubicBezTo>
                    <a:pt x="95" y="146"/>
                    <a:pt x="76" y="117"/>
                    <a:pt x="57" y="84"/>
                  </a:cubicBezTo>
                  <a:cubicBezTo>
                    <a:pt x="55" y="84"/>
                    <a:pt x="55" y="84"/>
                    <a:pt x="55" y="84"/>
                  </a:cubicBezTo>
                  <a:cubicBezTo>
                    <a:pt x="57" y="122"/>
                    <a:pt x="58" y="153"/>
                    <a:pt x="58" y="174"/>
                  </a:cubicBezTo>
                  <a:cubicBezTo>
                    <a:pt x="58" y="318"/>
                    <a:pt x="58" y="318"/>
                    <a:pt x="58" y="318"/>
                  </a:cubicBezTo>
                  <a:cubicBezTo>
                    <a:pt x="0" y="318"/>
                    <a:pt x="0" y="318"/>
                    <a:pt x="0" y="318"/>
                  </a:cubicBezTo>
                  <a:cubicBezTo>
                    <a:pt x="0" y="0"/>
                    <a:pt x="0" y="0"/>
                    <a:pt x="0" y="0"/>
                  </a:cubicBezTo>
                  <a:cubicBezTo>
                    <a:pt x="61" y="0"/>
                    <a:pt x="61" y="0"/>
                    <a:pt x="61" y="0"/>
                  </a:cubicBezTo>
                  <a:lnTo>
                    <a:pt x="165"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2">
              <a:extLst>
                <a:ext uri="{FF2B5EF4-FFF2-40B4-BE49-F238E27FC236}">
                  <a16:creationId xmlns:a16="http://schemas.microsoft.com/office/drawing/2014/main" id="{14F7B495-AF4B-456E-BC8B-C1180CA0BB1B}"/>
                </a:ext>
              </a:extLst>
            </p:cNvPr>
            <p:cNvSpPr>
              <a:spLocks noEditPoints="1"/>
            </p:cNvSpPr>
            <p:nvPr userDrawn="1"/>
          </p:nvSpPr>
          <p:spPr bwMode="auto">
            <a:xfrm>
              <a:off x="16332200" y="2728913"/>
              <a:ext cx="355600" cy="369888"/>
            </a:xfrm>
            <a:custGeom>
              <a:avLst/>
              <a:gdLst>
                <a:gd name="T0" fmla="*/ 212 w 305"/>
                <a:gd name="T1" fmla="*/ 237 h 318"/>
                <a:gd name="T2" fmla="*/ 93 w 305"/>
                <a:gd name="T3" fmla="*/ 237 h 318"/>
                <a:gd name="T4" fmla="*/ 62 w 305"/>
                <a:gd name="T5" fmla="*/ 318 h 318"/>
                <a:gd name="T6" fmla="*/ 0 w 305"/>
                <a:gd name="T7" fmla="*/ 318 h 318"/>
                <a:gd name="T8" fmla="*/ 126 w 305"/>
                <a:gd name="T9" fmla="*/ 0 h 318"/>
                <a:gd name="T10" fmla="*/ 179 w 305"/>
                <a:gd name="T11" fmla="*/ 0 h 318"/>
                <a:gd name="T12" fmla="*/ 305 w 305"/>
                <a:gd name="T13" fmla="*/ 318 h 318"/>
                <a:gd name="T14" fmla="*/ 243 w 305"/>
                <a:gd name="T15" fmla="*/ 318 h 318"/>
                <a:gd name="T16" fmla="*/ 212 w 305"/>
                <a:gd name="T17" fmla="*/ 237 h 318"/>
                <a:gd name="T18" fmla="*/ 152 w 305"/>
                <a:gd name="T19" fmla="*/ 77 h 318"/>
                <a:gd name="T20" fmla="*/ 123 w 305"/>
                <a:gd name="T21" fmla="*/ 160 h 318"/>
                <a:gd name="T22" fmla="*/ 112 w 305"/>
                <a:gd name="T23" fmla="*/ 188 h 318"/>
                <a:gd name="T24" fmla="*/ 194 w 305"/>
                <a:gd name="T25" fmla="*/ 188 h 318"/>
                <a:gd name="T26" fmla="*/ 183 w 305"/>
                <a:gd name="T27" fmla="*/ 160 h 318"/>
                <a:gd name="T28" fmla="*/ 153 w 305"/>
                <a:gd name="T29" fmla="*/ 77 h 318"/>
                <a:gd name="T30" fmla="*/ 152 w 305"/>
                <a:gd name="T31" fmla="*/ 7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8">
                  <a:moveTo>
                    <a:pt x="212" y="237"/>
                  </a:moveTo>
                  <a:cubicBezTo>
                    <a:pt x="93" y="237"/>
                    <a:pt x="93" y="237"/>
                    <a:pt x="93" y="237"/>
                  </a:cubicBezTo>
                  <a:cubicBezTo>
                    <a:pt x="62" y="318"/>
                    <a:pt x="62" y="318"/>
                    <a:pt x="62" y="318"/>
                  </a:cubicBezTo>
                  <a:cubicBezTo>
                    <a:pt x="0" y="318"/>
                    <a:pt x="0" y="318"/>
                    <a:pt x="0" y="318"/>
                  </a:cubicBezTo>
                  <a:cubicBezTo>
                    <a:pt x="126" y="0"/>
                    <a:pt x="126" y="0"/>
                    <a:pt x="126" y="0"/>
                  </a:cubicBezTo>
                  <a:cubicBezTo>
                    <a:pt x="179" y="0"/>
                    <a:pt x="179" y="0"/>
                    <a:pt x="179" y="0"/>
                  </a:cubicBezTo>
                  <a:cubicBezTo>
                    <a:pt x="305" y="318"/>
                    <a:pt x="305" y="318"/>
                    <a:pt x="305" y="318"/>
                  </a:cubicBezTo>
                  <a:cubicBezTo>
                    <a:pt x="243" y="318"/>
                    <a:pt x="243" y="318"/>
                    <a:pt x="243" y="318"/>
                  </a:cubicBezTo>
                  <a:lnTo>
                    <a:pt x="212" y="237"/>
                  </a:lnTo>
                  <a:close/>
                  <a:moveTo>
                    <a:pt x="152" y="77"/>
                  </a:moveTo>
                  <a:cubicBezTo>
                    <a:pt x="141" y="110"/>
                    <a:pt x="131" y="138"/>
                    <a:pt x="123" y="160"/>
                  </a:cubicBezTo>
                  <a:cubicBezTo>
                    <a:pt x="112" y="188"/>
                    <a:pt x="112" y="188"/>
                    <a:pt x="112" y="188"/>
                  </a:cubicBezTo>
                  <a:cubicBezTo>
                    <a:pt x="194" y="188"/>
                    <a:pt x="194" y="188"/>
                    <a:pt x="194" y="188"/>
                  </a:cubicBezTo>
                  <a:cubicBezTo>
                    <a:pt x="183" y="160"/>
                    <a:pt x="183" y="160"/>
                    <a:pt x="183" y="160"/>
                  </a:cubicBezTo>
                  <a:cubicBezTo>
                    <a:pt x="174" y="137"/>
                    <a:pt x="164" y="110"/>
                    <a:pt x="153" y="77"/>
                  </a:cubicBezTo>
                  <a:lnTo>
                    <a:pt x="15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3">
              <a:extLst>
                <a:ext uri="{FF2B5EF4-FFF2-40B4-BE49-F238E27FC236}">
                  <a16:creationId xmlns:a16="http://schemas.microsoft.com/office/drawing/2014/main" id="{A1EA27DD-ED4B-43CF-A2F4-B6AAB18EDB17}"/>
                </a:ext>
              </a:extLst>
            </p:cNvPr>
            <p:cNvSpPr>
              <a:spLocks/>
            </p:cNvSpPr>
            <p:nvPr userDrawn="1"/>
          </p:nvSpPr>
          <p:spPr bwMode="auto">
            <a:xfrm>
              <a:off x="16725900" y="2728913"/>
              <a:ext cx="241300" cy="369888"/>
            </a:xfrm>
            <a:custGeom>
              <a:avLst/>
              <a:gdLst>
                <a:gd name="T0" fmla="*/ 43 w 152"/>
                <a:gd name="T1" fmla="*/ 0 h 233"/>
                <a:gd name="T2" fmla="*/ 43 w 152"/>
                <a:gd name="T3" fmla="*/ 197 h 233"/>
                <a:gd name="T4" fmla="*/ 152 w 152"/>
                <a:gd name="T5" fmla="*/ 197 h 233"/>
                <a:gd name="T6" fmla="*/ 152 w 152"/>
                <a:gd name="T7" fmla="*/ 233 h 233"/>
                <a:gd name="T8" fmla="*/ 0 w 152"/>
                <a:gd name="T9" fmla="*/ 233 h 233"/>
                <a:gd name="T10" fmla="*/ 0 w 152"/>
                <a:gd name="T11" fmla="*/ 0 h 233"/>
                <a:gd name="T12" fmla="*/ 43 w 152"/>
                <a:gd name="T13" fmla="*/ 0 h 233"/>
              </a:gdLst>
              <a:ahLst/>
              <a:cxnLst>
                <a:cxn ang="0">
                  <a:pos x="T0" y="T1"/>
                </a:cxn>
                <a:cxn ang="0">
                  <a:pos x="T2" y="T3"/>
                </a:cxn>
                <a:cxn ang="0">
                  <a:pos x="T4" y="T5"/>
                </a:cxn>
                <a:cxn ang="0">
                  <a:pos x="T6" y="T7"/>
                </a:cxn>
                <a:cxn ang="0">
                  <a:pos x="T8" y="T9"/>
                </a:cxn>
                <a:cxn ang="0">
                  <a:pos x="T10" y="T11"/>
                </a:cxn>
                <a:cxn ang="0">
                  <a:pos x="T12" y="T13"/>
                </a:cxn>
              </a:cxnLst>
              <a:rect l="0" t="0" r="r" b="b"/>
              <a:pathLst>
                <a:path w="152" h="233">
                  <a:moveTo>
                    <a:pt x="43" y="0"/>
                  </a:moveTo>
                  <a:lnTo>
                    <a:pt x="43" y="197"/>
                  </a:lnTo>
                  <a:lnTo>
                    <a:pt x="152" y="197"/>
                  </a:lnTo>
                  <a:lnTo>
                    <a:pt x="152" y="233"/>
                  </a:lnTo>
                  <a:lnTo>
                    <a:pt x="0" y="233"/>
                  </a:lnTo>
                  <a:lnTo>
                    <a:pt x="0"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4">
              <a:extLst>
                <a:ext uri="{FF2B5EF4-FFF2-40B4-BE49-F238E27FC236}">
                  <a16:creationId xmlns:a16="http://schemas.microsoft.com/office/drawing/2014/main" id="{8974F79B-07E8-4ACC-8F50-EAB74B51B7B0}"/>
                </a:ext>
              </a:extLst>
            </p:cNvPr>
            <p:cNvSpPr>
              <a:spLocks/>
            </p:cNvSpPr>
            <p:nvPr userDrawn="1"/>
          </p:nvSpPr>
          <p:spPr bwMode="auto">
            <a:xfrm>
              <a:off x="16903700" y="2728913"/>
              <a:ext cx="347662" cy="369888"/>
            </a:xfrm>
            <a:custGeom>
              <a:avLst/>
              <a:gdLst>
                <a:gd name="T0" fmla="*/ 110 w 219"/>
                <a:gd name="T1" fmla="*/ 100 h 233"/>
                <a:gd name="T2" fmla="*/ 172 w 219"/>
                <a:gd name="T3" fmla="*/ 0 h 233"/>
                <a:gd name="T4" fmla="*/ 219 w 219"/>
                <a:gd name="T5" fmla="*/ 0 h 233"/>
                <a:gd name="T6" fmla="*/ 131 w 219"/>
                <a:gd name="T7" fmla="*/ 139 h 233"/>
                <a:gd name="T8" fmla="*/ 131 w 219"/>
                <a:gd name="T9" fmla="*/ 233 h 233"/>
                <a:gd name="T10" fmla="*/ 88 w 219"/>
                <a:gd name="T11" fmla="*/ 233 h 233"/>
                <a:gd name="T12" fmla="*/ 88 w 219"/>
                <a:gd name="T13" fmla="*/ 139 h 233"/>
                <a:gd name="T14" fmla="*/ 0 w 219"/>
                <a:gd name="T15" fmla="*/ 0 h 233"/>
                <a:gd name="T16" fmla="*/ 47 w 219"/>
                <a:gd name="T17" fmla="*/ 0 h 233"/>
                <a:gd name="T18" fmla="*/ 110 w 219"/>
                <a:gd name="T19" fmla="*/ 100 h 233"/>
                <a:gd name="T20" fmla="*/ 110 w 219"/>
                <a:gd name="T21" fmla="*/ 10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33">
                  <a:moveTo>
                    <a:pt x="110" y="100"/>
                  </a:moveTo>
                  <a:lnTo>
                    <a:pt x="172" y="0"/>
                  </a:lnTo>
                  <a:lnTo>
                    <a:pt x="219" y="0"/>
                  </a:lnTo>
                  <a:lnTo>
                    <a:pt x="131" y="139"/>
                  </a:lnTo>
                  <a:lnTo>
                    <a:pt x="131" y="233"/>
                  </a:lnTo>
                  <a:lnTo>
                    <a:pt x="88" y="233"/>
                  </a:lnTo>
                  <a:lnTo>
                    <a:pt x="88" y="139"/>
                  </a:lnTo>
                  <a:lnTo>
                    <a:pt x="0" y="0"/>
                  </a:lnTo>
                  <a:lnTo>
                    <a:pt x="47" y="0"/>
                  </a:lnTo>
                  <a:lnTo>
                    <a:pt x="110" y="100"/>
                  </a:lnTo>
                  <a:lnTo>
                    <a:pt x="11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5">
              <a:extLst>
                <a:ext uri="{FF2B5EF4-FFF2-40B4-BE49-F238E27FC236}">
                  <a16:creationId xmlns:a16="http://schemas.microsoft.com/office/drawing/2014/main" id="{199CD67B-B23B-4438-8B8C-23D0453E4484}"/>
                </a:ext>
              </a:extLst>
            </p:cNvPr>
            <p:cNvSpPr>
              <a:spLocks/>
            </p:cNvSpPr>
            <p:nvPr userDrawn="1"/>
          </p:nvSpPr>
          <p:spPr bwMode="auto">
            <a:xfrm>
              <a:off x="17276763" y="2720976"/>
              <a:ext cx="263525" cy="384175"/>
            </a:xfrm>
            <a:custGeom>
              <a:avLst/>
              <a:gdLst>
                <a:gd name="T0" fmla="*/ 166 w 226"/>
                <a:gd name="T1" fmla="*/ 233 h 329"/>
                <a:gd name="T2" fmla="*/ 160 w 226"/>
                <a:gd name="T3" fmla="*/ 213 h 329"/>
                <a:gd name="T4" fmla="*/ 144 w 226"/>
                <a:gd name="T5" fmla="*/ 201 h 329"/>
                <a:gd name="T6" fmla="*/ 121 w 226"/>
                <a:gd name="T7" fmla="*/ 193 h 329"/>
                <a:gd name="T8" fmla="*/ 94 w 226"/>
                <a:gd name="T9" fmla="*/ 187 h 329"/>
                <a:gd name="T10" fmla="*/ 59 w 226"/>
                <a:gd name="T11" fmla="*/ 178 h 329"/>
                <a:gd name="T12" fmla="*/ 29 w 226"/>
                <a:gd name="T13" fmla="*/ 162 h 329"/>
                <a:gd name="T14" fmla="*/ 9 w 226"/>
                <a:gd name="T15" fmla="*/ 137 h 329"/>
                <a:gd name="T16" fmla="*/ 1 w 226"/>
                <a:gd name="T17" fmla="*/ 99 h 329"/>
                <a:gd name="T18" fmla="*/ 10 w 226"/>
                <a:gd name="T19" fmla="*/ 56 h 329"/>
                <a:gd name="T20" fmla="*/ 34 w 226"/>
                <a:gd name="T21" fmla="*/ 25 h 329"/>
                <a:gd name="T22" fmla="*/ 69 w 226"/>
                <a:gd name="T23" fmla="*/ 6 h 329"/>
                <a:gd name="T24" fmla="*/ 115 w 226"/>
                <a:gd name="T25" fmla="*/ 0 h 329"/>
                <a:gd name="T26" fmla="*/ 166 w 226"/>
                <a:gd name="T27" fmla="*/ 5 h 329"/>
                <a:gd name="T28" fmla="*/ 210 w 226"/>
                <a:gd name="T29" fmla="*/ 18 h 329"/>
                <a:gd name="T30" fmla="*/ 210 w 226"/>
                <a:gd name="T31" fmla="*/ 68 h 329"/>
                <a:gd name="T32" fmla="*/ 163 w 226"/>
                <a:gd name="T33" fmla="*/ 54 h 329"/>
                <a:gd name="T34" fmla="*/ 120 w 226"/>
                <a:gd name="T35" fmla="*/ 50 h 329"/>
                <a:gd name="T36" fmla="*/ 76 w 226"/>
                <a:gd name="T37" fmla="*/ 60 h 329"/>
                <a:gd name="T38" fmla="*/ 60 w 226"/>
                <a:gd name="T39" fmla="*/ 91 h 329"/>
                <a:gd name="T40" fmla="*/ 65 w 226"/>
                <a:gd name="T41" fmla="*/ 111 h 329"/>
                <a:gd name="T42" fmla="*/ 79 w 226"/>
                <a:gd name="T43" fmla="*/ 124 h 329"/>
                <a:gd name="T44" fmla="*/ 99 w 226"/>
                <a:gd name="T45" fmla="*/ 132 h 329"/>
                <a:gd name="T46" fmla="*/ 124 w 226"/>
                <a:gd name="T47" fmla="*/ 138 h 329"/>
                <a:gd name="T48" fmla="*/ 162 w 226"/>
                <a:gd name="T49" fmla="*/ 148 h 329"/>
                <a:gd name="T50" fmla="*/ 195 w 226"/>
                <a:gd name="T51" fmla="*/ 163 h 329"/>
                <a:gd name="T52" fmla="*/ 217 w 226"/>
                <a:gd name="T53" fmla="*/ 189 h 329"/>
                <a:gd name="T54" fmla="*/ 226 w 226"/>
                <a:gd name="T55" fmla="*/ 230 h 329"/>
                <a:gd name="T56" fmla="*/ 216 w 226"/>
                <a:gd name="T57" fmla="*/ 274 h 329"/>
                <a:gd name="T58" fmla="*/ 189 w 226"/>
                <a:gd name="T59" fmla="*/ 305 h 329"/>
                <a:gd name="T60" fmla="*/ 147 w 226"/>
                <a:gd name="T61" fmla="*/ 324 h 329"/>
                <a:gd name="T62" fmla="*/ 92 w 226"/>
                <a:gd name="T63" fmla="*/ 329 h 329"/>
                <a:gd name="T64" fmla="*/ 41 w 226"/>
                <a:gd name="T65" fmla="*/ 324 h 329"/>
                <a:gd name="T66" fmla="*/ 0 w 226"/>
                <a:gd name="T67" fmla="*/ 310 h 329"/>
                <a:gd name="T68" fmla="*/ 0 w 226"/>
                <a:gd name="T69" fmla="*/ 261 h 329"/>
                <a:gd name="T70" fmla="*/ 46 w 226"/>
                <a:gd name="T71" fmla="*/ 276 h 329"/>
                <a:gd name="T72" fmla="*/ 92 w 226"/>
                <a:gd name="T73" fmla="*/ 280 h 329"/>
                <a:gd name="T74" fmla="*/ 119 w 226"/>
                <a:gd name="T75" fmla="*/ 278 h 329"/>
                <a:gd name="T76" fmla="*/ 142 w 226"/>
                <a:gd name="T77" fmla="*/ 270 h 329"/>
                <a:gd name="T78" fmla="*/ 159 w 226"/>
                <a:gd name="T79" fmla="*/ 256 h 329"/>
                <a:gd name="T80" fmla="*/ 166 w 226"/>
                <a:gd name="T81" fmla="*/ 23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329">
                  <a:moveTo>
                    <a:pt x="166" y="233"/>
                  </a:moveTo>
                  <a:cubicBezTo>
                    <a:pt x="166" y="224"/>
                    <a:pt x="164" y="218"/>
                    <a:pt x="160" y="213"/>
                  </a:cubicBezTo>
                  <a:cubicBezTo>
                    <a:pt x="156" y="208"/>
                    <a:pt x="151" y="204"/>
                    <a:pt x="144" y="201"/>
                  </a:cubicBezTo>
                  <a:cubicBezTo>
                    <a:pt x="137" y="198"/>
                    <a:pt x="129" y="195"/>
                    <a:pt x="121" y="193"/>
                  </a:cubicBezTo>
                  <a:cubicBezTo>
                    <a:pt x="112" y="191"/>
                    <a:pt x="104" y="189"/>
                    <a:pt x="94" y="187"/>
                  </a:cubicBezTo>
                  <a:cubicBezTo>
                    <a:pt x="82" y="185"/>
                    <a:pt x="70" y="181"/>
                    <a:pt x="59" y="178"/>
                  </a:cubicBezTo>
                  <a:cubicBezTo>
                    <a:pt x="48" y="174"/>
                    <a:pt x="38" y="169"/>
                    <a:pt x="29" y="162"/>
                  </a:cubicBezTo>
                  <a:cubicBezTo>
                    <a:pt x="21" y="156"/>
                    <a:pt x="14" y="147"/>
                    <a:pt x="9" y="137"/>
                  </a:cubicBezTo>
                  <a:cubicBezTo>
                    <a:pt x="4" y="127"/>
                    <a:pt x="1" y="114"/>
                    <a:pt x="1" y="99"/>
                  </a:cubicBezTo>
                  <a:cubicBezTo>
                    <a:pt x="1" y="83"/>
                    <a:pt x="4" y="68"/>
                    <a:pt x="10" y="56"/>
                  </a:cubicBezTo>
                  <a:cubicBezTo>
                    <a:pt x="16" y="43"/>
                    <a:pt x="24" y="33"/>
                    <a:pt x="34" y="25"/>
                  </a:cubicBezTo>
                  <a:cubicBezTo>
                    <a:pt x="44" y="17"/>
                    <a:pt x="56" y="11"/>
                    <a:pt x="69" y="6"/>
                  </a:cubicBezTo>
                  <a:cubicBezTo>
                    <a:pt x="83" y="2"/>
                    <a:pt x="98" y="0"/>
                    <a:pt x="115" y="0"/>
                  </a:cubicBezTo>
                  <a:cubicBezTo>
                    <a:pt x="132" y="0"/>
                    <a:pt x="149" y="2"/>
                    <a:pt x="166" y="5"/>
                  </a:cubicBezTo>
                  <a:cubicBezTo>
                    <a:pt x="183" y="9"/>
                    <a:pt x="198" y="13"/>
                    <a:pt x="210" y="18"/>
                  </a:cubicBezTo>
                  <a:cubicBezTo>
                    <a:pt x="210" y="68"/>
                    <a:pt x="210" y="68"/>
                    <a:pt x="210" y="68"/>
                  </a:cubicBezTo>
                  <a:cubicBezTo>
                    <a:pt x="193" y="62"/>
                    <a:pt x="178" y="57"/>
                    <a:pt x="163" y="54"/>
                  </a:cubicBezTo>
                  <a:cubicBezTo>
                    <a:pt x="147" y="51"/>
                    <a:pt x="133" y="50"/>
                    <a:pt x="120" y="50"/>
                  </a:cubicBezTo>
                  <a:cubicBezTo>
                    <a:pt x="101" y="50"/>
                    <a:pt x="86" y="53"/>
                    <a:pt x="76" y="60"/>
                  </a:cubicBezTo>
                  <a:cubicBezTo>
                    <a:pt x="65" y="67"/>
                    <a:pt x="60" y="77"/>
                    <a:pt x="60" y="91"/>
                  </a:cubicBezTo>
                  <a:cubicBezTo>
                    <a:pt x="60" y="99"/>
                    <a:pt x="62" y="106"/>
                    <a:pt x="65" y="111"/>
                  </a:cubicBezTo>
                  <a:cubicBezTo>
                    <a:pt x="69" y="116"/>
                    <a:pt x="73" y="121"/>
                    <a:pt x="79" y="124"/>
                  </a:cubicBezTo>
                  <a:cubicBezTo>
                    <a:pt x="85" y="127"/>
                    <a:pt x="92" y="130"/>
                    <a:pt x="99" y="132"/>
                  </a:cubicBezTo>
                  <a:cubicBezTo>
                    <a:pt x="107" y="134"/>
                    <a:pt x="115" y="136"/>
                    <a:pt x="124" y="138"/>
                  </a:cubicBezTo>
                  <a:cubicBezTo>
                    <a:pt x="137" y="141"/>
                    <a:pt x="150" y="144"/>
                    <a:pt x="162" y="148"/>
                  </a:cubicBezTo>
                  <a:cubicBezTo>
                    <a:pt x="174" y="151"/>
                    <a:pt x="185" y="157"/>
                    <a:pt x="195" y="163"/>
                  </a:cubicBezTo>
                  <a:cubicBezTo>
                    <a:pt x="204" y="170"/>
                    <a:pt x="212" y="179"/>
                    <a:pt x="217" y="189"/>
                  </a:cubicBezTo>
                  <a:cubicBezTo>
                    <a:pt x="223" y="200"/>
                    <a:pt x="226" y="214"/>
                    <a:pt x="226" y="230"/>
                  </a:cubicBezTo>
                  <a:cubicBezTo>
                    <a:pt x="226" y="247"/>
                    <a:pt x="222" y="262"/>
                    <a:pt x="216" y="274"/>
                  </a:cubicBezTo>
                  <a:cubicBezTo>
                    <a:pt x="210" y="287"/>
                    <a:pt x="201" y="297"/>
                    <a:pt x="189" y="305"/>
                  </a:cubicBezTo>
                  <a:cubicBezTo>
                    <a:pt x="178" y="314"/>
                    <a:pt x="163" y="320"/>
                    <a:pt x="147" y="324"/>
                  </a:cubicBezTo>
                  <a:cubicBezTo>
                    <a:pt x="130" y="328"/>
                    <a:pt x="112" y="329"/>
                    <a:pt x="92" y="329"/>
                  </a:cubicBezTo>
                  <a:cubicBezTo>
                    <a:pt x="75" y="329"/>
                    <a:pt x="58" y="328"/>
                    <a:pt x="41" y="324"/>
                  </a:cubicBezTo>
                  <a:cubicBezTo>
                    <a:pt x="25" y="321"/>
                    <a:pt x="11" y="316"/>
                    <a:pt x="0" y="310"/>
                  </a:cubicBezTo>
                  <a:cubicBezTo>
                    <a:pt x="0" y="261"/>
                    <a:pt x="0" y="261"/>
                    <a:pt x="0" y="261"/>
                  </a:cubicBezTo>
                  <a:cubicBezTo>
                    <a:pt x="15" y="268"/>
                    <a:pt x="31" y="273"/>
                    <a:pt x="46" y="276"/>
                  </a:cubicBezTo>
                  <a:cubicBezTo>
                    <a:pt x="60" y="279"/>
                    <a:pt x="76" y="280"/>
                    <a:pt x="92" y="280"/>
                  </a:cubicBezTo>
                  <a:cubicBezTo>
                    <a:pt x="101" y="280"/>
                    <a:pt x="110" y="280"/>
                    <a:pt x="119" y="278"/>
                  </a:cubicBezTo>
                  <a:cubicBezTo>
                    <a:pt x="127" y="277"/>
                    <a:pt x="135" y="274"/>
                    <a:pt x="142" y="270"/>
                  </a:cubicBezTo>
                  <a:cubicBezTo>
                    <a:pt x="149" y="267"/>
                    <a:pt x="155" y="262"/>
                    <a:pt x="159" y="256"/>
                  </a:cubicBezTo>
                  <a:cubicBezTo>
                    <a:pt x="164" y="249"/>
                    <a:pt x="166" y="242"/>
                    <a:pt x="166" y="2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6">
              <a:extLst>
                <a:ext uri="{FF2B5EF4-FFF2-40B4-BE49-F238E27FC236}">
                  <a16:creationId xmlns:a16="http://schemas.microsoft.com/office/drawing/2014/main" id="{725253BA-21C0-4791-A155-C40CE784C206}"/>
                </a:ext>
              </a:extLst>
            </p:cNvPr>
            <p:cNvSpPr>
              <a:spLocks/>
            </p:cNvSpPr>
            <p:nvPr userDrawn="1"/>
          </p:nvSpPr>
          <p:spPr bwMode="auto">
            <a:xfrm>
              <a:off x="17600613" y="2728913"/>
              <a:ext cx="249237" cy="369888"/>
            </a:xfrm>
            <a:custGeom>
              <a:avLst/>
              <a:gdLst>
                <a:gd name="T0" fmla="*/ 42 w 157"/>
                <a:gd name="T1" fmla="*/ 197 h 233"/>
                <a:gd name="T2" fmla="*/ 157 w 157"/>
                <a:gd name="T3" fmla="*/ 197 h 233"/>
                <a:gd name="T4" fmla="*/ 157 w 157"/>
                <a:gd name="T5" fmla="*/ 233 h 233"/>
                <a:gd name="T6" fmla="*/ 0 w 157"/>
                <a:gd name="T7" fmla="*/ 233 h 233"/>
                <a:gd name="T8" fmla="*/ 0 w 157"/>
                <a:gd name="T9" fmla="*/ 0 h 233"/>
                <a:gd name="T10" fmla="*/ 150 w 157"/>
                <a:gd name="T11" fmla="*/ 0 h 233"/>
                <a:gd name="T12" fmla="*/ 150 w 157"/>
                <a:gd name="T13" fmla="*/ 36 h 233"/>
                <a:gd name="T14" fmla="*/ 42 w 157"/>
                <a:gd name="T15" fmla="*/ 36 h 233"/>
                <a:gd name="T16" fmla="*/ 42 w 157"/>
                <a:gd name="T17" fmla="*/ 96 h 233"/>
                <a:gd name="T18" fmla="*/ 136 w 157"/>
                <a:gd name="T19" fmla="*/ 96 h 233"/>
                <a:gd name="T20" fmla="*/ 136 w 157"/>
                <a:gd name="T21" fmla="*/ 132 h 233"/>
                <a:gd name="T22" fmla="*/ 42 w 157"/>
                <a:gd name="T23" fmla="*/ 132 h 233"/>
                <a:gd name="T24" fmla="*/ 42 w 157"/>
                <a:gd name="T25" fmla="*/ 19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33">
                  <a:moveTo>
                    <a:pt x="42" y="197"/>
                  </a:moveTo>
                  <a:lnTo>
                    <a:pt x="157" y="197"/>
                  </a:lnTo>
                  <a:lnTo>
                    <a:pt x="157" y="233"/>
                  </a:lnTo>
                  <a:lnTo>
                    <a:pt x="0" y="233"/>
                  </a:lnTo>
                  <a:lnTo>
                    <a:pt x="0" y="0"/>
                  </a:lnTo>
                  <a:lnTo>
                    <a:pt x="150" y="0"/>
                  </a:lnTo>
                  <a:lnTo>
                    <a:pt x="150" y="36"/>
                  </a:lnTo>
                  <a:lnTo>
                    <a:pt x="42" y="36"/>
                  </a:lnTo>
                  <a:lnTo>
                    <a:pt x="42" y="96"/>
                  </a:lnTo>
                  <a:lnTo>
                    <a:pt x="136" y="96"/>
                  </a:lnTo>
                  <a:lnTo>
                    <a:pt x="136" y="132"/>
                  </a:lnTo>
                  <a:lnTo>
                    <a:pt x="42" y="132"/>
                  </a:lnTo>
                  <a:lnTo>
                    <a:pt x="42"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7">
              <a:extLst>
                <a:ext uri="{FF2B5EF4-FFF2-40B4-BE49-F238E27FC236}">
                  <a16:creationId xmlns:a16="http://schemas.microsoft.com/office/drawing/2014/main" id="{9F6AFD6A-5681-4678-BCE3-1841730F2E18}"/>
                </a:ext>
              </a:extLst>
            </p:cNvPr>
            <p:cNvSpPr>
              <a:spLocks noEditPoints="1"/>
            </p:cNvSpPr>
            <p:nvPr userDrawn="1"/>
          </p:nvSpPr>
          <p:spPr bwMode="auto">
            <a:xfrm>
              <a:off x="17908588" y="2728913"/>
              <a:ext cx="295275" cy="369888"/>
            </a:xfrm>
            <a:custGeom>
              <a:avLst/>
              <a:gdLst>
                <a:gd name="T0" fmla="*/ 235 w 254"/>
                <a:gd name="T1" fmla="*/ 96 h 318"/>
                <a:gd name="T2" fmla="*/ 216 w 254"/>
                <a:gd name="T3" fmla="*/ 152 h 318"/>
                <a:gd name="T4" fmla="*/ 159 w 254"/>
                <a:gd name="T5" fmla="*/ 186 h 318"/>
                <a:gd name="T6" fmla="*/ 159 w 254"/>
                <a:gd name="T7" fmla="*/ 187 h 318"/>
                <a:gd name="T8" fmla="*/ 254 w 254"/>
                <a:gd name="T9" fmla="*/ 318 h 318"/>
                <a:gd name="T10" fmla="*/ 184 w 254"/>
                <a:gd name="T11" fmla="*/ 318 h 318"/>
                <a:gd name="T12" fmla="*/ 98 w 254"/>
                <a:gd name="T13" fmla="*/ 195 h 318"/>
                <a:gd name="T14" fmla="*/ 58 w 254"/>
                <a:gd name="T15" fmla="*/ 195 h 318"/>
                <a:gd name="T16" fmla="*/ 58 w 254"/>
                <a:gd name="T17" fmla="*/ 318 h 318"/>
                <a:gd name="T18" fmla="*/ 0 w 254"/>
                <a:gd name="T19" fmla="*/ 318 h 318"/>
                <a:gd name="T20" fmla="*/ 0 w 254"/>
                <a:gd name="T21" fmla="*/ 0 h 318"/>
                <a:gd name="T22" fmla="*/ 96 w 254"/>
                <a:gd name="T23" fmla="*/ 0 h 318"/>
                <a:gd name="T24" fmla="*/ 141 w 254"/>
                <a:gd name="T25" fmla="*/ 3 h 318"/>
                <a:gd name="T26" fmla="*/ 176 w 254"/>
                <a:gd name="T27" fmla="*/ 11 h 318"/>
                <a:gd name="T28" fmla="*/ 219 w 254"/>
                <a:gd name="T29" fmla="*/ 43 h 318"/>
                <a:gd name="T30" fmla="*/ 235 w 254"/>
                <a:gd name="T31" fmla="*/ 96 h 318"/>
                <a:gd name="T32" fmla="*/ 87 w 254"/>
                <a:gd name="T33" fmla="*/ 146 h 318"/>
                <a:gd name="T34" fmla="*/ 120 w 254"/>
                <a:gd name="T35" fmla="*/ 144 h 318"/>
                <a:gd name="T36" fmla="*/ 144 w 254"/>
                <a:gd name="T37" fmla="*/ 139 h 318"/>
                <a:gd name="T38" fmla="*/ 168 w 254"/>
                <a:gd name="T39" fmla="*/ 121 h 318"/>
                <a:gd name="T40" fmla="*/ 175 w 254"/>
                <a:gd name="T41" fmla="*/ 94 h 318"/>
                <a:gd name="T42" fmla="*/ 170 w 254"/>
                <a:gd name="T43" fmla="*/ 72 h 318"/>
                <a:gd name="T44" fmla="*/ 151 w 254"/>
                <a:gd name="T45" fmla="*/ 56 h 318"/>
                <a:gd name="T46" fmla="*/ 131 w 254"/>
                <a:gd name="T47" fmla="*/ 51 h 318"/>
                <a:gd name="T48" fmla="*/ 99 w 254"/>
                <a:gd name="T49" fmla="*/ 49 h 318"/>
                <a:gd name="T50" fmla="*/ 58 w 254"/>
                <a:gd name="T51" fmla="*/ 49 h 318"/>
                <a:gd name="T52" fmla="*/ 58 w 254"/>
                <a:gd name="T53" fmla="*/ 146 h 318"/>
                <a:gd name="T54" fmla="*/ 87 w 254"/>
                <a:gd name="T55" fmla="*/ 14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318">
                  <a:moveTo>
                    <a:pt x="235" y="96"/>
                  </a:moveTo>
                  <a:cubicBezTo>
                    <a:pt x="235" y="118"/>
                    <a:pt x="228" y="137"/>
                    <a:pt x="216" y="152"/>
                  </a:cubicBezTo>
                  <a:cubicBezTo>
                    <a:pt x="204" y="167"/>
                    <a:pt x="185" y="179"/>
                    <a:pt x="159" y="186"/>
                  </a:cubicBezTo>
                  <a:cubicBezTo>
                    <a:pt x="159" y="187"/>
                    <a:pt x="159" y="187"/>
                    <a:pt x="159" y="187"/>
                  </a:cubicBezTo>
                  <a:cubicBezTo>
                    <a:pt x="254" y="318"/>
                    <a:pt x="254" y="318"/>
                    <a:pt x="254" y="318"/>
                  </a:cubicBezTo>
                  <a:cubicBezTo>
                    <a:pt x="184" y="318"/>
                    <a:pt x="184" y="318"/>
                    <a:pt x="184" y="318"/>
                  </a:cubicBezTo>
                  <a:cubicBezTo>
                    <a:pt x="98" y="195"/>
                    <a:pt x="98" y="195"/>
                    <a:pt x="98" y="195"/>
                  </a:cubicBezTo>
                  <a:cubicBezTo>
                    <a:pt x="58" y="195"/>
                    <a:pt x="58" y="195"/>
                    <a:pt x="58" y="195"/>
                  </a:cubicBezTo>
                  <a:cubicBezTo>
                    <a:pt x="58" y="318"/>
                    <a:pt x="58" y="318"/>
                    <a:pt x="58" y="318"/>
                  </a:cubicBezTo>
                  <a:cubicBezTo>
                    <a:pt x="0" y="318"/>
                    <a:pt x="0" y="318"/>
                    <a:pt x="0" y="318"/>
                  </a:cubicBezTo>
                  <a:cubicBezTo>
                    <a:pt x="0" y="0"/>
                    <a:pt x="0" y="0"/>
                    <a:pt x="0" y="0"/>
                  </a:cubicBezTo>
                  <a:cubicBezTo>
                    <a:pt x="96" y="0"/>
                    <a:pt x="96" y="0"/>
                    <a:pt x="96" y="0"/>
                  </a:cubicBezTo>
                  <a:cubicBezTo>
                    <a:pt x="112" y="0"/>
                    <a:pt x="127" y="1"/>
                    <a:pt x="141" y="3"/>
                  </a:cubicBezTo>
                  <a:cubicBezTo>
                    <a:pt x="155" y="5"/>
                    <a:pt x="166" y="8"/>
                    <a:pt x="176" y="11"/>
                  </a:cubicBezTo>
                  <a:cubicBezTo>
                    <a:pt x="195" y="18"/>
                    <a:pt x="209" y="29"/>
                    <a:pt x="219" y="43"/>
                  </a:cubicBezTo>
                  <a:cubicBezTo>
                    <a:pt x="230" y="57"/>
                    <a:pt x="235" y="74"/>
                    <a:pt x="235" y="96"/>
                  </a:cubicBezTo>
                  <a:close/>
                  <a:moveTo>
                    <a:pt x="87" y="146"/>
                  </a:moveTo>
                  <a:cubicBezTo>
                    <a:pt x="100" y="146"/>
                    <a:pt x="111" y="146"/>
                    <a:pt x="120" y="144"/>
                  </a:cubicBezTo>
                  <a:cubicBezTo>
                    <a:pt x="130" y="143"/>
                    <a:pt x="137" y="141"/>
                    <a:pt x="144" y="139"/>
                  </a:cubicBezTo>
                  <a:cubicBezTo>
                    <a:pt x="155" y="135"/>
                    <a:pt x="164" y="129"/>
                    <a:pt x="168" y="121"/>
                  </a:cubicBezTo>
                  <a:cubicBezTo>
                    <a:pt x="173" y="113"/>
                    <a:pt x="175" y="104"/>
                    <a:pt x="175" y="94"/>
                  </a:cubicBezTo>
                  <a:cubicBezTo>
                    <a:pt x="175" y="86"/>
                    <a:pt x="173" y="78"/>
                    <a:pt x="170" y="72"/>
                  </a:cubicBezTo>
                  <a:cubicBezTo>
                    <a:pt x="166" y="65"/>
                    <a:pt x="160" y="60"/>
                    <a:pt x="151" y="56"/>
                  </a:cubicBezTo>
                  <a:cubicBezTo>
                    <a:pt x="146" y="54"/>
                    <a:pt x="139" y="52"/>
                    <a:pt x="131" y="51"/>
                  </a:cubicBezTo>
                  <a:cubicBezTo>
                    <a:pt x="122" y="50"/>
                    <a:pt x="112" y="49"/>
                    <a:pt x="99" y="49"/>
                  </a:cubicBezTo>
                  <a:cubicBezTo>
                    <a:pt x="58" y="49"/>
                    <a:pt x="58" y="49"/>
                    <a:pt x="58" y="49"/>
                  </a:cubicBezTo>
                  <a:cubicBezTo>
                    <a:pt x="58" y="146"/>
                    <a:pt x="58" y="146"/>
                    <a:pt x="58" y="146"/>
                  </a:cubicBezTo>
                  <a:lnTo>
                    <a:pt x="87"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8">
              <a:extLst>
                <a:ext uri="{FF2B5EF4-FFF2-40B4-BE49-F238E27FC236}">
                  <a16:creationId xmlns:a16="http://schemas.microsoft.com/office/drawing/2014/main" id="{304BF598-A5A0-4E2F-866E-C0CBFF092567}"/>
                </a:ext>
              </a:extLst>
            </p:cNvPr>
            <p:cNvSpPr>
              <a:spLocks noEditPoints="1"/>
            </p:cNvSpPr>
            <p:nvPr userDrawn="1"/>
          </p:nvSpPr>
          <p:spPr bwMode="auto">
            <a:xfrm>
              <a:off x="18213388" y="2728913"/>
              <a:ext cx="355600" cy="369888"/>
            </a:xfrm>
            <a:custGeom>
              <a:avLst/>
              <a:gdLst>
                <a:gd name="T0" fmla="*/ 213 w 305"/>
                <a:gd name="T1" fmla="*/ 237 h 318"/>
                <a:gd name="T2" fmla="*/ 93 w 305"/>
                <a:gd name="T3" fmla="*/ 237 h 318"/>
                <a:gd name="T4" fmla="*/ 62 w 305"/>
                <a:gd name="T5" fmla="*/ 318 h 318"/>
                <a:gd name="T6" fmla="*/ 0 w 305"/>
                <a:gd name="T7" fmla="*/ 318 h 318"/>
                <a:gd name="T8" fmla="*/ 126 w 305"/>
                <a:gd name="T9" fmla="*/ 0 h 318"/>
                <a:gd name="T10" fmla="*/ 179 w 305"/>
                <a:gd name="T11" fmla="*/ 0 h 318"/>
                <a:gd name="T12" fmla="*/ 305 w 305"/>
                <a:gd name="T13" fmla="*/ 318 h 318"/>
                <a:gd name="T14" fmla="*/ 244 w 305"/>
                <a:gd name="T15" fmla="*/ 318 h 318"/>
                <a:gd name="T16" fmla="*/ 213 w 305"/>
                <a:gd name="T17" fmla="*/ 237 h 318"/>
                <a:gd name="T18" fmla="*/ 152 w 305"/>
                <a:gd name="T19" fmla="*/ 77 h 318"/>
                <a:gd name="T20" fmla="*/ 123 w 305"/>
                <a:gd name="T21" fmla="*/ 160 h 318"/>
                <a:gd name="T22" fmla="*/ 112 w 305"/>
                <a:gd name="T23" fmla="*/ 188 h 318"/>
                <a:gd name="T24" fmla="*/ 194 w 305"/>
                <a:gd name="T25" fmla="*/ 188 h 318"/>
                <a:gd name="T26" fmla="*/ 183 w 305"/>
                <a:gd name="T27" fmla="*/ 160 h 318"/>
                <a:gd name="T28" fmla="*/ 153 w 305"/>
                <a:gd name="T29" fmla="*/ 77 h 318"/>
                <a:gd name="T30" fmla="*/ 152 w 305"/>
                <a:gd name="T31" fmla="*/ 7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8">
                  <a:moveTo>
                    <a:pt x="213" y="237"/>
                  </a:moveTo>
                  <a:cubicBezTo>
                    <a:pt x="93" y="237"/>
                    <a:pt x="93" y="237"/>
                    <a:pt x="93" y="237"/>
                  </a:cubicBezTo>
                  <a:cubicBezTo>
                    <a:pt x="62" y="318"/>
                    <a:pt x="62" y="318"/>
                    <a:pt x="62" y="318"/>
                  </a:cubicBezTo>
                  <a:cubicBezTo>
                    <a:pt x="0" y="318"/>
                    <a:pt x="0" y="318"/>
                    <a:pt x="0" y="318"/>
                  </a:cubicBezTo>
                  <a:cubicBezTo>
                    <a:pt x="126" y="0"/>
                    <a:pt x="126" y="0"/>
                    <a:pt x="126" y="0"/>
                  </a:cubicBezTo>
                  <a:cubicBezTo>
                    <a:pt x="179" y="0"/>
                    <a:pt x="179" y="0"/>
                    <a:pt x="179" y="0"/>
                  </a:cubicBezTo>
                  <a:cubicBezTo>
                    <a:pt x="305" y="318"/>
                    <a:pt x="305" y="318"/>
                    <a:pt x="305" y="318"/>
                  </a:cubicBezTo>
                  <a:cubicBezTo>
                    <a:pt x="244" y="318"/>
                    <a:pt x="244" y="318"/>
                    <a:pt x="244" y="318"/>
                  </a:cubicBezTo>
                  <a:lnTo>
                    <a:pt x="213" y="237"/>
                  </a:lnTo>
                  <a:close/>
                  <a:moveTo>
                    <a:pt x="152" y="77"/>
                  </a:moveTo>
                  <a:cubicBezTo>
                    <a:pt x="141" y="110"/>
                    <a:pt x="131" y="138"/>
                    <a:pt x="123" y="160"/>
                  </a:cubicBezTo>
                  <a:cubicBezTo>
                    <a:pt x="112" y="188"/>
                    <a:pt x="112" y="188"/>
                    <a:pt x="112" y="188"/>
                  </a:cubicBezTo>
                  <a:cubicBezTo>
                    <a:pt x="194" y="188"/>
                    <a:pt x="194" y="188"/>
                    <a:pt x="194" y="188"/>
                  </a:cubicBezTo>
                  <a:cubicBezTo>
                    <a:pt x="183" y="160"/>
                    <a:pt x="183" y="160"/>
                    <a:pt x="183" y="160"/>
                  </a:cubicBezTo>
                  <a:cubicBezTo>
                    <a:pt x="175" y="137"/>
                    <a:pt x="165" y="110"/>
                    <a:pt x="153" y="77"/>
                  </a:cubicBezTo>
                  <a:lnTo>
                    <a:pt x="152"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9">
              <a:extLst>
                <a:ext uri="{FF2B5EF4-FFF2-40B4-BE49-F238E27FC236}">
                  <a16:creationId xmlns:a16="http://schemas.microsoft.com/office/drawing/2014/main" id="{C0073612-5E31-4B50-90A4-713CDB705464}"/>
                </a:ext>
              </a:extLst>
            </p:cNvPr>
            <p:cNvSpPr>
              <a:spLocks/>
            </p:cNvSpPr>
            <p:nvPr userDrawn="1"/>
          </p:nvSpPr>
          <p:spPr bwMode="auto">
            <a:xfrm>
              <a:off x="18653125" y="2697163"/>
              <a:ext cx="266700" cy="430213"/>
            </a:xfrm>
            <a:custGeom>
              <a:avLst/>
              <a:gdLst>
                <a:gd name="T0" fmla="*/ 5 w 228"/>
                <a:gd name="T1" fmla="*/ 354 h 369"/>
                <a:gd name="T2" fmla="*/ 12 w 228"/>
                <a:gd name="T3" fmla="*/ 359 h 369"/>
                <a:gd name="T4" fmla="*/ 216 w 228"/>
                <a:gd name="T5" fmla="*/ 194 h 369"/>
                <a:gd name="T6" fmla="*/ 216 w 228"/>
                <a:gd name="T7" fmla="*/ 175 h 369"/>
                <a:gd name="T8" fmla="*/ 12 w 228"/>
                <a:gd name="T9" fmla="*/ 10 h 369"/>
                <a:gd name="T10" fmla="*/ 5 w 228"/>
                <a:gd name="T11" fmla="*/ 15 h 369"/>
                <a:gd name="T12" fmla="*/ 51 w 228"/>
                <a:gd name="T13" fmla="*/ 170 h 369"/>
                <a:gd name="T14" fmla="*/ 51 w 228"/>
                <a:gd name="T15" fmla="*/ 199 h 369"/>
                <a:gd name="T16" fmla="*/ 5 w 228"/>
                <a:gd name="T17" fmla="*/ 35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69">
                  <a:moveTo>
                    <a:pt x="5" y="354"/>
                  </a:moveTo>
                  <a:cubicBezTo>
                    <a:pt x="5" y="354"/>
                    <a:pt x="0" y="369"/>
                    <a:pt x="12" y="359"/>
                  </a:cubicBezTo>
                  <a:cubicBezTo>
                    <a:pt x="216" y="194"/>
                    <a:pt x="216" y="194"/>
                    <a:pt x="216" y="194"/>
                  </a:cubicBezTo>
                  <a:cubicBezTo>
                    <a:pt x="216" y="194"/>
                    <a:pt x="228" y="184"/>
                    <a:pt x="216" y="175"/>
                  </a:cubicBezTo>
                  <a:cubicBezTo>
                    <a:pt x="12" y="10"/>
                    <a:pt x="12" y="10"/>
                    <a:pt x="12" y="10"/>
                  </a:cubicBezTo>
                  <a:cubicBezTo>
                    <a:pt x="12" y="10"/>
                    <a:pt x="0" y="0"/>
                    <a:pt x="5" y="15"/>
                  </a:cubicBezTo>
                  <a:cubicBezTo>
                    <a:pt x="51" y="170"/>
                    <a:pt x="51" y="170"/>
                    <a:pt x="51" y="170"/>
                  </a:cubicBezTo>
                  <a:cubicBezTo>
                    <a:pt x="51" y="170"/>
                    <a:pt x="56" y="184"/>
                    <a:pt x="51" y="199"/>
                  </a:cubicBezTo>
                  <a:lnTo>
                    <a:pt x="5"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20">
              <a:extLst>
                <a:ext uri="{FF2B5EF4-FFF2-40B4-BE49-F238E27FC236}">
                  <a16:creationId xmlns:a16="http://schemas.microsoft.com/office/drawing/2014/main" id="{86CC074B-708B-4EDB-99DC-E1842E2DE0D9}"/>
                </a:ext>
              </a:extLst>
            </p:cNvPr>
            <p:cNvSpPr>
              <a:spLocks/>
            </p:cNvSpPr>
            <p:nvPr userDrawn="1"/>
          </p:nvSpPr>
          <p:spPr bwMode="auto">
            <a:xfrm>
              <a:off x="14503400" y="3106738"/>
              <a:ext cx="309562" cy="479425"/>
            </a:xfrm>
            <a:custGeom>
              <a:avLst/>
              <a:gdLst>
                <a:gd name="T0" fmla="*/ 67 w 265"/>
                <a:gd name="T1" fmla="*/ 0 h 411"/>
                <a:gd name="T2" fmla="*/ 116 w 265"/>
                <a:gd name="T3" fmla="*/ 45 h 411"/>
                <a:gd name="T4" fmla="*/ 262 w 265"/>
                <a:gd name="T5" fmla="*/ 347 h 411"/>
                <a:gd name="T6" fmla="*/ 209 w 265"/>
                <a:gd name="T7" fmla="*/ 393 h 411"/>
                <a:gd name="T8" fmla="*/ 143 w 265"/>
                <a:gd name="T9" fmla="*/ 402 h 411"/>
                <a:gd name="T10" fmla="*/ 3 w 265"/>
                <a:gd name="T11" fmla="*/ 101 h 411"/>
                <a:gd name="T12" fmla="*/ 2 w 265"/>
                <a:gd name="T13" fmla="*/ 35 h 411"/>
                <a:gd name="T14" fmla="*/ 67 w 265"/>
                <a:gd name="T15" fmla="*/ 0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411">
                  <a:moveTo>
                    <a:pt x="67" y="0"/>
                  </a:moveTo>
                  <a:cubicBezTo>
                    <a:pt x="67" y="0"/>
                    <a:pt x="98" y="28"/>
                    <a:pt x="116" y="45"/>
                  </a:cubicBezTo>
                  <a:cubicBezTo>
                    <a:pt x="132" y="60"/>
                    <a:pt x="260" y="342"/>
                    <a:pt x="262" y="347"/>
                  </a:cubicBezTo>
                  <a:cubicBezTo>
                    <a:pt x="265" y="352"/>
                    <a:pt x="247" y="377"/>
                    <a:pt x="209" y="393"/>
                  </a:cubicBezTo>
                  <a:cubicBezTo>
                    <a:pt x="169" y="411"/>
                    <a:pt x="146" y="409"/>
                    <a:pt x="143" y="402"/>
                  </a:cubicBezTo>
                  <a:cubicBezTo>
                    <a:pt x="139" y="395"/>
                    <a:pt x="7" y="125"/>
                    <a:pt x="3" y="101"/>
                  </a:cubicBezTo>
                  <a:cubicBezTo>
                    <a:pt x="0" y="76"/>
                    <a:pt x="2" y="35"/>
                    <a:pt x="2" y="35"/>
                  </a:cubicBezTo>
                  <a:lnTo>
                    <a:pt x="67" y="0"/>
                  </a:ln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21">
              <a:extLst>
                <a:ext uri="{FF2B5EF4-FFF2-40B4-BE49-F238E27FC236}">
                  <a16:creationId xmlns:a16="http://schemas.microsoft.com/office/drawing/2014/main" id="{5E3624C2-E239-4428-83EE-AB0D8B6D2602}"/>
                </a:ext>
              </a:extLst>
            </p:cNvPr>
            <p:cNvSpPr>
              <a:spLocks noEditPoints="1"/>
            </p:cNvSpPr>
            <p:nvPr userDrawn="1"/>
          </p:nvSpPr>
          <p:spPr bwMode="auto">
            <a:xfrm>
              <a:off x="14106525" y="2513013"/>
              <a:ext cx="655637" cy="647700"/>
            </a:xfrm>
            <a:custGeom>
              <a:avLst/>
              <a:gdLst>
                <a:gd name="T0" fmla="*/ 285 w 562"/>
                <a:gd name="T1" fmla="*/ 486 h 556"/>
                <a:gd name="T2" fmla="*/ 71 w 562"/>
                <a:gd name="T3" fmla="*/ 282 h 556"/>
                <a:gd name="T4" fmla="*/ 277 w 562"/>
                <a:gd name="T5" fmla="*/ 71 h 556"/>
                <a:gd name="T6" fmla="*/ 491 w 562"/>
                <a:gd name="T7" fmla="*/ 275 h 556"/>
                <a:gd name="T8" fmla="*/ 285 w 562"/>
                <a:gd name="T9" fmla="*/ 486 h 556"/>
                <a:gd name="T10" fmla="*/ 559 w 562"/>
                <a:gd name="T11" fmla="*/ 274 h 556"/>
                <a:gd name="T12" fmla="*/ 275 w 562"/>
                <a:gd name="T13" fmla="*/ 3 h 556"/>
                <a:gd name="T14" fmla="*/ 3 w 562"/>
                <a:gd name="T15" fmla="*/ 283 h 556"/>
                <a:gd name="T16" fmla="*/ 287 w 562"/>
                <a:gd name="T17" fmla="*/ 554 h 556"/>
                <a:gd name="T18" fmla="*/ 559 w 562"/>
                <a:gd name="T19" fmla="*/ 27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556">
                  <a:moveTo>
                    <a:pt x="285" y="486"/>
                  </a:moveTo>
                  <a:cubicBezTo>
                    <a:pt x="170" y="488"/>
                    <a:pt x="74" y="396"/>
                    <a:pt x="71" y="282"/>
                  </a:cubicBezTo>
                  <a:cubicBezTo>
                    <a:pt x="69" y="167"/>
                    <a:pt x="161" y="73"/>
                    <a:pt x="277" y="71"/>
                  </a:cubicBezTo>
                  <a:cubicBezTo>
                    <a:pt x="393" y="69"/>
                    <a:pt x="488" y="160"/>
                    <a:pt x="491" y="275"/>
                  </a:cubicBezTo>
                  <a:cubicBezTo>
                    <a:pt x="493" y="390"/>
                    <a:pt x="401" y="484"/>
                    <a:pt x="285" y="486"/>
                  </a:cubicBezTo>
                  <a:moveTo>
                    <a:pt x="559" y="274"/>
                  </a:moveTo>
                  <a:cubicBezTo>
                    <a:pt x="556" y="122"/>
                    <a:pt x="429" y="0"/>
                    <a:pt x="275" y="3"/>
                  </a:cubicBezTo>
                  <a:cubicBezTo>
                    <a:pt x="122" y="5"/>
                    <a:pt x="0" y="131"/>
                    <a:pt x="3" y="283"/>
                  </a:cubicBezTo>
                  <a:cubicBezTo>
                    <a:pt x="6" y="435"/>
                    <a:pt x="133" y="556"/>
                    <a:pt x="287" y="554"/>
                  </a:cubicBezTo>
                  <a:cubicBezTo>
                    <a:pt x="440" y="551"/>
                    <a:pt x="562" y="426"/>
                    <a:pt x="559" y="274"/>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22">
              <a:extLst>
                <a:ext uri="{FF2B5EF4-FFF2-40B4-BE49-F238E27FC236}">
                  <a16:creationId xmlns:a16="http://schemas.microsoft.com/office/drawing/2014/main" id="{F336AE52-8EB1-45ED-A911-12427FE833A0}"/>
                </a:ext>
              </a:extLst>
            </p:cNvPr>
            <p:cNvSpPr>
              <a:spLocks/>
            </p:cNvSpPr>
            <p:nvPr userDrawn="1"/>
          </p:nvSpPr>
          <p:spPr bwMode="auto">
            <a:xfrm>
              <a:off x="14225588" y="2706688"/>
              <a:ext cx="104775" cy="188913"/>
            </a:xfrm>
            <a:custGeom>
              <a:avLst/>
              <a:gdLst>
                <a:gd name="T0" fmla="*/ 49 w 89"/>
                <a:gd name="T1" fmla="*/ 158 h 162"/>
                <a:gd name="T2" fmla="*/ 23 w 89"/>
                <a:gd name="T3" fmla="*/ 149 h 162"/>
                <a:gd name="T4" fmla="*/ 17 w 89"/>
                <a:gd name="T5" fmla="*/ 57 h 162"/>
                <a:gd name="T6" fmla="*/ 51 w 89"/>
                <a:gd name="T7" fmla="*/ 7 h 162"/>
                <a:gd name="T8" fmla="*/ 82 w 89"/>
                <a:gd name="T9" fmla="*/ 10 h 162"/>
                <a:gd name="T10" fmla="*/ 77 w 89"/>
                <a:gd name="T11" fmla="*/ 39 h 162"/>
                <a:gd name="T12" fmla="*/ 58 w 89"/>
                <a:gd name="T13" fmla="*/ 68 h 162"/>
                <a:gd name="T14" fmla="*/ 61 w 89"/>
                <a:gd name="T15" fmla="*/ 129 h 162"/>
                <a:gd name="T16" fmla="*/ 52 w 89"/>
                <a:gd name="T17" fmla="*/ 157 h 162"/>
                <a:gd name="T18" fmla="*/ 49 w 89"/>
                <a:gd name="T19" fmla="*/ 15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62">
                  <a:moveTo>
                    <a:pt x="49" y="158"/>
                  </a:moveTo>
                  <a:cubicBezTo>
                    <a:pt x="39" y="162"/>
                    <a:pt x="28" y="158"/>
                    <a:pt x="23" y="149"/>
                  </a:cubicBezTo>
                  <a:cubicBezTo>
                    <a:pt x="22" y="148"/>
                    <a:pt x="0" y="108"/>
                    <a:pt x="17" y="57"/>
                  </a:cubicBezTo>
                  <a:cubicBezTo>
                    <a:pt x="27" y="26"/>
                    <a:pt x="49" y="9"/>
                    <a:pt x="51" y="7"/>
                  </a:cubicBezTo>
                  <a:cubicBezTo>
                    <a:pt x="61" y="0"/>
                    <a:pt x="75" y="1"/>
                    <a:pt x="82" y="10"/>
                  </a:cubicBezTo>
                  <a:cubicBezTo>
                    <a:pt x="89" y="19"/>
                    <a:pt x="87" y="32"/>
                    <a:pt x="77" y="39"/>
                  </a:cubicBezTo>
                  <a:cubicBezTo>
                    <a:pt x="77" y="39"/>
                    <a:pt x="64" y="49"/>
                    <a:pt x="58" y="68"/>
                  </a:cubicBezTo>
                  <a:cubicBezTo>
                    <a:pt x="47" y="102"/>
                    <a:pt x="61" y="128"/>
                    <a:pt x="61" y="129"/>
                  </a:cubicBezTo>
                  <a:cubicBezTo>
                    <a:pt x="67" y="139"/>
                    <a:pt x="63" y="151"/>
                    <a:pt x="52" y="157"/>
                  </a:cubicBezTo>
                  <a:cubicBezTo>
                    <a:pt x="51" y="158"/>
                    <a:pt x="50" y="158"/>
                    <a:pt x="49" y="158"/>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3" name="textruta 42">
            <a:hlinkClick r:id="rId3" action="ppaction://hlinksldjump"/>
            <a:extLst>
              <a:ext uri="{FF2B5EF4-FFF2-40B4-BE49-F238E27FC236}">
                <a16:creationId xmlns:a16="http://schemas.microsoft.com/office/drawing/2014/main" id="{5FFBA977-0E63-49EB-AA54-54C2B0411B16}"/>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3"/>
                </a:solidFill>
              </a:rPr>
              <a:t>Checklistor</a:t>
            </a:r>
          </a:p>
        </p:txBody>
      </p:sp>
      <p:sp>
        <p:nvSpPr>
          <p:cNvPr id="44" name="textruta 43">
            <a:hlinkClick r:id="rId4" action="ppaction://hlinksldjump"/>
            <a:extLst>
              <a:ext uri="{FF2B5EF4-FFF2-40B4-BE49-F238E27FC236}">
                <a16:creationId xmlns:a16="http://schemas.microsoft.com/office/drawing/2014/main" id="{5BB66B5A-D2DC-4DE0-A14A-9C83B3CD0A4C}"/>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3"/>
                </a:solidFill>
              </a:rPr>
              <a:t>Meny</a:t>
            </a:r>
          </a:p>
        </p:txBody>
      </p:sp>
    </p:spTree>
    <p:extLst>
      <p:ext uri="{BB962C8B-B14F-4D97-AF65-F5344CB8AC3E}">
        <p14:creationId xmlns:p14="http://schemas.microsoft.com/office/powerpoint/2010/main" val="363353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9. Endast text">
    <p:bg>
      <p:bgPr>
        <a:solidFill>
          <a:schemeClr val="bg1"/>
        </a:solidFill>
        <a:effectLst/>
      </p:bgPr>
    </p:bg>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1432DE99-754E-41BB-9FFE-080E112014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8935" y="0"/>
            <a:ext cx="7188046" cy="6858000"/>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3"/>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3"/>
                </a:solidFill>
              </a:defRPr>
            </a:lvl1pPr>
            <a:lvl2pPr>
              <a:defRPr sz="2000"/>
            </a:lvl2pPr>
            <a:lvl3pPr>
              <a:defRPr sz="2000"/>
            </a:lvl3pPr>
            <a:lvl4pPr>
              <a:defRPr sz="2000"/>
            </a:lvl4pPr>
            <a:lvl5pPr>
              <a:defRPr sz="2000"/>
            </a:lvl5pPr>
          </a:lstStyle>
          <a:p>
            <a:pPr lvl="0"/>
            <a:r>
              <a:rPr lang="sv-SE"/>
              <a:t>xx</a:t>
            </a:r>
          </a:p>
        </p:txBody>
      </p:sp>
      <p:grpSp>
        <p:nvGrpSpPr>
          <p:cNvPr id="168" name="Grupp 167">
            <a:extLst>
              <a:ext uri="{FF2B5EF4-FFF2-40B4-BE49-F238E27FC236}">
                <a16:creationId xmlns:a16="http://schemas.microsoft.com/office/drawing/2014/main" id="{66C6AB69-2FB0-43A8-A6E1-AFC14E317556}"/>
              </a:ext>
            </a:extLst>
          </p:cNvPr>
          <p:cNvGrpSpPr>
            <a:grpSpLocks noChangeAspect="1"/>
          </p:cNvGrpSpPr>
          <p:nvPr userDrawn="1"/>
        </p:nvGrpSpPr>
        <p:grpSpPr>
          <a:xfrm>
            <a:off x="14400" y="2116800"/>
            <a:ext cx="5278871" cy="1036800"/>
            <a:chOff x="12765088" y="2033588"/>
            <a:chExt cx="7419975" cy="1457325"/>
          </a:xfrm>
        </p:grpSpPr>
        <p:sp>
          <p:nvSpPr>
            <p:cNvPr id="169" name="Oval 5">
              <a:extLst>
                <a:ext uri="{FF2B5EF4-FFF2-40B4-BE49-F238E27FC236}">
                  <a16:creationId xmlns:a16="http://schemas.microsoft.com/office/drawing/2014/main" id="{0DA6DC9C-AFB9-42DE-B44B-B73E01888859}"/>
                </a:ext>
              </a:extLst>
            </p:cNvPr>
            <p:cNvSpPr>
              <a:spLocks noChangeArrowheads="1"/>
            </p:cNvSpPr>
            <p:nvPr userDrawn="1"/>
          </p:nvSpPr>
          <p:spPr bwMode="auto">
            <a:xfrm>
              <a:off x="13836650" y="2181226"/>
              <a:ext cx="1165225"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0" name="Freeform 6">
              <a:extLst>
                <a:ext uri="{FF2B5EF4-FFF2-40B4-BE49-F238E27FC236}">
                  <a16:creationId xmlns:a16="http://schemas.microsoft.com/office/drawing/2014/main" id="{46557695-03E0-4057-8BAE-1EC8851BC1AC}"/>
                </a:ext>
              </a:extLst>
            </p:cNvPr>
            <p:cNvSpPr>
              <a:spLocks noEditPoints="1"/>
            </p:cNvSpPr>
            <p:nvPr userDrawn="1"/>
          </p:nvSpPr>
          <p:spPr bwMode="auto">
            <a:xfrm>
              <a:off x="13690600" y="2033588"/>
              <a:ext cx="1455738" cy="1457325"/>
            </a:xfrm>
            <a:custGeom>
              <a:avLst/>
              <a:gdLst>
                <a:gd name="T0" fmla="*/ 625 w 1249"/>
                <a:gd name="T1" fmla="*/ 126 h 1249"/>
                <a:gd name="T2" fmla="*/ 126 w 1249"/>
                <a:gd name="T3" fmla="*/ 624 h 1249"/>
                <a:gd name="T4" fmla="*/ 625 w 1249"/>
                <a:gd name="T5" fmla="*/ 1123 h 1249"/>
                <a:gd name="T6" fmla="*/ 1124 w 1249"/>
                <a:gd name="T7" fmla="*/ 624 h 1249"/>
                <a:gd name="T8" fmla="*/ 625 w 1249"/>
                <a:gd name="T9" fmla="*/ 126 h 1249"/>
                <a:gd name="T10" fmla="*/ 625 w 1249"/>
                <a:gd name="T11" fmla="*/ 1249 h 1249"/>
                <a:gd name="T12" fmla="*/ 0 w 1249"/>
                <a:gd name="T13" fmla="*/ 624 h 1249"/>
                <a:gd name="T14" fmla="*/ 625 w 1249"/>
                <a:gd name="T15" fmla="*/ 0 h 1249"/>
                <a:gd name="T16" fmla="*/ 1249 w 1249"/>
                <a:gd name="T17" fmla="*/ 624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6"/>
                  </a:moveTo>
                  <a:cubicBezTo>
                    <a:pt x="350" y="126"/>
                    <a:pt x="126" y="349"/>
                    <a:pt x="126" y="624"/>
                  </a:cubicBezTo>
                  <a:cubicBezTo>
                    <a:pt x="126" y="899"/>
                    <a:pt x="350" y="1123"/>
                    <a:pt x="625" y="1123"/>
                  </a:cubicBezTo>
                  <a:cubicBezTo>
                    <a:pt x="900" y="1123"/>
                    <a:pt x="1124" y="899"/>
                    <a:pt x="1124" y="624"/>
                  </a:cubicBezTo>
                  <a:cubicBezTo>
                    <a:pt x="1124" y="349"/>
                    <a:pt x="900" y="126"/>
                    <a:pt x="625" y="126"/>
                  </a:cubicBezTo>
                  <a:moveTo>
                    <a:pt x="625" y="1249"/>
                  </a:moveTo>
                  <a:cubicBezTo>
                    <a:pt x="280" y="1249"/>
                    <a:pt x="0" y="969"/>
                    <a:pt x="0" y="624"/>
                  </a:cubicBezTo>
                  <a:cubicBezTo>
                    <a:pt x="0" y="280"/>
                    <a:pt x="280" y="0"/>
                    <a:pt x="625" y="0"/>
                  </a:cubicBezTo>
                  <a:cubicBezTo>
                    <a:pt x="969" y="0"/>
                    <a:pt x="1249" y="280"/>
                    <a:pt x="1249" y="624"/>
                  </a:cubicBezTo>
                  <a:cubicBezTo>
                    <a:pt x="1249" y="969"/>
                    <a:pt x="969" y="1249"/>
                    <a:pt x="625" y="1249"/>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1" name="Oval 7">
              <a:extLst>
                <a:ext uri="{FF2B5EF4-FFF2-40B4-BE49-F238E27FC236}">
                  <a16:creationId xmlns:a16="http://schemas.microsoft.com/office/drawing/2014/main" id="{3F6E746C-FA04-4ADD-8315-4AA630627896}"/>
                </a:ext>
              </a:extLst>
            </p:cNvPr>
            <p:cNvSpPr>
              <a:spLocks noChangeArrowheads="1"/>
            </p:cNvSpPr>
            <p:nvPr userDrawn="1"/>
          </p:nvSpPr>
          <p:spPr bwMode="auto">
            <a:xfrm>
              <a:off x="13836650" y="2181226"/>
              <a:ext cx="1165225"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2" name="Freeform 8">
              <a:extLst>
                <a:ext uri="{FF2B5EF4-FFF2-40B4-BE49-F238E27FC236}">
                  <a16:creationId xmlns:a16="http://schemas.microsoft.com/office/drawing/2014/main" id="{77E7E5A0-9E33-42D8-83BF-91EC247D5147}"/>
                </a:ext>
              </a:extLst>
            </p:cNvPr>
            <p:cNvSpPr>
              <a:spLocks/>
            </p:cNvSpPr>
            <p:nvPr userDrawn="1"/>
          </p:nvSpPr>
          <p:spPr bwMode="auto">
            <a:xfrm>
              <a:off x="12765088" y="2430463"/>
              <a:ext cx="1039813" cy="612775"/>
            </a:xfrm>
            <a:custGeom>
              <a:avLst/>
              <a:gdLst>
                <a:gd name="T0" fmla="*/ 0 w 655"/>
                <a:gd name="T1" fmla="*/ 386 h 386"/>
                <a:gd name="T2" fmla="*/ 655 w 655"/>
                <a:gd name="T3" fmla="*/ 386 h 386"/>
                <a:gd name="T4" fmla="*/ 655 w 655"/>
                <a:gd name="T5" fmla="*/ 0 h 386"/>
                <a:gd name="T6" fmla="*/ 0 w 655"/>
                <a:gd name="T7" fmla="*/ 0 h 386"/>
                <a:gd name="T8" fmla="*/ 0 w 655"/>
                <a:gd name="T9" fmla="*/ 386 h 386"/>
                <a:gd name="T10" fmla="*/ 0 w 655"/>
                <a:gd name="T11" fmla="*/ 386 h 386"/>
              </a:gdLst>
              <a:ahLst/>
              <a:cxnLst>
                <a:cxn ang="0">
                  <a:pos x="T0" y="T1"/>
                </a:cxn>
                <a:cxn ang="0">
                  <a:pos x="T2" y="T3"/>
                </a:cxn>
                <a:cxn ang="0">
                  <a:pos x="T4" y="T5"/>
                </a:cxn>
                <a:cxn ang="0">
                  <a:pos x="T6" y="T7"/>
                </a:cxn>
                <a:cxn ang="0">
                  <a:pos x="T8" y="T9"/>
                </a:cxn>
                <a:cxn ang="0">
                  <a:pos x="T10" y="T11"/>
                </a:cxn>
              </a:cxnLst>
              <a:rect l="0" t="0" r="r" b="b"/>
              <a:pathLst>
                <a:path w="655" h="386">
                  <a:moveTo>
                    <a:pt x="0" y="386"/>
                  </a:moveTo>
                  <a:lnTo>
                    <a:pt x="655" y="386"/>
                  </a:lnTo>
                  <a:lnTo>
                    <a:pt x="655" y="0"/>
                  </a:lnTo>
                  <a:lnTo>
                    <a:pt x="0" y="0"/>
                  </a:lnTo>
                  <a:lnTo>
                    <a:pt x="0" y="386"/>
                  </a:lnTo>
                  <a:lnTo>
                    <a:pt x="0" y="386"/>
                  </a:ln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3" name="Freeform 9">
              <a:extLst>
                <a:ext uri="{FF2B5EF4-FFF2-40B4-BE49-F238E27FC236}">
                  <a16:creationId xmlns:a16="http://schemas.microsoft.com/office/drawing/2014/main" id="{6BEA72C2-55AB-4752-95B3-548CA935D64E}"/>
                </a:ext>
              </a:extLst>
            </p:cNvPr>
            <p:cNvSpPr>
              <a:spLocks/>
            </p:cNvSpPr>
            <p:nvPr userDrawn="1"/>
          </p:nvSpPr>
          <p:spPr bwMode="auto">
            <a:xfrm>
              <a:off x="15030450" y="2430463"/>
              <a:ext cx="5154613" cy="612775"/>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4" name="Freeform 10">
              <a:extLst>
                <a:ext uri="{FF2B5EF4-FFF2-40B4-BE49-F238E27FC236}">
                  <a16:creationId xmlns:a16="http://schemas.microsoft.com/office/drawing/2014/main" id="{F6CDE310-0940-4817-8B58-BCF0CBC22D40}"/>
                </a:ext>
              </a:extLst>
            </p:cNvPr>
            <p:cNvSpPr>
              <a:spLocks/>
            </p:cNvSpPr>
            <p:nvPr userDrawn="1"/>
          </p:nvSpPr>
          <p:spPr bwMode="auto">
            <a:xfrm>
              <a:off x="15568613" y="2557463"/>
              <a:ext cx="309563" cy="374650"/>
            </a:xfrm>
            <a:custGeom>
              <a:avLst/>
              <a:gdLst>
                <a:gd name="T0" fmla="*/ 132 w 265"/>
                <a:gd name="T1" fmla="*/ 322 h 322"/>
                <a:gd name="T2" fmla="*/ 87 w 265"/>
                <a:gd name="T3" fmla="*/ 317 h 322"/>
                <a:gd name="T4" fmla="*/ 52 w 265"/>
                <a:gd name="T5" fmla="*/ 303 h 322"/>
                <a:gd name="T6" fmla="*/ 27 w 265"/>
                <a:gd name="T7" fmla="*/ 281 h 322"/>
                <a:gd name="T8" fmla="*/ 10 w 265"/>
                <a:gd name="T9" fmla="*/ 251 h 322"/>
                <a:gd name="T10" fmla="*/ 2 w 265"/>
                <a:gd name="T11" fmla="*/ 222 h 322"/>
                <a:gd name="T12" fmla="*/ 0 w 265"/>
                <a:gd name="T13" fmla="*/ 186 h 322"/>
                <a:gd name="T14" fmla="*/ 0 w 265"/>
                <a:gd name="T15" fmla="*/ 0 h 322"/>
                <a:gd name="T16" fmla="*/ 58 w 265"/>
                <a:gd name="T17" fmla="*/ 0 h 322"/>
                <a:gd name="T18" fmla="*/ 58 w 265"/>
                <a:gd name="T19" fmla="*/ 181 h 322"/>
                <a:gd name="T20" fmla="*/ 66 w 265"/>
                <a:gd name="T21" fmla="*/ 233 h 322"/>
                <a:gd name="T22" fmla="*/ 92 w 265"/>
                <a:gd name="T23" fmla="*/ 264 h 322"/>
                <a:gd name="T24" fmla="*/ 133 w 265"/>
                <a:gd name="T25" fmla="*/ 273 h 322"/>
                <a:gd name="T26" fmla="*/ 173 w 265"/>
                <a:gd name="T27" fmla="*/ 264 h 322"/>
                <a:gd name="T28" fmla="*/ 200 w 265"/>
                <a:gd name="T29" fmla="*/ 233 h 322"/>
                <a:gd name="T30" fmla="*/ 208 w 265"/>
                <a:gd name="T31" fmla="*/ 181 h 322"/>
                <a:gd name="T32" fmla="*/ 208 w 265"/>
                <a:gd name="T33" fmla="*/ 0 h 322"/>
                <a:gd name="T34" fmla="*/ 265 w 265"/>
                <a:gd name="T35" fmla="*/ 0 h 322"/>
                <a:gd name="T36" fmla="*/ 265 w 265"/>
                <a:gd name="T37" fmla="*/ 186 h 322"/>
                <a:gd name="T38" fmla="*/ 263 w 265"/>
                <a:gd name="T39" fmla="*/ 222 h 322"/>
                <a:gd name="T40" fmla="*/ 256 w 265"/>
                <a:gd name="T41" fmla="*/ 251 h 322"/>
                <a:gd name="T42" fmla="*/ 239 w 265"/>
                <a:gd name="T43" fmla="*/ 281 h 322"/>
                <a:gd name="T44" fmla="*/ 212 w 265"/>
                <a:gd name="T45" fmla="*/ 303 h 322"/>
                <a:gd name="T46" fmla="*/ 177 w 265"/>
                <a:gd name="T47" fmla="*/ 317 h 322"/>
                <a:gd name="T48" fmla="*/ 132 w 265"/>
                <a:gd name="T49"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322">
                  <a:moveTo>
                    <a:pt x="132" y="322"/>
                  </a:moveTo>
                  <a:cubicBezTo>
                    <a:pt x="115" y="322"/>
                    <a:pt x="100" y="320"/>
                    <a:pt x="87" y="317"/>
                  </a:cubicBezTo>
                  <a:cubicBezTo>
                    <a:pt x="74" y="314"/>
                    <a:pt x="62" y="309"/>
                    <a:pt x="52" y="303"/>
                  </a:cubicBezTo>
                  <a:cubicBezTo>
                    <a:pt x="42" y="297"/>
                    <a:pt x="34" y="290"/>
                    <a:pt x="27" y="281"/>
                  </a:cubicBezTo>
                  <a:cubicBezTo>
                    <a:pt x="19" y="272"/>
                    <a:pt x="14" y="262"/>
                    <a:pt x="10" y="251"/>
                  </a:cubicBezTo>
                  <a:cubicBezTo>
                    <a:pt x="6" y="242"/>
                    <a:pt x="4" y="233"/>
                    <a:pt x="2" y="222"/>
                  </a:cubicBezTo>
                  <a:cubicBezTo>
                    <a:pt x="1" y="211"/>
                    <a:pt x="0" y="199"/>
                    <a:pt x="0" y="186"/>
                  </a:cubicBezTo>
                  <a:cubicBezTo>
                    <a:pt x="0" y="0"/>
                    <a:pt x="0" y="0"/>
                    <a:pt x="0" y="0"/>
                  </a:cubicBezTo>
                  <a:cubicBezTo>
                    <a:pt x="58" y="0"/>
                    <a:pt x="58" y="0"/>
                    <a:pt x="58" y="0"/>
                  </a:cubicBezTo>
                  <a:cubicBezTo>
                    <a:pt x="58" y="181"/>
                    <a:pt x="58" y="181"/>
                    <a:pt x="58" y="181"/>
                  </a:cubicBezTo>
                  <a:cubicBezTo>
                    <a:pt x="58" y="203"/>
                    <a:pt x="60" y="221"/>
                    <a:pt x="66" y="233"/>
                  </a:cubicBezTo>
                  <a:cubicBezTo>
                    <a:pt x="72" y="247"/>
                    <a:pt x="80" y="257"/>
                    <a:pt x="92" y="264"/>
                  </a:cubicBezTo>
                  <a:cubicBezTo>
                    <a:pt x="103" y="270"/>
                    <a:pt x="117" y="273"/>
                    <a:pt x="133" y="273"/>
                  </a:cubicBezTo>
                  <a:cubicBezTo>
                    <a:pt x="148" y="273"/>
                    <a:pt x="162" y="270"/>
                    <a:pt x="173" y="264"/>
                  </a:cubicBezTo>
                  <a:cubicBezTo>
                    <a:pt x="185" y="257"/>
                    <a:pt x="194" y="247"/>
                    <a:pt x="200" y="233"/>
                  </a:cubicBezTo>
                  <a:cubicBezTo>
                    <a:pt x="205" y="221"/>
                    <a:pt x="208" y="203"/>
                    <a:pt x="208" y="181"/>
                  </a:cubicBezTo>
                  <a:cubicBezTo>
                    <a:pt x="208" y="0"/>
                    <a:pt x="208" y="0"/>
                    <a:pt x="208" y="0"/>
                  </a:cubicBezTo>
                  <a:cubicBezTo>
                    <a:pt x="265" y="0"/>
                    <a:pt x="265" y="0"/>
                    <a:pt x="265" y="0"/>
                  </a:cubicBezTo>
                  <a:cubicBezTo>
                    <a:pt x="265" y="186"/>
                    <a:pt x="265" y="186"/>
                    <a:pt x="265" y="186"/>
                  </a:cubicBezTo>
                  <a:cubicBezTo>
                    <a:pt x="265" y="199"/>
                    <a:pt x="265" y="211"/>
                    <a:pt x="263" y="222"/>
                  </a:cubicBezTo>
                  <a:cubicBezTo>
                    <a:pt x="262" y="233"/>
                    <a:pt x="259" y="242"/>
                    <a:pt x="256" y="251"/>
                  </a:cubicBezTo>
                  <a:cubicBezTo>
                    <a:pt x="252" y="262"/>
                    <a:pt x="246" y="272"/>
                    <a:pt x="239" y="281"/>
                  </a:cubicBezTo>
                  <a:cubicBezTo>
                    <a:pt x="231" y="290"/>
                    <a:pt x="223" y="297"/>
                    <a:pt x="212" y="303"/>
                  </a:cubicBezTo>
                  <a:cubicBezTo>
                    <a:pt x="202" y="309"/>
                    <a:pt x="190" y="314"/>
                    <a:pt x="177" y="317"/>
                  </a:cubicBezTo>
                  <a:cubicBezTo>
                    <a:pt x="163" y="320"/>
                    <a:pt x="148" y="322"/>
                    <a:pt x="132" y="3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5" name="Freeform 11">
              <a:extLst>
                <a:ext uri="{FF2B5EF4-FFF2-40B4-BE49-F238E27FC236}">
                  <a16:creationId xmlns:a16="http://schemas.microsoft.com/office/drawing/2014/main" id="{111F576E-3C96-48AC-B44B-7F185F4254D4}"/>
                </a:ext>
              </a:extLst>
            </p:cNvPr>
            <p:cNvSpPr>
              <a:spLocks noEditPoints="1"/>
            </p:cNvSpPr>
            <p:nvPr userDrawn="1"/>
          </p:nvSpPr>
          <p:spPr bwMode="auto">
            <a:xfrm>
              <a:off x="15952788" y="2557463"/>
              <a:ext cx="268288" cy="368300"/>
            </a:xfrm>
            <a:custGeom>
              <a:avLst/>
              <a:gdLst>
                <a:gd name="T0" fmla="*/ 87 w 229"/>
                <a:gd name="T1" fmla="*/ 194 h 316"/>
                <a:gd name="T2" fmla="*/ 72 w 229"/>
                <a:gd name="T3" fmla="*/ 193 h 316"/>
                <a:gd name="T4" fmla="*/ 58 w 229"/>
                <a:gd name="T5" fmla="*/ 192 h 316"/>
                <a:gd name="T6" fmla="*/ 58 w 229"/>
                <a:gd name="T7" fmla="*/ 316 h 316"/>
                <a:gd name="T8" fmla="*/ 0 w 229"/>
                <a:gd name="T9" fmla="*/ 316 h 316"/>
                <a:gd name="T10" fmla="*/ 0 w 229"/>
                <a:gd name="T11" fmla="*/ 0 h 316"/>
                <a:gd name="T12" fmla="*/ 91 w 229"/>
                <a:gd name="T13" fmla="*/ 0 h 316"/>
                <a:gd name="T14" fmla="*/ 131 w 229"/>
                <a:gd name="T15" fmla="*/ 2 h 316"/>
                <a:gd name="T16" fmla="*/ 162 w 229"/>
                <a:gd name="T17" fmla="*/ 8 h 316"/>
                <a:gd name="T18" fmla="*/ 212 w 229"/>
                <a:gd name="T19" fmla="*/ 40 h 316"/>
                <a:gd name="T20" fmla="*/ 229 w 229"/>
                <a:gd name="T21" fmla="*/ 95 h 316"/>
                <a:gd name="T22" fmla="*/ 220 w 229"/>
                <a:gd name="T23" fmla="*/ 136 h 316"/>
                <a:gd name="T24" fmla="*/ 192 w 229"/>
                <a:gd name="T25" fmla="*/ 167 h 316"/>
                <a:gd name="T26" fmla="*/ 148 w 229"/>
                <a:gd name="T27" fmla="*/ 187 h 316"/>
                <a:gd name="T28" fmla="*/ 87 w 229"/>
                <a:gd name="T29" fmla="*/ 194 h 316"/>
                <a:gd name="T30" fmla="*/ 58 w 229"/>
                <a:gd name="T31" fmla="*/ 144 h 316"/>
                <a:gd name="T32" fmla="*/ 71 w 229"/>
                <a:gd name="T33" fmla="*/ 145 h 316"/>
                <a:gd name="T34" fmla="*/ 86 w 229"/>
                <a:gd name="T35" fmla="*/ 145 h 316"/>
                <a:gd name="T36" fmla="*/ 126 w 229"/>
                <a:gd name="T37" fmla="*/ 141 h 316"/>
                <a:gd name="T38" fmla="*/ 151 w 229"/>
                <a:gd name="T39" fmla="*/ 131 h 316"/>
                <a:gd name="T40" fmla="*/ 165 w 229"/>
                <a:gd name="T41" fmla="*/ 115 h 316"/>
                <a:gd name="T42" fmla="*/ 169 w 229"/>
                <a:gd name="T43" fmla="*/ 94 h 316"/>
                <a:gd name="T44" fmla="*/ 163 w 229"/>
                <a:gd name="T45" fmla="*/ 70 h 316"/>
                <a:gd name="T46" fmla="*/ 141 w 229"/>
                <a:gd name="T47" fmla="*/ 54 h 316"/>
                <a:gd name="T48" fmla="*/ 120 w 229"/>
                <a:gd name="T49" fmla="*/ 50 h 316"/>
                <a:gd name="T50" fmla="*/ 90 w 229"/>
                <a:gd name="T51" fmla="*/ 48 h 316"/>
                <a:gd name="T52" fmla="*/ 58 w 229"/>
                <a:gd name="T53" fmla="*/ 48 h 316"/>
                <a:gd name="T54" fmla="*/ 58 w 229"/>
                <a:gd name="T55" fmla="*/ 14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316">
                  <a:moveTo>
                    <a:pt x="87" y="194"/>
                  </a:moveTo>
                  <a:cubicBezTo>
                    <a:pt x="82" y="194"/>
                    <a:pt x="77" y="194"/>
                    <a:pt x="72" y="193"/>
                  </a:cubicBezTo>
                  <a:cubicBezTo>
                    <a:pt x="67" y="193"/>
                    <a:pt x="62" y="193"/>
                    <a:pt x="58" y="192"/>
                  </a:cubicBezTo>
                  <a:cubicBezTo>
                    <a:pt x="58" y="316"/>
                    <a:pt x="58" y="316"/>
                    <a:pt x="58" y="316"/>
                  </a:cubicBezTo>
                  <a:cubicBezTo>
                    <a:pt x="0" y="316"/>
                    <a:pt x="0" y="316"/>
                    <a:pt x="0" y="316"/>
                  </a:cubicBezTo>
                  <a:cubicBezTo>
                    <a:pt x="0" y="0"/>
                    <a:pt x="0" y="0"/>
                    <a:pt x="0" y="0"/>
                  </a:cubicBezTo>
                  <a:cubicBezTo>
                    <a:pt x="91" y="0"/>
                    <a:pt x="91" y="0"/>
                    <a:pt x="91" y="0"/>
                  </a:cubicBezTo>
                  <a:cubicBezTo>
                    <a:pt x="106" y="0"/>
                    <a:pt x="120" y="1"/>
                    <a:pt x="131" y="2"/>
                  </a:cubicBezTo>
                  <a:cubicBezTo>
                    <a:pt x="143" y="3"/>
                    <a:pt x="153" y="5"/>
                    <a:pt x="162" y="8"/>
                  </a:cubicBezTo>
                  <a:cubicBezTo>
                    <a:pt x="183" y="14"/>
                    <a:pt x="200" y="25"/>
                    <a:pt x="212" y="40"/>
                  </a:cubicBezTo>
                  <a:cubicBezTo>
                    <a:pt x="223" y="54"/>
                    <a:pt x="229" y="72"/>
                    <a:pt x="229" y="95"/>
                  </a:cubicBezTo>
                  <a:cubicBezTo>
                    <a:pt x="229" y="110"/>
                    <a:pt x="226" y="124"/>
                    <a:pt x="220" y="136"/>
                  </a:cubicBezTo>
                  <a:cubicBezTo>
                    <a:pt x="213" y="148"/>
                    <a:pt x="204" y="159"/>
                    <a:pt x="192" y="167"/>
                  </a:cubicBezTo>
                  <a:cubicBezTo>
                    <a:pt x="180" y="176"/>
                    <a:pt x="165" y="182"/>
                    <a:pt x="148" y="187"/>
                  </a:cubicBezTo>
                  <a:cubicBezTo>
                    <a:pt x="130" y="191"/>
                    <a:pt x="110" y="194"/>
                    <a:pt x="87" y="194"/>
                  </a:cubicBezTo>
                  <a:close/>
                  <a:moveTo>
                    <a:pt x="58" y="144"/>
                  </a:moveTo>
                  <a:cubicBezTo>
                    <a:pt x="61" y="144"/>
                    <a:pt x="65" y="145"/>
                    <a:pt x="71" y="145"/>
                  </a:cubicBezTo>
                  <a:cubicBezTo>
                    <a:pt x="76" y="145"/>
                    <a:pt x="81" y="145"/>
                    <a:pt x="86" y="145"/>
                  </a:cubicBezTo>
                  <a:cubicBezTo>
                    <a:pt x="102" y="145"/>
                    <a:pt x="115" y="144"/>
                    <a:pt x="126" y="141"/>
                  </a:cubicBezTo>
                  <a:cubicBezTo>
                    <a:pt x="136" y="139"/>
                    <a:pt x="145" y="135"/>
                    <a:pt x="151" y="131"/>
                  </a:cubicBezTo>
                  <a:cubicBezTo>
                    <a:pt x="158" y="126"/>
                    <a:pt x="162" y="121"/>
                    <a:pt x="165" y="115"/>
                  </a:cubicBezTo>
                  <a:cubicBezTo>
                    <a:pt x="168" y="108"/>
                    <a:pt x="169" y="101"/>
                    <a:pt x="169" y="94"/>
                  </a:cubicBezTo>
                  <a:cubicBezTo>
                    <a:pt x="169" y="84"/>
                    <a:pt x="167" y="76"/>
                    <a:pt x="163" y="70"/>
                  </a:cubicBezTo>
                  <a:cubicBezTo>
                    <a:pt x="159" y="63"/>
                    <a:pt x="151" y="57"/>
                    <a:pt x="141" y="54"/>
                  </a:cubicBezTo>
                  <a:cubicBezTo>
                    <a:pt x="135" y="52"/>
                    <a:pt x="128" y="50"/>
                    <a:pt x="120" y="50"/>
                  </a:cubicBezTo>
                  <a:cubicBezTo>
                    <a:pt x="112" y="49"/>
                    <a:pt x="102" y="48"/>
                    <a:pt x="90" y="48"/>
                  </a:cubicBezTo>
                  <a:cubicBezTo>
                    <a:pt x="58" y="48"/>
                    <a:pt x="58" y="48"/>
                    <a:pt x="58" y="48"/>
                  </a:cubicBezTo>
                  <a:lnTo>
                    <a:pt x="5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6" name="Freeform 12">
              <a:extLst>
                <a:ext uri="{FF2B5EF4-FFF2-40B4-BE49-F238E27FC236}">
                  <a16:creationId xmlns:a16="http://schemas.microsoft.com/office/drawing/2014/main" id="{F31197E6-A2ED-47FE-941A-80397FC9A290}"/>
                </a:ext>
              </a:extLst>
            </p:cNvPr>
            <p:cNvSpPr>
              <a:spLocks noEditPoints="1"/>
            </p:cNvSpPr>
            <p:nvPr userDrawn="1"/>
          </p:nvSpPr>
          <p:spPr bwMode="auto">
            <a:xfrm>
              <a:off x="16279813" y="2557463"/>
              <a:ext cx="266700" cy="368300"/>
            </a:xfrm>
            <a:custGeom>
              <a:avLst/>
              <a:gdLst>
                <a:gd name="T0" fmla="*/ 87 w 229"/>
                <a:gd name="T1" fmla="*/ 194 h 316"/>
                <a:gd name="T2" fmla="*/ 72 w 229"/>
                <a:gd name="T3" fmla="*/ 193 h 316"/>
                <a:gd name="T4" fmla="*/ 58 w 229"/>
                <a:gd name="T5" fmla="*/ 192 h 316"/>
                <a:gd name="T6" fmla="*/ 58 w 229"/>
                <a:gd name="T7" fmla="*/ 316 h 316"/>
                <a:gd name="T8" fmla="*/ 0 w 229"/>
                <a:gd name="T9" fmla="*/ 316 h 316"/>
                <a:gd name="T10" fmla="*/ 0 w 229"/>
                <a:gd name="T11" fmla="*/ 0 h 316"/>
                <a:gd name="T12" fmla="*/ 91 w 229"/>
                <a:gd name="T13" fmla="*/ 0 h 316"/>
                <a:gd name="T14" fmla="*/ 131 w 229"/>
                <a:gd name="T15" fmla="*/ 2 h 316"/>
                <a:gd name="T16" fmla="*/ 162 w 229"/>
                <a:gd name="T17" fmla="*/ 8 h 316"/>
                <a:gd name="T18" fmla="*/ 212 w 229"/>
                <a:gd name="T19" fmla="*/ 40 h 316"/>
                <a:gd name="T20" fmla="*/ 229 w 229"/>
                <a:gd name="T21" fmla="*/ 95 h 316"/>
                <a:gd name="T22" fmla="*/ 220 w 229"/>
                <a:gd name="T23" fmla="*/ 136 h 316"/>
                <a:gd name="T24" fmla="*/ 192 w 229"/>
                <a:gd name="T25" fmla="*/ 167 h 316"/>
                <a:gd name="T26" fmla="*/ 148 w 229"/>
                <a:gd name="T27" fmla="*/ 187 h 316"/>
                <a:gd name="T28" fmla="*/ 87 w 229"/>
                <a:gd name="T29" fmla="*/ 194 h 316"/>
                <a:gd name="T30" fmla="*/ 58 w 229"/>
                <a:gd name="T31" fmla="*/ 144 h 316"/>
                <a:gd name="T32" fmla="*/ 71 w 229"/>
                <a:gd name="T33" fmla="*/ 145 h 316"/>
                <a:gd name="T34" fmla="*/ 86 w 229"/>
                <a:gd name="T35" fmla="*/ 145 h 316"/>
                <a:gd name="T36" fmla="*/ 126 w 229"/>
                <a:gd name="T37" fmla="*/ 141 h 316"/>
                <a:gd name="T38" fmla="*/ 151 w 229"/>
                <a:gd name="T39" fmla="*/ 131 h 316"/>
                <a:gd name="T40" fmla="*/ 165 w 229"/>
                <a:gd name="T41" fmla="*/ 115 h 316"/>
                <a:gd name="T42" fmla="*/ 169 w 229"/>
                <a:gd name="T43" fmla="*/ 94 h 316"/>
                <a:gd name="T44" fmla="*/ 163 w 229"/>
                <a:gd name="T45" fmla="*/ 70 h 316"/>
                <a:gd name="T46" fmla="*/ 141 w 229"/>
                <a:gd name="T47" fmla="*/ 54 h 316"/>
                <a:gd name="T48" fmla="*/ 120 w 229"/>
                <a:gd name="T49" fmla="*/ 50 h 316"/>
                <a:gd name="T50" fmla="*/ 90 w 229"/>
                <a:gd name="T51" fmla="*/ 48 h 316"/>
                <a:gd name="T52" fmla="*/ 58 w 229"/>
                <a:gd name="T53" fmla="*/ 48 h 316"/>
                <a:gd name="T54" fmla="*/ 58 w 229"/>
                <a:gd name="T55" fmla="*/ 14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316">
                  <a:moveTo>
                    <a:pt x="87" y="194"/>
                  </a:moveTo>
                  <a:cubicBezTo>
                    <a:pt x="82" y="194"/>
                    <a:pt x="77" y="194"/>
                    <a:pt x="72" y="193"/>
                  </a:cubicBezTo>
                  <a:cubicBezTo>
                    <a:pt x="67" y="193"/>
                    <a:pt x="62" y="193"/>
                    <a:pt x="58" y="192"/>
                  </a:cubicBezTo>
                  <a:cubicBezTo>
                    <a:pt x="58" y="316"/>
                    <a:pt x="58" y="316"/>
                    <a:pt x="58" y="316"/>
                  </a:cubicBezTo>
                  <a:cubicBezTo>
                    <a:pt x="0" y="316"/>
                    <a:pt x="0" y="316"/>
                    <a:pt x="0" y="316"/>
                  </a:cubicBezTo>
                  <a:cubicBezTo>
                    <a:pt x="0" y="0"/>
                    <a:pt x="0" y="0"/>
                    <a:pt x="0" y="0"/>
                  </a:cubicBezTo>
                  <a:cubicBezTo>
                    <a:pt x="91" y="0"/>
                    <a:pt x="91" y="0"/>
                    <a:pt x="91" y="0"/>
                  </a:cubicBezTo>
                  <a:cubicBezTo>
                    <a:pt x="106" y="0"/>
                    <a:pt x="120" y="1"/>
                    <a:pt x="131" y="2"/>
                  </a:cubicBezTo>
                  <a:cubicBezTo>
                    <a:pt x="143" y="3"/>
                    <a:pt x="153" y="5"/>
                    <a:pt x="162" y="8"/>
                  </a:cubicBezTo>
                  <a:cubicBezTo>
                    <a:pt x="183" y="14"/>
                    <a:pt x="200" y="25"/>
                    <a:pt x="212" y="40"/>
                  </a:cubicBezTo>
                  <a:cubicBezTo>
                    <a:pt x="223" y="54"/>
                    <a:pt x="229" y="72"/>
                    <a:pt x="229" y="95"/>
                  </a:cubicBezTo>
                  <a:cubicBezTo>
                    <a:pt x="229" y="110"/>
                    <a:pt x="226" y="124"/>
                    <a:pt x="220" y="136"/>
                  </a:cubicBezTo>
                  <a:cubicBezTo>
                    <a:pt x="213" y="148"/>
                    <a:pt x="204" y="159"/>
                    <a:pt x="192" y="167"/>
                  </a:cubicBezTo>
                  <a:cubicBezTo>
                    <a:pt x="180" y="176"/>
                    <a:pt x="165" y="182"/>
                    <a:pt x="148" y="187"/>
                  </a:cubicBezTo>
                  <a:cubicBezTo>
                    <a:pt x="130" y="191"/>
                    <a:pt x="110" y="194"/>
                    <a:pt x="87" y="194"/>
                  </a:cubicBezTo>
                  <a:close/>
                  <a:moveTo>
                    <a:pt x="58" y="144"/>
                  </a:moveTo>
                  <a:cubicBezTo>
                    <a:pt x="61" y="144"/>
                    <a:pt x="65" y="145"/>
                    <a:pt x="71" y="145"/>
                  </a:cubicBezTo>
                  <a:cubicBezTo>
                    <a:pt x="76" y="145"/>
                    <a:pt x="81" y="145"/>
                    <a:pt x="86" y="145"/>
                  </a:cubicBezTo>
                  <a:cubicBezTo>
                    <a:pt x="102" y="145"/>
                    <a:pt x="115" y="144"/>
                    <a:pt x="126" y="141"/>
                  </a:cubicBezTo>
                  <a:cubicBezTo>
                    <a:pt x="136" y="139"/>
                    <a:pt x="145" y="135"/>
                    <a:pt x="151" y="131"/>
                  </a:cubicBezTo>
                  <a:cubicBezTo>
                    <a:pt x="158" y="126"/>
                    <a:pt x="162" y="121"/>
                    <a:pt x="165" y="115"/>
                  </a:cubicBezTo>
                  <a:cubicBezTo>
                    <a:pt x="168" y="108"/>
                    <a:pt x="169" y="101"/>
                    <a:pt x="169" y="94"/>
                  </a:cubicBezTo>
                  <a:cubicBezTo>
                    <a:pt x="169" y="84"/>
                    <a:pt x="167" y="76"/>
                    <a:pt x="163" y="70"/>
                  </a:cubicBezTo>
                  <a:cubicBezTo>
                    <a:pt x="159" y="63"/>
                    <a:pt x="151" y="57"/>
                    <a:pt x="141" y="54"/>
                  </a:cubicBezTo>
                  <a:cubicBezTo>
                    <a:pt x="135" y="52"/>
                    <a:pt x="128" y="50"/>
                    <a:pt x="120" y="50"/>
                  </a:cubicBezTo>
                  <a:cubicBezTo>
                    <a:pt x="112" y="49"/>
                    <a:pt x="102" y="48"/>
                    <a:pt x="90" y="48"/>
                  </a:cubicBezTo>
                  <a:cubicBezTo>
                    <a:pt x="58" y="48"/>
                    <a:pt x="58" y="48"/>
                    <a:pt x="58" y="48"/>
                  </a:cubicBezTo>
                  <a:lnTo>
                    <a:pt x="5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7" name="Freeform 13">
              <a:extLst>
                <a:ext uri="{FF2B5EF4-FFF2-40B4-BE49-F238E27FC236}">
                  <a16:creationId xmlns:a16="http://schemas.microsoft.com/office/drawing/2014/main" id="{8ACB50CD-931D-4992-B69C-C804B5AF8D62}"/>
                </a:ext>
              </a:extLst>
            </p:cNvPr>
            <p:cNvSpPr>
              <a:spLocks/>
            </p:cNvSpPr>
            <p:nvPr userDrawn="1"/>
          </p:nvSpPr>
          <p:spPr bwMode="auto">
            <a:xfrm>
              <a:off x="16605250" y="2557463"/>
              <a:ext cx="306388" cy="368300"/>
            </a:xfrm>
            <a:custGeom>
              <a:avLst/>
              <a:gdLst>
                <a:gd name="T0" fmla="*/ 43 w 193"/>
                <a:gd name="T1" fmla="*/ 95 h 232"/>
                <a:gd name="T2" fmla="*/ 150 w 193"/>
                <a:gd name="T3" fmla="*/ 95 h 232"/>
                <a:gd name="T4" fmla="*/ 150 w 193"/>
                <a:gd name="T5" fmla="*/ 0 h 232"/>
                <a:gd name="T6" fmla="*/ 193 w 193"/>
                <a:gd name="T7" fmla="*/ 0 h 232"/>
                <a:gd name="T8" fmla="*/ 193 w 193"/>
                <a:gd name="T9" fmla="*/ 232 h 232"/>
                <a:gd name="T10" fmla="*/ 150 w 193"/>
                <a:gd name="T11" fmla="*/ 232 h 232"/>
                <a:gd name="T12" fmla="*/ 150 w 193"/>
                <a:gd name="T13" fmla="*/ 130 h 232"/>
                <a:gd name="T14" fmla="*/ 43 w 193"/>
                <a:gd name="T15" fmla="*/ 130 h 232"/>
                <a:gd name="T16" fmla="*/ 43 w 193"/>
                <a:gd name="T17" fmla="*/ 232 h 232"/>
                <a:gd name="T18" fmla="*/ 0 w 193"/>
                <a:gd name="T19" fmla="*/ 232 h 232"/>
                <a:gd name="T20" fmla="*/ 0 w 193"/>
                <a:gd name="T21" fmla="*/ 0 h 232"/>
                <a:gd name="T22" fmla="*/ 43 w 193"/>
                <a:gd name="T23" fmla="*/ 0 h 232"/>
                <a:gd name="T24" fmla="*/ 43 w 193"/>
                <a:gd name="T25" fmla="*/ 9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232">
                  <a:moveTo>
                    <a:pt x="43" y="95"/>
                  </a:moveTo>
                  <a:lnTo>
                    <a:pt x="150" y="95"/>
                  </a:lnTo>
                  <a:lnTo>
                    <a:pt x="150" y="0"/>
                  </a:lnTo>
                  <a:lnTo>
                    <a:pt x="193" y="0"/>
                  </a:lnTo>
                  <a:lnTo>
                    <a:pt x="193" y="232"/>
                  </a:lnTo>
                  <a:lnTo>
                    <a:pt x="150" y="232"/>
                  </a:lnTo>
                  <a:lnTo>
                    <a:pt x="150" y="130"/>
                  </a:lnTo>
                  <a:lnTo>
                    <a:pt x="43" y="130"/>
                  </a:lnTo>
                  <a:lnTo>
                    <a:pt x="43" y="232"/>
                  </a:lnTo>
                  <a:lnTo>
                    <a:pt x="0" y="232"/>
                  </a:lnTo>
                  <a:lnTo>
                    <a:pt x="0" y="0"/>
                  </a:lnTo>
                  <a:lnTo>
                    <a:pt x="43" y="0"/>
                  </a:lnTo>
                  <a:lnTo>
                    <a:pt x="43"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8" name="Freeform 14">
              <a:extLst>
                <a:ext uri="{FF2B5EF4-FFF2-40B4-BE49-F238E27FC236}">
                  <a16:creationId xmlns:a16="http://schemas.microsoft.com/office/drawing/2014/main" id="{2FFA315E-B64C-42A6-AD7D-55859E6D1322}"/>
                </a:ext>
              </a:extLst>
            </p:cNvPr>
            <p:cNvSpPr>
              <a:spLocks noEditPoints="1"/>
            </p:cNvSpPr>
            <p:nvPr userDrawn="1"/>
          </p:nvSpPr>
          <p:spPr bwMode="auto">
            <a:xfrm>
              <a:off x="16951325" y="2557463"/>
              <a:ext cx="354013" cy="368300"/>
            </a:xfrm>
            <a:custGeom>
              <a:avLst/>
              <a:gdLst>
                <a:gd name="T0" fmla="*/ 211 w 304"/>
                <a:gd name="T1" fmla="*/ 235 h 316"/>
                <a:gd name="T2" fmla="*/ 92 w 304"/>
                <a:gd name="T3" fmla="*/ 235 h 316"/>
                <a:gd name="T4" fmla="*/ 61 w 304"/>
                <a:gd name="T5" fmla="*/ 316 h 316"/>
                <a:gd name="T6" fmla="*/ 0 w 304"/>
                <a:gd name="T7" fmla="*/ 316 h 316"/>
                <a:gd name="T8" fmla="*/ 125 w 304"/>
                <a:gd name="T9" fmla="*/ 0 h 316"/>
                <a:gd name="T10" fmla="*/ 178 w 304"/>
                <a:gd name="T11" fmla="*/ 0 h 316"/>
                <a:gd name="T12" fmla="*/ 304 w 304"/>
                <a:gd name="T13" fmla="*/ 316 h 316"/>
                <a:gd name="T14" fmla="*/ 242 w 304"/>
                <a:gd name="T15" fmla="*/ 316 h 316"/>
                <a:gd name="T16" fmla="*/ 211 w 304"/>
                <a:gd name="T17" fmla="*/ 235 h 316"/>
                <a:gd name="T18" fmla="*/ 151 w 304"/>
                <a:gd name="T19" fmla="*/ 76 h 316"/>
                <a:gd name="T20" fmla="*/ 122 w 304"/>
                <a:gd name="T21" fmla="*/ 159 h 316"/>
                <a:gd name="T22" fmla="*/ 111 w 304"/>
                <a:gd name="T23" fmla="*/ 187 h 316"/>
                <a:gd name="T24" fmla="*/ 193 w 304"/>
                <a:gd name="T25" fmla="*/ 187 h 316"/>
                <a:gd name="T26" fmla="*/ 182 w 304"/>
                <a:gd name="T27" fmla="*/ 159 h 316"/>
                <a:gd name="T28" fmla="*/ 152 w 304"/>
                <a:gd name="T29" fmla="*/ 76 h 316"/>
                <a:gd name="T30" fmla="*/ 151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1" y="235"/>
                  </a:moveTo>
                  <a:cubicBezTo>
                    <a:pt x="92" y="235"/>
                    <a:pt x="92" y="235"/>
                    <a:pt x="92" y="235"/>
                  </a:cubicBezTo>
                  <a:cubicBezTo>
                    <a:pt x="61" y="316"/>
                    <a:pt x="61" y="316"/>
                    <a:pt x="61" y="316"/>
                  </a:cubicBezTo>
                  <a:cubicBezTo>
                    <a:pt x="0" y="316"/>
                    <a:pt x="0" y="316"/>
                    <a:pt x="0" y="316"/>
                  </a:cubicBezTo>
                  <a:cubicBezTo>
                    <a:pt x="125" y="0"/>
                    <a:pt x="125" y="0"/>
                    <a:pt x="125" y="0"/>
                  </a:cubicBezTo>
                  <a:cubicBezTo>
                    <a:pt x="178" y="0"/>
                    <a:pt x="178" y="0"/>
                    <a:pt x="178" y="0"/>
                  </a:cubicBezTo>
                  <a:cubicBezTo>
                    <a:pt x="304" y="316"/>
                    <a:pt x="304" y="316"/>
                    <a:pt x="304" y="316"/>
                  </a:cubicBezTo>
                  <a:cubicBezTo>
                    <a:pt x="242" y="316"/>
                    <a:pt x="242" y="316"/>
                    <a:pt x="242" y="316"/>
                  </a:cubicBezTo>
                  <a:lnTo>
                    <a:pt x="211" y="235"/>
                  </a:lnTo>
                  <a:close/>
                  <a:moveTo>
                    <a:pt x="151" y="76"/>
                  </a:moveTo>
                  <a:cubicBezTo>
                    <a:pt x="140" y="109"/>
                    <a:pt x="130" y="137"/>
                    <a:pt x="122" y="159"/>
                  </a:cubicBezTo>
                  <a:cubicBezTo>
                    <a:pt x="111" y="187"/>
                    <a:pt x="111" y="187"/>
                    <a:pt x="111" y="187"/>
                  </a:cubicBezTo>
                  <a:cubicBezTo>
                    <a:pt x="193" y="187"/>
                    <a:pt x="193" y="187"/>
                    <a:pt x="193" y="187"/>
                  </a:cubicBezTo>
                  <a:cubicBezTo>
                    <a:pt x="182" y="159"/>
                    <a:pt x="182" y="159"/>
                    <a:pt x="182" y="159"/>
                  </a:cubicBezTo>
                  <a:cubicBezTo>
                    <a:pt x="173" y="136"/>
                    <a:pt x="163" y="109"/>
                    <a:pt x="152" y="76"/>
                  </a:cubicBezTo>
                  <a:lnTo>
                    <a:pt x="15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9" name="Freeform 15">
              <a:extLst>
                <a:ext uri="{FF2B5EF4-FFF2-40B4-BE49-F238E27FC236}">
                  <a16:creationId xmlns:a16="http://schemas.microsoft.com/office/drawing/2014/main" id="{E2794AA0-C341-47D5-91FA-566407639EC3}"/>
                </a:ext>
              </a:extLst>
            </p:cNvPr>
            <p:cNvSpPr>
              <a:spLocks/>
            </p:cNvSpPr>
            <p:nvPr userDrawn="1"/>
          </p:nvSpPr>
          <p:spPr bwMode="auto">
            <a:xfrm>
              <a:off x="17343438" y="2557463"/>
              <a:ext cx="322263" cy="368300"/>
            </a:xfrm>
            <a:custGeom>
              <a:avLst/>
              <a:gdLst>
                <a:gd name="T0" fmla="*/ 165 w 276"/>
                <a:gd name="T1" fmla="*/ 147 h 316"/>
                <a:gd name="T2" fmla="*/ 220 w 276"/>
                <a:gd name="T3" fmla="*/ 233 h 316"/>
                <a:gd name="T4" fmla="*/ 221 w 276"/>
                <a:gd name="T5" fmla="*/ 233 h 316"/>
                <a:gd name="T6" fmla="*/ 218 w 276"/>
                <a:gd name="T7" fmla="*/ 143 h 316"/>
                <a:gd name="T8" fmla="*/ 218 w 276"/>
                <a:gd name="T9" fmla="*/ 0 h 316"/>
                <a:gd name="T10" fmla="*/ 276 w 276"/>
                <a:gd name="T11" fmla="*/ 0 h 316"/>
                <a:gd name="T12" fmla="*/ 276 w 276"/>
                <a:gd name="T13" fmla="*/ 316 h 316"/>
                <a:gd name="T14" fmla="*/ 216 w 276"/>
                <a:gd name="T15" fmla="*/ 316 h 316"/>
                <a:gd name="T16" fmla="*/ 113 w 276"/>
                <a:gd name="T17" fmla="*/ 170 h 316"/>
                <a:gd name="T18" fmla="*/ 56 w 276"/>
                <a:gd name="T19" fmla="*/ 83 h 316"/>
                <a:gd name="T20" fmla="*/ 55 w 276"/>
                <a:gd name="T21" fmla="*/ 83 h 316"/>
                <a:gd name="T22" fmla="*/ 58 w 276"/>
                <a:gd name="T23" fmla="*/ 173 h 316"/>
                <a:gd name="T24" fmla="*/ 58 w 276"/>
                <a:gd name="T25" fmla="*/ 316 h 316"/>
                <a:gd name="T26" fmla="*/ 0 w 276"/>
                <a:gd name="T27" fmla="*/ 316 h 316"/>
                <a:gd name="T28" fmla="*/ 0 w 276"/>
                <a:gd name="T29" fmla="*/ 0 h 316"/>
                <a:gd name="T30" fmla="*/ 61 w 276"/>
                <a:gd name="T31" fmla="*/ 0 h 316"/>
                <a:gd name="T32" fmla="*/ 165 w 276"/>
                <a:gd name="T33" fmla="*/ 14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 h="316">
                  <a:moveTo>
                    <a:pt x="165" y="147"/>
                  </a:moveTo>
                  <a:cubicBezTo>
                    <a:pt x="187" y="179"/>
                    <a:pt x="206" y="208"/>
                    <a:pt x="220" y="233"/>
                  </a:cubicBezTo>
                  <a:cubicBezTo>
                    <a:pt x="221" y="233"/>
                    <a:pt x="221" y="233"/>
                    <a:pt x="221" y="233"/>
                  </a:cubicBezTo>
                  <a:cubicBezTo>
                    <a:pt x="219" y="192"/>
                    <a:pt x="218" y="162"/>
                    <a:pt x="218" y="143"/>
                  </a:cubicBezTo>
                  <a:cubicBezTo>
                    <a:pt x="218" y="0"/>
                    <a:pt x="218" y="0"/>
                    <a:pt x="218" y="0"/>
                  </a:cubicBezTo>
                  <a:cubicBezTo>
                    <a:pt x="276" y="0"/>
                    <a:pt x="276" y="0"/>
                    <a:pt x="276" y="0"/>
                  </a:cubicBezTo>
                  <a:cubicBezTo>
                    <a:pt x="276" y="316"/>
                    <a:pt x="276" y="316"/>
                    <a:pt x="276" y="316"/>
                  </a:cubicBezTo>
                  <a:cubicBezTo>
                    <a:pt x="216" y="316"/>
                    <a:pt x="216" y="316"/>
                    <a:pt x="216" y="316"/>
                  </a:cubicBezTo>
                  <a:cubicBezTo>
                    <a:pt x="113" y="170"/>
                    <a:pt x="113" y="170"/>
                    <a:pt x="113" y="170"/>
                  </a:cubicBezTo>
                  <a:cubicBezTo>
                    <a:pt x="94" y="145"/>
                    <a:pt x="76" y="116"/>
                    <a:pt x="56" y="83"/>
                  </a:cubicBezTo>
                  <a:cubicBezTo>
                    <a:pt x="55" y="83"/>
                    <a:pt x="55" y="83"/>
                    <a:pt x="55" y="83"/>
                  </a:cubicBezTo>
                  <a:cubicBezTo>
                    <a:pt x="57" y="122"/>
                    <a:pt x="58" y="152"/>
                    <a:pt x="58" y="173"/>
                  </a:cubicBezTo>
                  <a:cubicBezTo>
                    <a:pt x="58" y="316"/>
                    <a:pt x="58" y="316"/>
                    <a:pt x="58" y="316"/>
                  </a:cubicBezTo>
                  <a:cubicBezTo>
                    <a:pt x="0" y="316"/>
                    <a:pt x="0" y="316"/>
                    <a:pt x="0" y="316"/>
                  </a:cubicBezTo>
                  <a:cubicBezTo>
                    <a:pt x="0" y="0"/>
                    <a:pt x="0" y="0"/>
                    <a:pt x="0" y="0"/>
                  </a:cubicBezTo>
                  <a:cubicBezTo>
                    <a:pt x="61" y="0"/>
                    <a:pt x="61" y="0"/>
                    <a:pt x="61" y="0"/>
                  </a:cubicBezTo>
                  <a:lnTo>
                    <a:pt x="165"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0" name="Freeform 16">
              <a:extLst>
                <a:ext uri="{FF2B5EF4-FFF2-40B4-BE49-F238E27FC236}">
                  <a16:creationId xmlns:a16="http://schemas.microsoft.com/office/drawing/2014/main" id="{1436C9A5-5E38-4F11-BC14-AD000F2ADD3F}"/>
                </a:ext>
              </a:extLst>
            </p:cNvPr>
            <p:cNvSpPr>
              <a:spLocks noEditPoints="1"/>
            </p:cNvSpPr>
            <p:nvPr userDrawn="1"/>
          </p:nvSpPr>
          <p:spPr bwMode="auto">
            <a:xfrm>
              <a:off x="17743488" y="2557463"/>
              <a:ext cx="315913" cy="368300"/>
            </a:xfrm>
            <a:custGeom>
              <a:avLst/>
              <a:gdLst>
                <a:gd name="T0" fmla="*/ 0 w 272"/>
                <a:gd name="T1" fmla="*/ 316 h 316"/>
                <a:gd name="T2" fmla="*/ 0 w 272"/>
                <a:gd name="T3" fmla="*/ 0 h 316"/>
                <a:gd name="T4" fmla="*/ 84 w 272"/>
                <a:gd name="T5" fmla="*/ 0 h 316"/>
                <a:gd name="T6" fmla="*/ 106 w 272"/>
                <a:gd name="T7" fmla="*/ 1 h 316"/>
                <a:gd name="T8" fmla="*/ 128 w 272"/>
                <a:gd name="T9" fmla="*/ 3 h 316"/>
                <a:gd name="T10" fmla="*/ 149 w 272"/>
                <a:gd name="T11" fmla="*/ 6 h 316"/>
                <a:gd name="T12" fmla="*/ 168 w 272"/>
                <a:gd name="T13" fmla="*/ 11 h 316"/>
                <a:gd name="T14" fmla="*/ 213 w 272"/>
                <a:gd name="T15" fmla="*/ 33 h 316"/>
                <a:gd name="T16" fmla="*/ 245 w 272"/>
                <a:gd name="T17" fmla="*/ 65 h 316"/>
                <a:gd name="T18" fmla="*/ 265 w 272"/>
                <a:gd name="T19" fmla="*/ 107 h 316"/>
                <a:gd name="T20" fmla="*/ 272 w 272"/>
                <a:gd name="T21" fmla="*/ 157 h 316"/>
                <a:gd name="T22" fmla="*/ 266 w 272"/>
                <a:gd name="T23" fmla="*/ 205 h 316"/>
                <a:gd name="T24" fmla="*/ 249 w 272"/>
                <a:gd name="T25" fmla="*/ 245 h 316"/>
                <a:gd name="T26" fmla="*/ 220 w 272"/>
                <a:gd name="T27" fmla="*/ 278 h 316"/>
                <a:gd name="T28" fmla="*/ 178 w 272"/>
                <a:gd name="T29" fmla="*/ 301 h 316"/>
                <a:gd name="T30" fmla="*/ 132 w 272"/>
                <a:gd name="T31" fmla="*/ 312 h 316"/>
                <a:gd name="T32" fmla="*/ 75 w 272"/>
                <a:gd name="T33" fmla="*/ 316 h 316"/>
                <a:gd name="T34" fmla="*/ 0 w 272"/>
                <a:gd name="T35" fmla="*/ 316 h 316"/>
                <a:gd name="T36" fmla="*/ 82 w 272"/>
                <a:gd name="T37" fmla="*/ 268 h 316"/>
                <a:gd name="T38" fmla="*/ 161 w 272"/>
                <a:gd name="T39" fmla="*/ 254 h 316"/>
                <a:gd name="T40" fmla="*/ 199 w 272"/>
                <a:gd name="T41" fmla="*/ 217 h 316"/>
                <a:gd name="T42" fmla="*/ 212 w 272"/>
                <a:gd name="T43" fmla="*/ 156 h 316"/>
                <a:gd name="T44" fmla="*/ 208 w 272"/>
                <a:gd name="T45" fmla="*/ 121 h 316"/>
                <a:gd name="T46" fmla="*/ 196 w 272"/>
                <a:gd name="T47" fmla="*/ 94 h 316"/>
                <a:gd name="T48" fmla="*/ 176 w 272"/>
                <a:gd name="T49" fmla="*/ 73 h 316"/>
                <a:gd name="T50" fmla="*/ 150 w 272"/>
                <a:gd name="T51" fmla="*/ 58 h 316"/>
                <a:gd name="T52" fmla="*/ 120 w 272"/>
                <a:gd name="T53" fmla="*/ 51 h 316"/>
                <a:gd name="T54" fmla="*/ 83 w 272"/>
                <a:gd name="T55" fmla="*/ 48 h 316"/>
                <a:gd name="T56" fmla="*/ 58 w 272"/>
                <a:gd name="T57" fmla="*/ 48 h 316"/>
                <a:gd name="T58" fmla="*/ 58 w 272"/>
                <a:gd name="T59" fmla="*/ 268 h 316"/>
                <a:gd name="T60" fmla="*/ 82 w 272"/>
                <a:gd name="T61" fmla="*/ 26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316">
                  <a:moveTo>
                    <a:pt x="0" y="316"/>
                  </a:moveTo>
                  <a:cubicBezTo>
                    <a:pt x="0" y="0"/>
                    <a:pt x="0" y="0"/>
                    <a:pt x="0" y="0"/>
                  </a:cubicBezTo>
                  <a:cubicBezTo>
                    <a:pt x="84" y="0"/>
                    <a:pt x="84" y="0"/>
                    <a:pt x="84" y="0"/>
                  </a:cubicBezTo>
                  <a:cubicBezTo>
                    <a:pt x="91" y="0"/>
                    <a:pt x="98" y="0"/>
                    <a:pt x="106" y="1"/>
                  </a:cubicBezTo>
                  <a:cubicBezTo>
                    <a:pt x="114" y="1"/>
                    <a:pt x="121" y="2"/>
                    <a:pt x="128" y="3"/>
                  </a:cubicBezTo>
                  <a:cubicBezTo>
                    <a:pt x="136" y="4"/>
                    <a:pt x="143" y="5"/>
                    <a:pt x="149" y="6"/>
                  </a:cubicBezTo>
                  <a:cubicBezTo>
                    <a:pt x="156" y="7"/>
                    <a:pt x="162" y="9"/>
                    <a:pt x="168" y="11"/>
                  </a:cubicBezTo>
                  <a:cubicBezTo>
                    <a:pt x="185" y="16"/>
                    <a:pt x="200" y="24"/>
                    <a:pt x="213" y="33"/>
                  </a:cubicBezTo>
                  <a:cubicBezTo>
                    <a:pt x="226" y="42"/>
                    <a:pt x="237" y="53"/>
                    <a:pt x="245" y="65"/>
                  </a:cubicBezTo>
                  <a:cubicBezTo>
                    <a:pt x="254" y="78"/>
                    <a:pt x="261" y="91"/>
                    <a:pt x="265" y="107"/>
                  </a:cubicBezTo>
                  <a:cubicBezTo>
                    <a:pt x="270" y="122"/>
                    <a:pt x="272" y="139"/>
                    <a:pt x="272" y="157"/>
                  </a:cubicBezTo>
                  <a:cubicBezTo>
                    <a:pt x="272" y="174"/>
                    <a:pt x="270" y="190"/>
                    <a:pt x="266" y="205"/>
                  </a:cubicBezTo>
                  <a:cubicBezTo>
                    <a:pt x="262" y="219"/>
                    <a:pt x="257" y="233"/>
                    <a:pt x="249" y="245"/>
                  </a:cubicBezTo>
                  <a:cubicBezTo>
                    <a:pt x="241" y="258"/>
                    <a:pt x="232" y="268"/>
                    <a:pt x="220" y="278"/>
                  </a:cubicBezTo>
                  <a:cubicBezTo>
                    <a:pt x="208" y="287"/>
                    <a:pt x="194" y="295"/>
                    <a:pt x="178" y="301"/>
                  </a:cubicBezTo>
                  <a:cubicBezTo>
                    <a:pt x="165" y="306"/>
                    <a:pt x="149" y="310"/>
                    <a:pt x="132" y="312"/>
                  </a:cubicBezTo>
                  <a:cubicBezTo>
                    <a:pt x="115" y="315"/>
                    <a:pt x="96" y="316"/>
                    <a:pt x="75" y="316"/>
                  </a:cubicBezTo>
                  <a:lnTo>
                    <a:pt x="0" y="316"/>
                  </a:lnTo>
                  <a:close/>
                  <a:moveTo>
                    <a:pt x="82" y="268"/>
                  </a:moveTo>
                  <a:cubicBezTo>
                    <a:pt x="116" y="268"/>
                    <a:pt x="142" y="263"/>
                    <a:pt x="161" y="254"/>
                  </a:cubicBezTo>
                  <a:cubicBezTo>
                    <a:pt x="178" y="245"/>
                    <a:pt x="191" y="233"/>
                    <a:pt x="199" y="217"/>
                  </a:cubicBezTo>
                  <a:cubicBezTo>
                    <a:pt x="208" y="201"/>
                    <a:pt x="212" y="181"/>
                    <a:pt x="212" y="156"/>
                  </a:cubicBezTo>
                  <a:cubicBezTo>
                    <a:pt x="212" y="143"/>
                    <a:pt x="211" y="132"/>
                    <a:pt x="208" y="121"/>
                  </a:cubicBezTo>
                  <a:cubicBezTo>
                    <a:pt x="205" y="111"/>
                    <a:pt x="201" y="102"/>
                    <a:pt x="196" y="94"/>
                  </a:cubicBezTo>
                  <a:cubicBezTo>
                    <a:pt x="190" y="85"/>
                    <a:pt x="184" y="78"/>
                    <a:pt x="176" y="73"/>
                  </a:cubicBezTo>
                  <a:cubicBezTo>
                    <a:pt x="169" y="67"/>
                    <a:pt x="160" y="62"/>
                    <a:pt x="150" y="58"/>
                  </a:cubicBezTo>
                  <a:cubicBezTo>
                    <a:pt x="141" y="55"/>
                    <a:pt x="131" y="52"/>
                    <a:pt x="120" y="51"/>
                  </a:cubicBezTo>
                  <a:cubicBezTo>
                    <a:pt x="109" y="49"/>
                    <a:pt x="97" y="48"/>
                    <a:pt x="83" y="48"/>
                  </a:cubicBezTo>
                  <a:cubicBezTo>
                    <a:pt x="58" y="48"/>
                    <a:pt x="58" y="48"/>
                    <a:pt x="58" y="48"/>
                  </a:cubicBezTo>
                  <a:cubicBezTo>
                    <a:pt x="58" y="268"/>
                    <a:pt x="58" y="268"/>
                    <a:pt x="58" y="268"/>
                  </a:cubicBezTo>
                  <a:lnTo>
                    <a:pt x="82" y="2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1" name="Freeform 17">
              <a:extLst>
                <a:ext uri="{FF2B5EF4-FFF2-40B4-BE49-F238E27FC236}">
                  <a16:creationId xmlns:a16="http://schemas.microsoft.com/office/drawing/2014/main" id="{9B680837-1041-4D20-97DE-7CA848D6ECCC}"/>
                </a:ext>
              </a:extLst>
            </p:cNvPr>
            <p:cNvSpPr>
              <a:spLocks/>
            </p:cNvSpPr>
            <p:nvPr userDrawn="1"/>
          </p:nvSpPr>
          <p:spPr bwMode="auto">
            <a:xfrm>
              <a:off x="18118138" y="2557463"/>
              <a:ext cx="241300" cy="368300"/>
            </a:xfrm>
            <a:custGeom>
              <a:avLst/>
              <a:gdLst>
                <a:gd name="T0" fmla="*/ 43 w 152"/>
                <a:gd name="T1" fmla="*/ 0 h 232"/>
                <a:gd name="T2" fmla="*/ 43 w 152"/>
                <a:gd name="T3" fmla="*/ 196 h 232"/>
                <a:gd name="T4" fmla="*/ 152 w 152"/>
                <a:gd name="T5" fmla="*/ 196 h 232"/>
                <a:gd name="T6" fmla="*/ 152 w 152"/>
                <a:gd name="T7" fmla="*/ 232 h 232"/>
                <a:gd name="T8" fmla="*/ 0 w 152"/>
                <a:gd name="T9" fmla="*/ 232 h 232"/>
                <a:gd name="T10" fmla="*/ 0 w 152"/>
                <a:gd name="T11" fmla="*/ 0 h 232"/>
                <a:gd name="T12" fmla="*/ 43 w 152"/>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2" h="232">
                  <a:moveTo>
                    <a:pt x="43" y="0"/>
                  </a:moveTo>
                  <a:lnTo>
                    <a:pt x="43" y="196"/>
                  </a:lnTo>
                  <a:lnTo>
                    <a:pt x="152" y="196"/>
                  </a:lnTo>
                  <a:lnTo>
                    <a:pt x="152" y="232"/>
                  </a:lnTo>
                  <a:lnTo>
                    <a:pt x="0" y="232"/>
                  </a:lnTo>
                  <a:lnTo>
                    <a:pt x="0"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2" name="Freeform 18">
              <a:extLst>
                <a:ext uri="{FF2B5EF4-FFF2-40B4-BE49-F238E27FC236}">
                  <a16:creationId xmlns:a16="http://schemas.microsoft.com/office/drawing/2014/main" id="{4E445013-9EC7-41C8-AB67-351BAD44B2AA}"/>
                </a:ext>
              </a:extLst>
            </p:cNvPr>
            <p:cNvSpPr>
              <a:spLocks noEditPoints="1"/>
            </p:cNvSpPr>
            <p:nvPr userDrawn="1"/>
          </p:nvSpPr>
          <p:spPr bwMode="auto">
            <a:xfrm>
              <a:off x="18373725" y="2557463"/>
              <a:ext cx="355600" cy="368300"/>
            </a:xfrm>
            <a:custGeom>
              <a:avLst/>
              <a:gdLst>
                <a:gd name="T0" fmla="*/ 212 w 304"/>
                <a:gd name="T1" fmla="*/ 235 h 316"/>
                <a:gd name="T2" fmla="*/ 93 w 304"/>
                <a:gd name="T3" fmla="*/ 235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5 h 316"/>
                <a:gd name="T18" fmla="*/ 152 w 304"/>
                <a:gd name="T19" fmla="*/ 76 h 316"/>
                <a:gd name="T20" fmla="*/ 122 w 304"/>
                <a:gd name="T21" fmla="*/ 159 h 316"/>
                <a:gd name="T22" fmla="*/ 112 w 304"/>
                <a:gd name="T23" fmla="*/ 187 h 316"/>
                <a:gd name="T24" fmla="*/ 193 w 304"/>
                <a:gd name="T25" fmla="*/ 187 h 316"/>
                <a:gd name="T26" fmla="*/ 182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5"/>
                  </a:moveTo>
                  <a:cubicBezTo>
                    <a:pt x="93" y="235"/>
                    <a:pt x="93" y="235"/>
                    <a:pt x="93" y="235"/>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5"/>
                  </a:lnTo>
                  <a:close/>
                  <a:moveTo>
                    <a:pt x="152" y="76"/>
                  </a:moveTo>
                  <a:cubicBezTo>
                    <a:pt x="141" y="109"/>
                    <a:pt x="131" y="137"/>
                    <a:pt x="122" y="159"/>
                  </a:cubicBezTo>
                  <a:cubicBezTo>
                    <a:pt x="112" y="187"/>
                    <a:pt x="112" y="187"/>
                    <a:pt x="112" y="187"/>
                  </a:cubicBezTo>
                  <a:cubicBezTo>
                    <a:pt x="193" y="187"/>
                    <a:pt x="193" y="187"/>
                    <a:pt x="193" y="187"/>
                  </a:cubicBezTo>
                  <a:cubicBezTo>
                    <a:pt x="182" y="159"/>
                    <a:pt x="182" y="159"/>
                    <a:pt x="182" y="159"/>
                  </a:cubicBezTo>
                  <a:cubicBezTo>
                    <a:pt x="174" y="136"/>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3" name="Freeform 19">
              <a:extLst>
                <a:ext uri="{FF2B5EF4-FFF2-40B4-BE49-F238E27FC236}">
                  <a16:creationId xmlns:a16="http://schemas.microsoft.com/office/drawing/2014/main" id="{2F7AEE03-FCAD-4CD5-8DC2-850F881CCF61}"/>
                </a:ext>
              </a:extLst>
            </p:cNvPr>
            <p:cNvSpPr>
              <a:spLocks/>
            </p:cNvSpPr>
            <p:nvPr userDrawn="1"/>
          </p:nvSpPr>
          <p:spPr bwMode="auto">
            <a:xfrm>
              <a:off x="14108113" y="2768601"/>
              <a:ext cx="620713" cy="274638"/>
            </a:xfrm>
            <a:custGeom>
              <a:avLst/>
              <a:gdLst>
                <a:gd name="T0" fmla="*/ 257 w 532"/>
                <a:gd name="T1" fmla="*/ 94 h 235"/>
                <a:gd name="T2" fmla="*/ 192 w 532"/>
                <a:gd name="T3" fmla="*/ 36 h 235"/>
                <a:gd name="T4" fmla="*/ 0 w 532"/>
                <a:gd name="T5" fmla="*/ 1 h 235"/>
                <a:gd name="T6" fmla="*/ 0 w 532"/>
                <a:gd name="T7" fmla="*/ 186 h 235"/>
                <a:gd name="T8" fmla="*/ 44 w 532"/>
                <a:gd name="T9" fmla="*/ 235 h 235"/>
                <a:gd name="T10" fmla="*/ 488 w 532"/>
                <a:gd name="T11" fmla="*/ 235 h 235"/>
                <a:gd name="T12" fmla="*/ 532 w 532"/>
                <a:gd name="T13" fmla="*/ 186 h 235"/>
                <a:gd name="T14" fmla="*/ 532 w 532"/>
                <a:gd name="T15" fmla="*/ 0 h 235"/>
                <a:gd name="T16" fmla="*/ 322 w 532"/>
                <a:gd name="T17" fmla="*/ 37 h 235"/>
                <a:gd name="T18" fmla="*/ 257 w 532"/>
                <a:gd name="T19" fmla="*/ 9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235">
                  <a:moveTo>
                    <a:pt x="257" y="94"/>
                  </a:moveTo>
                  <a:cubicBezTo>
                    <a:pt x="225" y="94"/>
                    <a:pt x="199" y="69"/>
                    <a:pt x="192" y="36"/>
                  </a:cubicBezTo>
                  <a:cubicBezTo>
                    <a:pt x="110" y="28"/>
                    <a:pt x="34" y="10"/>
                    <a:pt x="0" y="1"/>
                  </a:cubicBezTo>
                  <a:cubicBezTo>
                    <a:pt x="0" y="186"/>
                    <a:pt x="0" y="186"/>
                    <a:pt x="0" y="186"/>
                  </a:cubicBezTo>
                  <a:cubicBezTo>
                    <a:pt x="0" y="186"/>
                    <a:pt x="0" y="235"/>
                    <a:pt x="44" y="235"/>
                  </a:cubicBezTo>
                  <a:cubicBezTo>
                    <a:pt x="488" y="235"/>
                    <a:pt x="488" y="235"/>
                    <a:pt x="488" y="235"/>
                  </a:cubicBezTo>
                  <a:cubicBezTo>
                    <a:pt x="488" y="235"/>
                    <a:pt x="532" y="235"/>
                    <a:pt x="532" y="186"/>
                  </a:cubicBezTo>
                  <a:cubicBezTo>
                    <a:pt x="532" y="0"/>
                    <a:pt x="532" y="0"/>
                    <a:pt x="532" y="0"/>
                  </a:cubicBezTo>
                  <a:cubicBezTo>
                    <a:pt x="496" y="9"/>
                    <a:pt x="412" y="30"/>
                    <a:pt x="322" y="37"/>
                  </a:cubicBezTo>
                  <a:cubicBezTo>
                    <a:pt x="315" y="70"/>
                    <a:pt x="289" y="94"/>
                    <a:pt x="257" y="94"/>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4" name="Freeform 20">
              <a:extLst>
                <a:ext uri="{FF2B5EF4-FFF2-40B4-BE49-F238E27FC236}">
                  <a16:creationId xmlns:a16="http://schemas.microsoft.com/office/drawing/2014/main" id="{60792B53-DF11-4176-B692-1D16051654C3}"/>
                </a:ext>
              </a:extLst>
            </p:cNvPr>
            <p:cNvSpPr>
              <a:spLocks noEditPoints="1"/>
            </p:cNvSpPr>
            <p:nvPr userDrawn="1"/>
          </p:nvSpPr>
          <p:spPr bwMode="auto">
            <a:xfrm>
              <a:off x="14108113" y="2430463"/>
              <a:ext cx="620713" cy="341313"/>
            </a:xfrm>
            <a:custGeom>
              <a:avLst/>
              <a:gdLst>
                <a:gd name="T0" fmla="*/ 196 w 532"/>
                <a:gd name="T1" fmla="*/ 72 h 292"/>
                <a:gd name="T2" fmla="*/ 198 w 532"/>
                <a:gd name="T3" fmla="*/ 68 h 292"/>
                <a:gd name="T4" fmla="*/ 259 w 532"/>
                <a:gd name="T5" fmla="*/ 34 h 292"/>
                <a:gd name="T6" fmla="*/ 260 w 532"/>
                <a:gd name="T7" fmla="*/ 34 h 292"/>
                <a:gd name="T8" fmla="*/ 333 w 532"/>
                <a:gd name="T9" fmla="*/ 72 h 292"/>
                <a:gd name="T10" fmla="*/ 196 w 532"/>
                <a:gd name="T11" fmla="*/ 72 h 292"/>
                <a:gd name="T12" fmla="*/ 488 w 532"/>
                <a:gd name="T13" fmla="*/ 72 h 292"/>
                <a:gd name="T14" fmla="*/ 367 w 532"/>
                <a:gd name="T15" fmla="*/ 72 h 292"/>
                <a:gd name="T16" fmla="*/ 260 w 532"/>
                <a:gd name="T17" fmla="*/ 0 h 292"/>
                <a:gd name="T18" fmla="*/ 258 w 532"/>
                <a:gd name="T19" fmla="*/ 0 h 292"/>
                <a:gd name="T20" fmla="*/ 162 w 532"/>
                <a:gd name="T21" fmla="*/ 72 h 292"/>
                <a:gd name="T22" fmla="*/ 44 w 532"/>
                <a:gd name="T23" fmla="*/ 72 h 292"/>
                <a:gd name="T24" fmla="*/ 0 w 532"/>
                <a:gd name="T25" fmla="*/ 122 h 292"/>
                <a:gd name="T26" fmla="*/ 0 w 532"/>
                <a:gd name="T27" fmla="*/ 255 h 292"/>
                <a:gd name="T28" fmla="*/ 193 w 532"/>
                <a:gd name="T29" fmla="*/ 291 h 292"/>
                <a:gd name="T30" fmla="*/ 257 w 532"/>
                <a:gd name="T31" fmla="*/ 234 h 292"/>
                <a:gd name="T32" fmla="*/ 323 w 532"/>
                <a:gd name="T33" fmla="*/ 292 h 292"/>
                <a:gd name="T34" fmla="*/ 532 w 532"/>
                <a:gd name="T35" fmla="*/ 254 h 292"/>
                <a:gd name="T36" fmla="*/ 532 w 532"/>
                <a:gd name="T37" fmla="*/ 122 h 292"/>
                <a:gd name="T38" fmla="*/ 488 w 532"/>
                <a:gd name="T39" fmla="*/ 7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2" h="292">
                  <a:moveTo>
                    <a:pt x="196" y="72"/>
                  </a:moveTo>
                  <a:cubicBezTo>
                    <a:pt x="196" y="71"/>
                    <a:pt x="197" y="69"/>
                    <a:pt x="198" y="68"/>
                  </a:cubicBezTo>
                  <a:cubicBezTo>
                    <a:pt x="209" y="46"/>
                    <a:pt x="229" y="35"/>
                    <a:pt x="259" y="34"/>
                  </a:cubicBezTo>
                  <a:cubicBezTo>
                    <a:pt x="260" y="34"/>
                    <a:pt x="260" y="34"/>
                    <a:pt x="260" y="34"/>
                  </a:cubicBezTo>
                  <a:cubicBezTo>
                    <a:pt x="302" y="34"/>
                    <a:pt x="323" y="54"/>
                    <a:pt x="333" y="72"/>
                  </a:cubicBezTo>
                  <a:lnTo>
                    <a:pt x="196" y="72"/>
                  </a:lnTo>
                  <a:close/>
                  <a:moveTo>
                    <a:pt x="488" y="72"/>
                  </a:moveTo>
                  <a:cubicBezTo>
                    <a:pt x="367" y="72"/>
                    <a:pt x="367" y="72"/>
                    <a:pt x="367" y="72"/>
                  </a:cubicBezTo>
                  <a:cubicBezTo>
                    <a:pt x="356" y="42"/>
                    <a:pt x="329" y="0"/>
                    <a:pt x="260" y="0"/>
                  </a:cubicBezTo>
                  <a:cubicBezTo>
                    <a:pt x="258" y="0"/>
                    <a:pt x="258" y="0"/>
                    <a:pt x="258" y="0"/>
                  </a:cubicBezTo>
                  <a:cubicBezTo>
                    <a:pt x="194" y="0"/>
                    <a:pt x="171" y="42"/>
                    <a:pt x="162" y="72"/>
                  </a:cubicBezTo>
                  <a:cubicBezTo>
                    <a:pt x="44" y="72"/>
                    <a:pt x="44" y="72"/>
                    <a:pt x="44" y="72"/>
                  </a:cubicBezTo>
                  <a:cubicBezTo>
                    <a:pt x="44" y="72"/>
                    <a:pt x="0" y="72"/>
                    <a:pt x="0" y="122"/>
                  </a:cubicBezTo>
                  <a:cubicBezTo>
                    <a:pt x="0" y="255"/>
                    <a:pt x="0" y="255"/>
                    <a:pt x="0" y="255"/>
                  </a:cubicBezTo>
                  <a:cubicBezTo>
                    <a:pt x="29" y="263"/>
                    <a:pt x="107" y="282"/>
                    <a:pt x="193" y="291"/>
                  </a:cubicBezTo>
                  <a:cubicBezTo>
                    <a:pt x="200" y="258"/>
                    <a:pt x="226" y="234"/>
                    <a:pt x="257" y="234"/>
                  </a:cubicBezTo>
                  <a:cubicBezTo>
                    <a:pt x="289" y="234"/>
                    <a:pt x="316" y="259"/>
                    <a:pt x="323" y="292"/>
                  </a:cubicBezTo>
                  <a:cubicBezTo>
                    <a:pt x="415" y="284"/>
                    <a:pt x="504" y="262"/>
                    <a:pt x="532" y="254"/>
                  </a:cubicBezTo>
                  <a:cubicBezTo>
                    <a:pt x="532" y="122"/>
                    <a:pt x="532" y="122"/>
                    <a:pt x="532" y="122"/>
                  </a:cubicBezTo>
                  <a:cubicBezTo>
                    <a:pt x="532" y="122"/>
                    <a:pt x="532" y="72"/>
                    <a:pt x="488" y="72"/>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5" name="Freeform 21">
              <a:extLst>
                <a:ext uri="{FF2B5EF4-FFF2-40B4-BE49-F238E27FC236}">
                  <a16:creationId xmlns:a16="http://schemas.microsoft.com/office/drawing/2014/main" id="{5602A4AB-0287-47F3-BC1B-745FF2F094DD}"/>
                </a:ext>
              </a:extLst>
            </p:cNvPr>
            <p:cNvSpPr>
              <a:spLocks noEditPoints="1"/>
            </p:cNvSpPr>
            <p:nvPr userDrawn="1"/>
          </p:nvSpPr>
          <p:spPr bwMode="auto">
            <a:xfrm>
              <a:off x="14301788" y="2592388"/>
              <a:ext cx="230188" cy="381000"/>
            </a:xfrm>
            <a:custGeom>
              <a:avLst/>
              <a:gdLst>
                <a:gd name="T0" fmla="*/ 130 w 197"/>
                <a:gd name="T1" fmla="*/ 196 h 326"/>
                <a:gd name="T2" fmla="*/ 52 w 197"/>
                <a:gd name="T3" fmla="*/ 153 h 326"/>
                <a:gd name="T4" fmla="*/ 67 w 197"/>
                <a:gd name="T5" fmla="*/ 130 h 326"/>
                <a:gd name="T6" fmla="*/ 145 w 197"/>
                <a:gd name="T7" fmla="*/ 172 h 326"/>
                <a:gd name="T8" fmla="*/ 130 w 197"/>
                <a:gd name="T9" fmla="*/ 196 h 326"/>
                <a:gd name="T10" fmla="*/ 96 w 197"/>
                <a:gd name="T11" fmla="*/ 283 h 326"/>
                <a:gd name="T12" fmla="*/ 32 w 197"/>
                <a:gd name="T13" fmla="*/ 268 h 326"/>
                <a:gd name="T14" fmla="*/ 16 w 197"/>
                <a:gd name="T15" fmla="*/ 307 h 326"/>
                <a:gd name="T16" fmla="*/ 96 w 197"/>
                <a:gd name="T17" fmla="*/ 326 h 326"/>
                <a:gd name="T18" fmla="*/ 182 w 197"/>
                <a:gd name="T19" fmla="*/ 260 h 326"/>
                <a:gd name="T20" fmla="*/ 167 w 197"/>
                <a:gd name="T21" fmla="*/ 221 h 326"/>
                <a:gd name="T22" fmla="*/ 197 w 197"/>
                <a:gd name="T23" fmla="*/ 166 h 326"/>
                <a:gd name="T24" fmla="*/ 69 w 197"/>
                <a:gd name="T25" fmla="*/ 64 h 326"/>
                <a:gd name="T26" fmla="*/ 101 w 197"/>
                <a:gd name="T27" fmla="*/ 43 h 326"/>
                <a:gd name="T28" fmla="*/ 165 w 197"/>
                <a:gd name="T29" fmla="*/ 58 h 326"/>
                <a:gd name="T30" fmla="*/ 181 w 197"/>
                <a:gd name="T31" fmla="*/ 19 h 326"/>
                <a:gd name="T32" fmla="*/ 101 w 197"/>
                <a:gd name="T33" fmla="*/ 0 h 326"/>
                <a:gd name="T34" fmla="*/ 14 w 197"/>
                <a:gd name="T35" fmla="*/ 67 h 326"/>
                <a:gd name="T36" fmla="*/ 29 w 197"/>
                <a:gd name="T37" fmla="*/ 105 h 326"/>
                <a:gd name="T38" fmla="*/ 0 w 197"/>
                <a:gd name="T39" fmla="*/ 160 h 326"/>
                <a:gd name="T40" fmla="*/ 129 w 197"/>
                <a:gd name="T41" fmla="*/ 263 h 326"/>
                <a:gd name="T42" fmla="*/ 96 w 197"/>
                <a:gd name="T43" fmla="*/ 28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326">
                  <a:moveTo>
                    <a:pt x="130" y="196"/>
                  </a:moveTo>
                  <a:cubicBezTo>
                    <a:pt x="103" y="183"/>
                    <a:pt x="52" y="180"/>
                    <a:pt x="52" y="153"/>
                  </a:cubicBezTo>
                  <a:cubicBezTo>
                    <a:pt x="52" y="142"/>
                    <a:pt x="58" y="134"/>
                    <a:pt x="67" y="130"/>
                  </a:cubicBezTo>
                  <a:cubicBezTo>
                    <a:pt x="94" y="143"/>
                    <a:pt x="145" y="145"/>
                    <a:pt x="145" y="172"/>
                  </a:cubicBezTo>
                  <a:cubicBezTo>
                    <a:pt x="145" y="184"/>
                    <a:pt x="138" y="192"/>
                    <a:pt x="130" y="196"/>
                  </a:cubicBezTo>
                  <a:moveTo>
                    <a:pt x="96" y="283"/>
                  </a:moveTo>
                  <a:cubicBezTo>
                    <a:pt x="72" y="283"/>
                    <a:pt x="52" y="279"/>
                    <a:pt x="32" y="268"/>
                  </a:cubicBezTo>
                  <a:cubicBezTo>
                    <a:pt x="16" y="307"/>
                    <a:pt x="16" y="307"/>
                    <a:pt x="16" y="307"/>
                  </a:cubicBezTo>
                  <a:cubicBezTo>
                    <a:pt x="38" y="321"/>
                    <a:pt x="65" y="326"/>
                    <a:pt x="96" y="326"/>
                  </a:cubicBezTo>
                  <a:cubicBezTo>
                    <a:pt x="142" y="326"/>
                    <a:pt x="182" y="307"/>
                    <a:pt x="182" y="260"/>
                  </a:cubicBezTo>
                  <a:cubicBezTo>
                    <a:pt x="182" y="246"/>
                    <a:pt x="178" y="232"/>
                    <a:pt x="167" y="221"/>
                  </a:cubicBezTo>
                  <a:cubicBezTo>
                    <a:pt x="186" y="210"/>
                    <a:pt x="197" y="191"/>
                    <a:pt x="197" y="166"/>
                  </a:cubicBezTo>
                  <a:cubicBezTo>
                    <a:pt x="197" y="85"/>
                    <a:pt x="69" y="100"/>
                    <a:pt x="69" y="64"/>
                  </a:cubicBezTo>
                  <a:cubicBezTo>
                    <a:pt x="69" y="47"/>
                    <a:pt x="83" y="43"/>
                    <a:pt x="101" y="43"/>
                  </a:cubicBezTo>
                  <a:cubicBezTo>
                    <a:pt x="124" y="43"/>
                    <a:pt x="145" y="47"/>
                    <a:pt x="165" y="58"/>
                  </a:cubicBezTo>
                  <a:cubicBezTo>
                    <a:pt x="181" y="19"/>
                    <a:pt x="181" y="19"/>
                    <a:pt x="181" y="19"/>
                  </a:cubicBezTo>
                  <a:cubicBezTo>
                    <a:pt x="159" y="5"/>
                    <a:pt x="132" y="0"/>
                    <a:pt x="101" y="0"/>
                  </a:cubicBezTo>
                  <a:cubicBezTo>
                    <a:pt x="55" y="0"/>
                    <a:pt x="14" y="19"/>
                    <a:pt x="14" y="67"/>
                  </a:cubicBezTo>
                  <a:cubicBezTo>
                    <a:pt x="14" y="80"/>
                    <a:pt x="19" y="95"/>
                    <a:pt x="29" y="105"/>
                  </a:cubicBezTo>
                  <a:cubicBezTo>
                    <a:pt x="11" y="116"/>
                    <a:pt x="0" y="135"/>
                    <a:pt x="0" y="160"/>
                  </a:cubicBezTo>
                  <a:cubicBezTo>
                    <a:pt x="0" y="241"/>
                    <a:pt x="129" y="225"/>
                    <a:pt x="129" y="263"/>
                  </a:cubicBezTo>
                  <a:cubicBezTo>
                    <a:pt x="129" y="278"/>
                    <a:pt x="115" y="283"/>
                    <a:pt x="96" y="2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6" name="Freeform 22">
              <a:extLst>
                <a:ext uri="{FF2B5EF4-FFF2-40B4-BE49-F238E27FC236}">
                  <a16:creationId xmlns:a16="http://schemas.microsoft.com/office/drawing/2014/main" id="{44AED86F-15C0-4BAA-BFD5-3A371F86C318}"/>
                </a:ext>
              </a:extLst>
            </p:cNvPr>
            <p:cNvSpPr>
              <a:spLocks noEditPoints="1"/>
            </p:cNvSpPr>
            <p:nvPr userDrawn="1"/>
          </p:nvSpPr>
          <p:spPr bwMode="auto">
            <a:xfrm>
              <a:off x="14301788" y="2592388"/>
              <a:ext cx="230188" cy="381000"/>
            </a:xfrm>
            <a:custGeom>
              <a:avLst/>
              <a:gdLst>
                <a:gd name="T0" fmla="*/ 130 w 197"/>
                <a:gd name="T1" fmla="*/ 196 h 326"/>
                <a:gd name="T2" fmla="*/ 52 w 197"/>
                <a:gd name="T3" fmla="*/ 153 h 326"/>
                <a:gd name="T4" fmla="*/ 67 w 197"/>
                <a:gd name="T5" fmla="*/ 130 h 326"/>
                <a:gd name="T6" fmla="*/ 145 w 197"/>
                <a:gd name="T7" fmla="*/ 172 h 326"/>
                <a:gd name="T8" fmla="*/ 130 w 197"/>
                <a:gd name="T9" fmla="*/ 196 h 326"/>
                <a:gd name="T10" fmla="*/ 96 w 197"/>
                <a:gd name="T11" fmla="*/ 283 h 326"/>
                <a:gd name="T12" fmla="*/ 32 w 197"/>
                <a:gd name="T13" fmla="*/ 268 h 326"/>
                <a:gd name="T14" fmla="*/ 16 w 197"/>
                <a:gd name="T15" fmla="*/ 307 h 326"/>
                <a:gd name="T16" fmla="*/ 96 w 197"/>
                <a:gd name="T17" fmla="*/ 326 h 326"/>
                <a:gd name="T18" fmla="*/ 182 w 197"/>
                <a:gd name="T19" fmla="*/ 260 h 326"/>
                <a:gd name="T20" fmla="*/ 167 w 197"/>
                <a:gd name="T21" fmla="*/ 221 h 326"/>
                <a:gd name="T22" fmla="*/ 197 w 197"/>
                <a:gd name="T23" fmla="*/ 166 h 326"/>
                <a:gd name="T24" fmla="*/ 69 w 197"/>
                <a:gd name="T25" fmla="*/ 64 h 326"/>
                <a:gd name="T26" fmla="*/ 101 w 197"/>
                <a:gd name="T27" fmla="*/ 43 h 326"/>
                <a:gd name="T28" fmla="*/ 165 w 197"/>
                <a:gd name="T29" fmla="*/ 58 h 326"/>
                <a:gd name="T30" fmla="*/ 181 w 197"/>
                <a:gd name="T31" fmla="*/ 19 h 326"/>
                <a:gd name="T32" fmla="*/ 101 w 197"/>
                <a:gd name="T33" fmla="*/ 0 h 326"/>
                <a:gd name="T34" fmla="*/ 14 w 197"/>
                <a:gd name="T35" fmla="*/ 67 h 326"/>
                <a:gd name="T36" fmla="*/ 29 w 197"/>
                <a:gd name="T37" fmla="*/ 105 h 326"/>
                <a:gd name="T38" fmla="*/ 0 w 197"/>
                <a:gd name="T39" fmla="*/ 160 h 326"/>
                <a:gd name="T40" fmla="*/ 129 w 197"/>
                <a:gd name="T41" fmla="*/ 263 h 326"/>
                <a:gd name="T42" fmla="*/ 96 w 197"/>
                <a:gd name="T43" fmla="*/ 28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326">
                  <a:moveTo>
                    <a:pt x="130" y="196"/>
                  </a:moveTo>
                  <a:cubicBezTo>
                    <a:pt x="103" y="183"/>
                    <a:pt x="52" y="180"/>
                    <a:pt x="52" y="153"/>
                  </a:cubicBezTo>
                  <a:cubicBezTo>
                    <a:pt x="52" y="142"/>
                    <a:pt x="58" y="134"/>
                    <a:pt x="67" y="130"/>
                  </a:cubicBezTo>
                  <a:cubicBezTo>
                    <a:pt x="94" y="143"/>
                    <a:pt x="145" y="145"/>
                    <a:pt x="145" y="172"/>
                  </a:cubicBezTo>
                  <a:cubicBezTo>
                    <a:pt x="145" y="184"/>
                    <a:pt x="138" y="192"/>
                    <a:pt x="130" y="196"/>
                  </a:cubicBezTo>
                  <a:close/>
                  <a:moveTo>
                    <a:pt x="96" y="283"/>
                  </a:moveTo>
                  <a:cubicBezTo>
                    <a:pt x="72" y="283"/>
                    <a:pt x="52" y="279"/>
                    <a:pt x="32" y="268"/>
                  </a:cubicBezTo>
                  <a:cubicBezTo>
                    <a:pt x="16" y="307"/>
                    <a:pt x="16" y="307"/>
                    <a:pt x="16" y="307"/>
                  </a:cubicBezTo>
                  <a:cubicBezTo>
                    <a:pt x="38" y="321"/>
                    <a:pt x="65" y="326"/>
                    <a:pt x="96" y="326"/>
                  </a:cubicBezTo>
                  <a:cubicBezTo>
                    <a:pt x="142" y="326"/>
                    <a:pt x="182" y="307"/>
                    <a:pt x="182" y="260"/>
                  </a:cubicBezTo>
                  <a:cubicBezTo>
                    <a:pt x="182" y="246"/>
                    <a:pt x="178" y="232"/>
                    <a:pt x="167" y="221"/>
                  </a:cubicBezTo>
                  <a:cubicBezTo>
                    <a:pt x="186" y="210"/>
                    <a:pt x="197" y="191"/>
                    <a:pt x="197" y="166"/>
                  </a:cubicBezTo>
                  <a:cubicBezTo>
                    <a:pt x="197" y="85"/>
                    <a:pt x="69" y="100"/>
                    <a:pt x="69" y="64"/>
                  </a:cubicBezTo>
                  <a:cubicBezTo>
                    <a:pt x="69" y="47"/>
                    <a:pt x="83" y="43"/>
                    <a:pt x="101" y="43"/>
                  </a:cubicBezTo>
                  <a:cubicBezTo>
                    <a:pt x="124" y="43"/>
                    <a:pt x="145" y="47"/>
                    <a:pt x="165" y="58"/>
                  </a:cubicBezTo>
                  <a:cubicBezTo>
                    <a:pt x="181" y="19"/>
                    <a:pt x="181" y="19"/>
                    <a:pt x="181" y="19"/>
                  </a:cubicBezTo>
                  <a:cubicBezTo>
                    <a:pt x="159" y="5"/>
                    <a:pt x="132" y="0"/>
                    <a:pt x="101" y="0"/>
                  </a:cubicBezTo>
                  <a:cubicBezTo>
                    <a:pt x="55" y="0"/>
                    <a:pt x="14" y="19"/>
                    <a:pt x="14" y="67"/>
                  </a:cubicBezTo>
                  <a:cubicBezTo>
                    <a:pt x="14" y="80"/>
                    <a:pt x="19" y="95"/>
                    <a:pt x="29" y="105"/>
                  </a:cubicBezTo>
                  <a:cubicBezTo>
                    <a:pt x="11" y="116"/>
                    <a:pt x="0" y="135"/>
                    <a:pt x="0" y="160"/>
                  </a:cubicBezTo>
                  <a:cubicBezTo>
                    <a:pt x="0" y="241"/>
                    <a:pt x="129" y="225"/>
                    <a:pt x="129" y="263"/>
                  </a:cubicBezTo>
                  <a:cubicBezTo>
                    <a:pt x="129" y="278"/>
                    <a:pt x="115" y="283"/>
                    <a:pt x="96" y="283"/>
                  </a:cubicBezTo>
                  <a:close/>
                </a:path>
              </a:pathLst>
            </a:custGeom>
            <a:noFill/>
            <a:ln w="444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87" name="Freeform 23">
              <a:extLst>
                <a:ext uri="{FF2B5EF4-FFF2-40B4-BE49-F238E27FC236}">
                  <a16:creationId xmlns:a16="http://schemas.microsoft.com/office/drawing/2014/main" id="{ECFE0405-044D-443B-8BCD-4D14D3CBDFDC}"/>
                </a:ext>
              </a:extLst>
            </p:cNvPr>
            <p:cNvSpPr>
              <a:spLocks noEditPoints="1"/>
            </p:cNvSpPr>
            <p:nvPr userDrawn="1"/>
          </p:nvSpPr>
          <p:spPr bwMode="auto">
            <a:xfrm>
              <a:off x="14301788" y="2592388"/>
              <a:ext cx="230188" cy="381000"/>
            </a:xfrm>
            <a:custGeom>
              <a:avLst/>
              <a:gdLst>
                <a:gd name="T0" fmla="*/ 130 w 197"/>
                <a:gd name="T1" fmla="*/ 196 h 326"/>
                <a:gd name="T2" fmla="*/ 52 w 197"/>
                <a:gd name="T3" fmla="*/ 153 h 326"/>
                <a:gd name="T4" fmla="*/ 67 w 197"/>
                <a:gd name="T5" fmla="*/ 130 h 326"/>
                <a:gd name="T6" fmla="*/ 145 w 197"/>
                <a:gd name="T7" fmla="*/ 172 h 326"/>
                <a:gd name="T8" fmla="*/ 130 w 197"/>
                <a:gd name="T9" fmla="*/ 196 h 326"/>
                <a:gd name="T10" fmla="*/ 96 w 197"/>
                <a:gd name="T11" fmla="*/ 283 h 326"/>
                <a:gd name="T12" fmla="*/ 32 w 197"/>
                <a:gd name="T13" fmla="*/ 268 h 326"/>
                <a:gd name="T14" fmla="*/ 16 w 197"/>
                <a:gd name="T15" fmla="*/ 307 h 326"/>
                <a:gd name="T16" fmla="*/ 96 w 197"/>
                <a:gd name="T17" fmla="*/ 326 h 326"/>
                <a:gd name="T18" fmla="*/ 182 w 197"/>
                <a:gd name="T19" fmla="*/ 260 h 326"/>
                <a:gd name="T20" fmla="*/ 167 w 197"/>
                <a:gd name="T21" fmla="*/ 221 h 326"/>
                <a:gd name="T22" fmla="*/ 197 w 197"/>
                <a:gd name="T23" fmla="*/ 166 h 326"/>
                <a:gd name="T24" fmla="*/ 69 w 197"/>
                <a:gd name="T25" fmla="*/ 64 h 326"/>
                <a:gd name="T26" fmla="*/ 101 w 197"/>
                <a:gd name="T27" fmla="*/ 43 h 326"/>
                <a:gd name="T28" fmla="*/ 165 w 197"/>
                <a:gd name="T29" fmla="*/ 58 h 326"/>
                <a:gd name="T30" fmla="*/ 181 w 197"/>
                <a:gd name="T31" fmla="*/ 19 h 326"/>
                <a:gd name="T32" fmla="*/ 101 w 197"/>
                <a:gd name="T33" fmla="*/ 0 h 326"/>
                <a:gd name="T34" fmla="*/ 14 w 197"/>
                <a:gd name="T35" fmla="*/ 67 h 326"/>
                <a:gd name="T36" fmla="*/ 29 w 197"/>
                <a:gd name="T37" fmla="*/ 105 h 326"/>
                <a:gd name="T38" fmla="*/ 0 w 197"/>
                <a:gd name="T39" fmla="*/ 160 h 326"/>
                <a:gd name="T40" fmla="*/ 129 w 197"/>
                <a:gd name="T41" fmla="*/ 263 h 326"/>
                <a:gd name="T42" fmla="*/ 96 w 197"/>
                <a:gd name="T43" fmla="*/ 28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326">
                  <a:moveTo>
                    <a:pt x="130" y="196"/>
                  </a:moveTo>
                  <a:cubicBezTo>
                    <a:pt x="103" y="183"/>
                    <a:pt x="52" y="180"/>
                    <a:pt x="52" y="153"/>
                  </a:cubicBezTo>
                  <a:cubicBezTo>
                    <a:pt x="52" y="142"/>
                    <a:pt x="58" y="134"/>
                    <a:pt x="67" y="130"/>
                  </a:cubicBezTo>
                  <a:cubicBezTo>
                    <a:pt x="94" y="143"/>
                    <a:pt x="145" y="145"/>
                    <a:pt x="145" y="172"/>
                  </a:cubicBezTo>
                  <a:cubicBezTo>
                    <a:pt x="145" y="184"/>
                    <a:pt x="138" y="192"/>
                    <a:pt x="130" y="196"/>
                  </a:cubicBezTo>
                  <a:moveTo>
                    <a:pt x="96" y="283"/>
                  </a:moveTo>
                  <a:cubicBezTo>
                    <a:pt x="72" y="283"/>
                    <a:pt x="52" y="279"/>
                    <a:pt x="32" y="268"/>
                  </a:cubicBezTo>
                  <a:cubicBezTo>
                    <a:pt x="16" y="307"/>
                    <a:pt x="16" y="307"/>
                    <a:pt x="16" y="307"/>
                  </a:cubicBezTo>
                  <a:cubicBezTo>
                    <a:pt x="38" y="321"/>
                    <a:pt x="65" y="326"/>
                    <a:pt x="96" y="326"/>
                  </a:cubicBezTo>
                  <a:cubicBezTo>
                    <a:pt x="142" y="326"/>
                    <a:pt x="182" y="307"/>
                    <a:pt x="182" y="260"/>
                  </a:cubicBezTo>
                  <a:cubicBezTo>
                    <a:pt x="182" y="246"/>
                    <a:pt x="178" y="232"/>
                    <a:pt x="167" y="221"/>
                  </a:cubicBezTo>
                  <a:cubicBezTo>
                    <a:pt x="186" y="210"/>
                    <a:pt x="197" y="191"/>
                    <a:pt x="197" y="166"/>
                  </a:cubicBezTo>
                  <a:cubicBezTo>
                    <a:pt x="197" y="85"/>
                    <a:pt x="69" y="100"/>
                    <a:pt x="69" y="64"/>
                  </a:cubicBezTo>
                  <a:cubicBezTo>
                    <a:pt x="69" y="47"/>
                    <a:pt x="83" y="43"/>
                    <a:pt x="101" y="43"/>
                  </a:cubicBezTo>
                  <a:cubicBezTo>
                    <a:pt x="124" y="43"/>
                    <a:pt x="145" y="47"/>
                    <a:pt x="165" y="58"/>
                  </a:cubicBezTo>
                  <a:cubicBezTo>
                    <a:pt x="181" y="19"/>
                    <a:pt x="181" y="19"/>
                    <a:pt x="181" y="19"/>
                  </a:cubicBezTo>
                  <a:cubicBezTo>
                    <a:pt x="159" y="5"/>
                    <a:pt x="132" y="0"/>
                    <a:pt x="101" y="0"/>
                  </a:cubicBezTo>
                  <a:cubicBezTo>
                    <a:pt x="55" y="0"/>
                    <a:pt x="14" y="19"/>
                    <a:pt x="14" y="67"/>
                  </a:cubicBezTo>
                  <a:cubicBezTo>
                    <a:pt x="14" y="80"/>
                    <a:pt x="19" y="95"/>
                    <a:pt x="29" y="105"/>
                  </a:cubicBezTo>
                  <a:cubicBezTo>
                    <a:pt x="11" y="116"/>
                    <a:pt x="0" y="135"/>
                    <a:pt x="0" y="160"/>
                  </a:cubicBezTo>
                  <a:cubicBezTo>
                    <a:pt x="0" y="241"/>
                    <a:pt x="129" y="225"/>
                    <a:pt x="129" y="263"/>
                  </a:cubicBezTo>
                  <a:cubicBezTo>
                    <a:pt x="129" y="278"/>
                    <a:pt x="115" y="283"/>
                    <a:pt x="96" y="283"/>
                  </a:cubicBez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8" name="Freeform 24">
              <a:extLst>
                <a:ext uri="{FF2B5EF4-FFF2-40B4-BE49-F238E27FC236}">
                  <a16:creationId xmlns:a16="http://schemas.microsoft.com/office/drawing/2014/main" id="{CBF2F421-0730-4126-8B4F-1E740E480EA2}"/>
                </a:ext>
              </a:extLst>
            </p:cNvPr>
            <p:cNvSpPr>
              <a:spLocks/>
            </p:cNvSpPr>
            <p:nvPr userDrawn="1"/>
          </p:nvSpPr>
          <p:spPr bwMode="auto">
            <a:xfrm>
              <a:off x="18811875" y="2522538"/>
              <a:ext cx="265113" cy="428625"/>
            </a:xfrm>
            <a:custGeom>
              <a:avLst/>
              <a:gdLst>
                <a:gd name="T0" fmla="*/ 4 w 227"/>
                <a:gd name="T1" fmla="*/ 354 h 368"/>
                <a:gd name="T2" fmla="*/ 11 w 227"/>
                <a:gd name="T3" fmla="*/ 359 h 368"/>
                <a:gd name="T4" fmla="*/ 215 w 227"/>
                <a:gd name="T5" fmla="*/ 194 h 368"/>
                <a:gd name="T6" fmla="*/ 215 w 227"/>
                <a:gd name="T7" fmla="*/ 175 h 368"/>
                <a:gd name="T8" fmla="*/ 11 w 227"/>
                <a:gd name="T9" fmla="*/ 10 h 368"/>
                <a:gd name="T10" fmla="*/ 4 w 227"/>
                <a:gd name="T11" fmla="*/ 15 h 368"/>
                <a:gd name="T12" fmla="*/ 50 w 227"/>
                <a:gd name="T13" fmla="*/ 170 h 368"/>
                <a:gd name="T14" fmla="*/ 50 w 227"/>
                <a:gd name="T15" fmla="*/ 199 h 368"/>
                <a:gd name="T16" fmla="*/ 4 w 227"/>
                <a:gd name="T17"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8">
                  <a:moveTo>
                    <a:pt x="4" y="354"/>
                  </a:moveTo>
                  <a:cubicBezTo>
                    <a:pt x="4" y="354"/>
                    <a:pt x="0" y="368"/>
                    <a:pt x="11" y="359"/>
                  </a:cubicBezTo>
                  <a:cubicBezTo>
                    <a:pt x="215" y="194"/>
                    <a:pt x="215" y="194"/>
                    <a:pt x="215" y="194"/>
                  </a:cubicBezTo>
                  <a:cubicBezTo>
                    <a:pt x="215" y="194"/>
                    <a:pt x="227" y="184"/>
                    <a:pt x="215" y="175"/>
                  </a:cubicBezTo>
                  <a:cubicBezTo>
                    <a:pt x="11" y="10"/>
                    <a:pt x="11" y="10"/>
                    <a:pt x="11" y="10"/>
                  </a:cubicBezTo>
                  <a:cubicBezTo>
                    <a:pt x="11" y="10"/>
                    <a:pt x="0" y="0"/>
                    <a:pt x="4" y="15"/>
                  </a:cubicBezTo>
                  <a:cubicBezTo>
                    <a:pt x="50" y="170"/>
                    <a:pt x="50" y="170"/>
                    <a:pt x="50" y="170"/>
                  </a:cubicBezTo>
                  <a:cubicBezTo>
                    <a:pt x="50" y="170"/>
                    <a:pt x="55" y="184"/>
                    <a:pt x="50" y="199"/>
                  </a:cubicBezTo>
                  <a:lnTo>
                    <a:pt x="4"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2" name="textruta 31">
            <a:hlinkClick r:id="rId3" action="ppaction://hlinksldjump"/>
            <a:extLst>
              <a:ext uri="{FF2B5EF4-FFF2-40B4-BE49-F238E27FC236}">
                <a16:creationId xmlns:a16="http://schemas.microsoft.com/office/drawing/2014/main" id="{D0E639DF-1E36-47E2-B38B-598E4188D1A3}"/>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3"/>
                </a:solidFill>
              </a:rPr>
              <a:t>Checklistor</a:t>
            </a:r>
          </a:p>
        </p:txBody>
      </p:sp>
      <p:sp>
        <p:nvSpPr>
          <p:cNvPr id="33" name="textruta 32">
            <a:hlinkClick r:id="rId4" action="ppaction://hlinksldjump"/>
            <a:extLst>
              <a:ext uri="{FF2B5EF4-FFF2-40B4-BE49-F238E27FC236}">
                <a16:creationId xmlns:a16="http://schemas.microsoft.com/office/drawing/2014/main" id="{0EECF734-BE10-40A0-BC30-2DE8DAA9CAC2}"/>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3"/>
                </a:solidFill>
              </a:rPr>
              <a:t>Meny</a:t>
            </a:r>
          </a:p>
        </p:txBody>
      </p:sp>
    </p:spTree>
    <p:extLst>
      <p:ext uri="{BB962C8B-B14F-4D97-AF65-F5344CB8AC3E}">
        <p14:creationId xmlns:p14="http://schemas.microsoft.com/office/powerpoint/2010/main" val="87101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9. Endast text">
    <p:bg>
      <p:bgPr>
        <a:solidFill>
          <a:schemeClr val="bg1"/>
        </a:solidFill>
        <a:effectLst/>
      </p:bgPr>
    </p:bg>
    <p:spTree>
      <p:nvGrpSpPr>
        <p:cNvPr id="1" name=""/>
        <p:cNvGrpSpPr/>
        <p:nvPr/>
      </p:nvGrpSpPr>
      <p:grpSpPr>
        <a:xfrm>
          <a:off x="0" y="0"/>
          <a:ext cx="0" cy="0"/>
          <a:chOff x="0" y="0"/>
          <a:chExt cx="0" cy="0"/>
        </a:xfrm>
      </p:grpSpPr>
      <p:pic>
        <p:nvPicPr>
          <p:cNvPr id="37" name="Bildobjekt 36">
            <a:extLst>
              <a:ext uri="{FF2B5EF4-FFF2-40B4-BE49-F238E27FC236}">
                <a16:creationId xmlns:a16="http://schemas.microsoft.com/office/drawing/2014/main" id="{B30D8922-1853-4B62-B9A9-A8CD890AF1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5521" y="0"/>
            <a:ext cx="9037746" cy="6911161"/>
          </a:xfrm>
          <a:prstGeom prst="rect">
            <a:avLst/>
          </a:prstGeom>
        </p:spPr>
      </p:pic>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676583" y="514618"/>
            <a:ext cx="8280000" cy="539750"/>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40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676583" y="1435387"/>
            <a:ext cx="8279999" cy="4284661"/>
          </a:xfrm>
          <a:prstGeom prst="rect">
            <a:avLst/>
          </a:prstGeom>
        </p:spPr>
        <p:txBody>
          <a:bodyPr>
            <a:noAutofit/>
          </a:bodyPr>
          <a:lstStyle>
            <a:lvl1pPr>
              <a:defRPr sz="2000"/>
            </a:lvl1pPr>
            <a:lvl2pPr>
              <a:defRPr sz="2000"/>
            </a:lvl2pPr>
            <a:lvl3pPr>
              <a:defRPr sz="2000"/>
            </a:lvl3pPr>
            <a:lvl4pPr>
              <a:defRPr sz="2000"/>
            </a:lvl4pPr>
            <a:lvl5pPr>
              <a:defRPr sz="2000"/>
            </a:lvl5pPr>
          </a:lstStyle>
          <a:p>
            <a:pPr lvl="0"/>
            <a:r>
              <a:rPr lang="sv-SE"/>
              <a:t>Klicka här för att ändra format på bakgrundstexten</a:t>
            </a:r>
          </a:p>
        </p:txBody>
      </p:sp>
      <p:grpSp>
        <p:nvGrpSpPr>
          <p:cNvPr id="4" name="Grupp 3">
            <a:extLst>
              <a:ext uri="{FF2B5EF4-FFF2-40B4-BE49-F238E27FC236}">
                <a16:creationId xmlns:a16="http://schemas.microsoft.com/office/drawing/2014/main" id="{64E184AB-B16D-43E6-99FD-D604E698361E}"/>
              </a:ext>
            </a:extLst>
          </p:cNvPr>
          <p:cNvGrpSpPr/>
          <p:nvPr userDrawn="1"/>
        </p:nvGrpSpPr>
        <p:grpSpPr>
          <a:xfrm>
            <a:off x="10065224" y="102358"/>
            <a:ext cx="1992573" cy="1003111"/>
            <a:chOff x="10065224" y="102358"/>
            <a:chExt cx="1992573" cy="1003111"/>
          </a:xfrm>
        </p:grpSpPr>
        <p:sp>
          <p:nvSpPr>
            <p:cNvPr id="3" name="Rektangel 2">
              <a:extLst>
                <a:ext uri="{FF2B5EF4-FFF2-40B4-BE49-F238E27FC236}">
                  <a16:creationId xmlns:a16="http://schemas.microsoft.com/office/drawing/2014/main" id="{5CBB52C3-16A6-4999-8C77-5A76C3AEC824}"/>
                </a:ext>
              </a:extLst>
            </p:cNvPr>
            <p:cNvSpPr/>
            <p:nvPr userDrawn="1"/>
          </p:nvSpPr>
          <p:spPr>
            <a:xfrm>
              <a:off x="10065224" y="102358"/>
              <a:ext cx="1992573" cy="1003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 name="Grupp 5">
              <a:extLst>
                <a:ext uri="{FF2B5EF4-FFF2-40B4-BE49-F238E27FC236}">
                  <a16:creationId xmlns:a16="http://schemas.microsoft.com/office/drawing/2014/main" id="{877B8F72-97A0-48BF-91C9-B5695A1A737A}"/>
                </a:ext>
              </a:extLst>
            </p:cNvPr>
            <p:cNvGrpSpPr/>
            <p:nvPr userDrawn="1"/>
          </p:nvGrpSpPr>
          <p:grpSpPr>
            <a:xfrm>
              <a:off x="10390977" y="269472"/>
              <a:ext cx="1505886" cy="539611"/>
              <a:chOff x="6743714" y="1263653"/>
              <a:chExt cx="2476507" cy="887419"/>
            </a:xfrm>
          </p:grpSpPr>
          <p:sp>
            <p:nvSpPr>
              <p:cNvPr id="7" name="Freeform 5">
                <a:extLst>
                  <a:ext uri="{FF2B5EF4-FFF2-40B4-BE49-F238E27FC236}">
                    <a16:creationId xmlns:a16="http://schemas.microsoft.com/office/drawing/2014/main" id="{F43792B2-2069-4647-BE87-F627ECDB9EFB}"/>
                  </a:ext>
                </a:extLst>
              </p:cNvPr>
              <p:cNvSpPr>
                <a:spLocks/>
              </p:cNvSpPr>
              <p:nvPr userDrawn="1"/>
            </p:nvSpPr>
            <p:spPr bwMode="auto">
              <a:xfrm>
                <a:off x="8709045" y="1722444"/>
                <a:ext cx="279401" cy="428626"/>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close/>
                  </a:path>
                </a:pathLst>
              </a:custGeom>
              <a:solidFill>
                <a:srgbClr val="5C24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6">
                <a:extLst>
                  <a:ext uri="{FF2B5EF4-FFF2-40B4-BE49-F238E27FC236}">
                    <a16:creationId xmlns:a16="http://schemas.microsoft.com/office/drawing/2014/main" id="{15B44DA4-C654-4FCF-865B-4FC63DFB50BE}"/>
                  </a:ext>
                </a:extLst>
              </p:cNvPr>
              <p:cNvSpPr>
                <a:spLocks/>
              </p:cNvSpPr>
              <p:nvPr userDrawn="1"/>
            </p:nvSpPr>
            <p:spPr bwMode="auto">
              <a:xfrm>
                <a:off x="8709045" y="1722444"/>
                <a:ext cx="279401" cy="428626"/>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7">
                <a:extLst>
                  <a:ext uri="{FF2B5EF4-FFF2-40B4-BE49-F238E27FC236}">
                    <a16:creationId xmlns:a16="http://schemas.microsoft.com/office/drawing/2014/main" id="{D4E3A50B-A91C-4E7F-AB3D-B78BFF0F2443}"/>
                  </a:ext>
                </a:extLst>
              </p:cNvPr>
              <p:cNvSpPr>
                <a:spLocks/>
              </p:cNvSpPr>
              <p:nvPr userDrawn="1"/>
            </p:nvSpPr>
            <p:spPr bwMode="auto">
              <a:xfrm>
                <a:off x="8848745" y="1443043"/>
                <a:ext cx="371476"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close/>
                  </a:path>
                </a:pathLst>
              </a:custGeom>
              <a:solidFill>
                <a:srgbClr val="009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8">
                <a:extLst>
                  <a:ext uri="{FF2B5EF4-FFF2-40B4-BE49-F238E27FC236}">
                    <a16:creationId xmlns:a16="http://schemas.microsoft.com/office/drawing/2014/main" id="{093A6DF5-CAC9-463F-B402-339AAF389AB3}"/>
                  </a:ext>
                </a:extLst>
              </p:cNvPr>
              <p:cNvSpPr>
                <a:spLocks/>
              </p:cNvSpPr>
              <p:nvPr userDrawn="1"/>
            </p:nvSpPr>
            <p:spPr bwMode="auto">
              <a:xfrm>
                <a:off x="8848745" y="1443043"/>
                <a:ext cx="371476"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9">
                <a:extLst>
                  <a:ext uri="{FF2B5EF4-FFF2-40B4-BE49-F238E27FC236}">
                    <a16:creationId xmlns:a16="http://schemas.microsoft.com/office/drawing/2014/main" id="{7615E99B-1634-491D-8C73-326E6136EBD9}"/>
                  </a:ext>
                </a:extLst>
              </p:cNvPr>
              <p:cNvSpPr>
                <a:spLocks/>
              </p:cNvSpPr>
              <p:nvPr userDrawn="1"/>
            </p:nvSpPr>
            <p:spPr bwMode="auto">
              <a:xfrm>
                <a:off x="8507433" y="1263653"/>
                <a:ext cx="371476"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close/>
                  </a:path>
                </a:pathLst>
              </a:custGeom>
              <a:solidFill>
                <a:srgbClr val="76B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0">
                <a:extLst>
                  <a:ext uri="{FF2B5EF4-FFF2-40B4-BE49-F238E27FC236}">
                    <a16:creationId xmlns:a16="http://schemas.microsoft.com/office/drawing/2014/main" id="{EA4F1CB3-15F8-4BE4-94E1-FE5DACF38BC7}"/>
                  </a:ext>
                </a:extLst>
              </p:cNvPr>
              <p:cNvSpPr>
                <a:spLocks/>
              </p:cNvSpPr>
              <p:nvPr userDrawn="1"/>
            </p:nvSpPr>
            <p:spPr bwMode="auto">
              <a:xfrm>
                <a:off x="8507433" y="1263655"/>
                <a:ext cx="371476"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1">
                <a:extLst>
                  <a:ext uri="{FF2B5EF4-FFF2-40B4-BE49-F238E27FC236}">
                    <a16:creationId xmlns:a16="http://schemas.microsoft.com/office/drawing/2014/main" id="{C9DAF47D-6F9B-497C-90E0-8B6E1CA0964D}"/>
                  </a:ext>
                </a:extLst>
              </p:cNvPr>
              <p:cNvSpPr>
                <a:spLocks/>
              </p:cNvSpPr>
              <p:nvPr userDrawn="1"/>
            </p:nvSpPr>
            <p:spPr bwMode="auto">
              <a:xfrm>
                <a:off x="6743714" y="1544643"/>
                <a:ext cx="168275" cy="244476"/>
              </a:xfrm>
              <a:custGeom>
                <a:avLst/>
                <a:gdLst>
                  <a:gd name="T0" fmla="*/ 72 w 77"/>
                  <a:gd name="T1" fmla="*/ 110 h 112"/>
                  <a:gd name="T2" fmla="*/ 41 w 77"/>
                  <a:gd name="T3" fmla="*/ 112 h 112"/>
                  <a:gd name="T4" fmla="*/ 0 w 77"/>
                  <a:gd name="T5" fmla="*/ 69 h 112"/>
                  <a:gd name="T6" fmla="*/ 0 w 77"/>
                  <a:gd name="T7" fmla="*/ 3 h 112"/>
                  <a:gd name="T8" fmla="*/ 3 w 77"/>
                  <a:gd name="T9" fmla="*/ 0 h 112"/>
                  <a:gd name="T10" fmla="*/ 11 w 77"/>
                  <a:gd name="T11" fmla="*/ 0 h 112"/>
                  <a:gd name="T12" fmla="*/ 14 w 77"/>
                  <a:gd name="T13" fmla="*/ 3 h 112"/>
                  <a:gd name="T14" fmla="*/ 14 w 77"/>
                  <a:gd name="T15" fmla="*/ 69 h 112"/>
                  <a:gd name="T16" fmla="*/ 41 w 77"/>
                  <a:gd name="T17" fmla="*/ 100 h 112"/>
                  <a:gd name="T18" fmla="*/ 63 w 77"/>
                  <a:gd name="T19" fmla="*/ 99 h 112"/>
                  <a:gd name="T20" fmla="*/ 63 w 77"/>
                  <a:gd name="T21" fmla="*/ 3 h 112"/>
                  <a:gd name="T22" fmla="*/ 66 w 77"/>
                  <a:gd name="T23" fmla="*/ 0 h 112"/>
                  <a:gd name="T24" fmla="*/ 74 w 77"/>
                  <a:gd name="T25" fmla="*/ 0 h 112"/>
                  <a:gd name="T26" fmla="*/ 77 w 77"/>
                  <a:gd name="T27" fmla="*/ 3 h 112"/>
                  <a:gd name="T28" fmla="*/ 77 w 77"/>
                  <a:gd name="T29" fmla="*/ 105 h 112"/>
                  <a:gd name="T30" fmla="*/ 72 w 77"/>
                  <a:gd name="T31"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12">
                    <a:moveTo>
                      <a:pt x="72" y="110"/>
                    </a:moveTo>
                    <a:cubicBezTo>
                      <a:pt x="64" y="111"/>
                      <a:pt x="48" y="112"/>
                      <a:pt x="41" y="112"/>
                    </a:cubicBezTo>
                    <a:cubicBezTo>
                      <a:pt x="14" y="112"/>
                      <a:pt x="0" y="102"/>
                      <a:pt x="0" y="69"/>
                    </a:cubicBezTo>
                    <a:cubicBezTo>
                      <a:pt x="0" y="3"/>
                      <a:pt x="0" y="3"/>
                      <a:pt x="0" y="3"/>
                    </a:cubicBezTo>
                    <a:cubicBezTo>
                      <a:pt x="0" y="1"/>
                      <a:pt x="1" y="0"/>
                      <a:pt x="3" y="0"/>
                    </a:cubicBezTo>
                    <a:cubicBezTo>
                      <a:pt x="11" y="0"/>
                      <a:pt x="11" y="0"/>
                      <a:pt x="11" y="0"/>
                    </a:cubicBezTo>
                    <a:cubicBezTo>
                      <a:pt x="13" y="0"/>
                      <a:pt x="14" y="1"/>
                      <a:pt x="14" y="3"/>
                    </a:cubicBezTo>
                    <a:cubicBezTo>
                      <a:pt x="14" y="69"/>
                      <a:pt x="14" y="69"/>
                      <a:pt x="14" y="69"/>
                    </a:cubicBezTo>
                    <a:cubicBezTo>
                      <a:pt x="14" y="95"/>
                      <a:pt x="22" y="100"/>
                      <a:pt x="41" y="100"/>
                    </a:cubicBezTo>
                    <a:cubicBezTo>
                      <a:pt x="47" y="100"/>
                      <a:pt x="59" y="99"/>
                      <a:pt x="63" y="99"/>
                    </a:cubicBezTo>
                    <a:cubicBezTo>
                      <a:pt x="63" y="3"/>
                      <a:pt x="63" y="3"/>
                      <a:pt x="63" y="3"/>
                    </a:cubicBezTo>
                    <a:cubicBezTo>
                      <a:pt x="63" y="1"/>
                      <a:pt x="64" y="0"/>
                      <a:pt x="66" y="0"/>
                    </a:cubicBezTo>
                    <a:cubicBezTo>
                      <a:pt x="74" y="0"/>
                      <a:pt x="74" y="0"/>
                      <a:pt x="74" y="0"/>
                    </a:cubicBezTo>
                    <a:cubicBezTo>
                      <a:pt x="76" y="0"/>
                      <a:pt x="77" y="1"/>
                      <a:pt x="77" y="3"/>
                    </a:cubicBezTo>
                    <a:cubicBezTo>
                      <a:pt x="77" y="105"/>
                      <a:pt x="77" y="105"/>
                      <a:pt x="77" y="105"/>
                    </a:cubicBezTo>
                    <a:cubicBezTo>
                      <a:pt x="77" y="109"/>
                      <a:pt x="75" y="110"/>
                      <a:pt x="72" y="1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2">
                <a:extLst>
                  <a:ext uri="{FF2B5EF4-FFF2-40B4-BE49-F238E27FC236}">
                    <a16:creationId xmlns:a16="http://schemas.microsoft.com/office/drawing/2014/main" id="{FA5D499D-40DA-4EFA-9153-6399AA5B301C}"/>
                  </a:ext>
                </a:extLst>
              </p:cNvPr>
              <p:cNvSpPr>
                <a:spLocks noEditPoints="1"/>
              </p:cNvSpPr>
              <p:nvPr userDrawn="1"/>
            </p:nvSpPr>
            <p:spPr bwMode="auto">
              <a:xfrm>
                <a:off x="6951678" y="1604968"/>
                <a:ext cx="136526" cy="246063"/>
              </a:xfrm>
              <a:custGeom>
                <a:avLst/>
                <a:gdLst>
                  <a:gd name="T0" fmla="*/ 30 w 63"/>
                  <a:gd name="T1" fmla="*/ 84 h 112"/>
                  <a:gd name="T2" fmla="*/ 13 w 63"/>
                  <a:gd name="T3" fmla="*/ 82 h 112"/>
                  <a:gd name="T4" fmla="*/ 13 w 63"/>
                  <a:gd name="T5" fmla="*/ 109 h 112"/>
                  <a:gd name="T6" fmla="*/ 10 w 63"/>
                  <a:gd name="T7" fmla="*/ 112 h 112"/>
                  <a:gd name="T8" fmla="*/ 2 w 63"/>
                  <a:gd name="T9" fmla="*/ 112 h 112"/>
                  <a:gd name="T10" fmla="*/ 0 w 63"/>
                  <a:gd name="T11" fmla="*/ 109 h 112"/>
                  <a:gd name="T12" fmla="*/ 0 w 63"/>
                  <a:gd name="T13" fmla="*/ 6 h 112"/>
                  <a:gd name="T14" fmla="*/ 3 w 63"/>
                  <a:gd name="T15" fmla="*/ 3 h 112"/>
                  <a:gd name="T16" fmla="*/ 30 w 63"/>
                  <a:gd name="T17" fmla="*/ 0 h 112"/>
                  <a:gd name="T18" fmla="*/ 63 w 63"/>
                  <a:gd name="T19" fmla="*/ 36 h 112"/>
                  <a:gd name="T20" fmla="*/ 63 w 63"/>
                  <a:gd name="T21" fmla="*/ 47 h 112"/>
                  <a:gd name="T22" fmla="*/ 30 w 63"/>
                  <a:gd name="T23" fmla="*/ 84 h 112"/>
                  <a:gd name="T24" fmla="*/ 49 w 63"/>
                  <a:gd name="T25" fmla="*/ 36 h 112"/>
                  <a:gd name="T26" fmla="*/ 30 w 63"/>
                  <a:gd name="T27" fmla="*/ 11 h 112"/>
                  <a:gd name="T28" fmla="*/ 13 w 63"/>
                  <a:gd name="T29" fmla="*/ 12 h 112"/>
                  <a:gd name="T30" fmla="*/ 13 w 63"/>
                  <a:gd name="T31" fmla="*/ 71 h 112"/>
                  <a:gd name="T32" fmla="*/ 30 w 63"/>
                  <a:gd name="T33" fmla="*/ 73 h 112"/>
                  <a:gd name="T34" fmla="*/ 49 w 63"/>
                  <a:gd name="T35" fmla="*/ 47 h 112"/>
                  <a:gd name="T36" fmla="*/ 49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0" y="84"/>
                    </a:moveTo>
                    <a:cubicBezTo>
                      <a:pt x="25" y="84"/>
                      <a:pt x="18" y="83"/>
                      <a:pt x="13" y="82"/>
                    </a:cubicBezTo>
                    <a:cubicBezTo>
                      <a:pt x="13" y="109"/>
                      <a:pt x="13" y="109"/>
                      <a:pt x="13" y="109"/>
                    </a:cubicBezTo>
                    <a:cubicBezTo>
                      <a:pt x="13" y="110"/>
                      <a:pt x="11" y="112"/>
                      <a:pt x="10" y="112"/>
                    </a:cubicBezTo>
                    <a:cubicBezTo>
                      <a:pt x="2" y="112"/>
                      <a:pt x="2" y="112"/>
                      <a:pt x="2" y="112"/>
                    </a:cubicBezTo>
                    <a:cubicBezTo>
                      <a:pt x="1" y="112"/>
                      <a:pt x="0" y="111"/>
                      <a:pt x="0" y="109"/>
                    </a:cubicBezTo>
                    <a:cubicBezTo>
                      <a:pt x="0" y="6"/>
                      <a:pt x="0" y="6"/>
                      <a:pt x="0" y="6"/>
                    </a:cubicBezTo>
                    <a:cubicBezTo>
                      <a:pt x="0" y="5"/>
                      <a:pt x="0" y="4"/>
                      <a:pt x="3" y="3"/>
                    </a:cubicBezTo>
                    <a:cubicBezTo>
                      <a:pt x="11" y="1"/>
                      <a:pt x="21" y="0"/>
                      <a:pt x="30" y="0"/>
                    </a:cubicBezTo>
                    <a:cubicBezTo>
                      <a:pt x="52" y="0"/>
                      <a:pt x="63" y="14"/>
                      <a:pt x="63" y="36"/>
                    </a:cubicBezTo>
                    <a:cubicBezTo>
                      <a:pt x="63" y="47"/>
                      <a:pt x="63" y="47"/>
                      <a:pt x="63" y="47"/>
                    </a:cubicBezTo>
                    <a:cubicBezTo>
                      <a:pt x="63" y="71"/>
                      <a:pt x="52" y="84"/>
                      <a:pt x="30" y="84"/>
                    </a:cubicBezTo>
                    <a:moveTo>
                      <a:pt x="49" y="36"/>
                    </a:moveTo>
                    <a:cubicBezTo>
                      <a:pt x="49" y="21"/>
                      <a:pt x="45" y="11"/>
                      <a:pt x="30" y="11"/>
                    </a:cubicBezTo>
                    <a:cubicBezTo>
                      <a:pt x="24" y="11"/>
                      <a:pt x="17" y="11"/>
                      <a:pt x="13" y="12"/>
                    </a:cubicBezTo>
                    <a:cubicBezTo>
                      <a:pt x="13" y="71"/>
                      <a:pt x="13" y="71"/>
                      <a:pt x="13" y="71"/>
                    </a:cubicBezTo>
                    <a:cubicBezTo>
                      <a:pt x="18" y="72"/>
                      <a:pt x="25" y="73"/>
                      <a:pt x="30" y="73"/>
                    </a:cubicBezTo>
                    <a:cubicBezTo>
                      <a:pt x="45" y="73"/>
                      <a:pt x="49" y="63"/>
                      <a:pt x="49" y="47"/>
                    </a:cubicBezTo>
                    <a:lnTo>
                      <a:pt x="4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3">
                <a:extLst>
                  <a:ext uri="{FF2B5EF4-FFF2-40B4-BE49-F238E27FC236}">
                    <a16:creationId xmlns:a16="http://schemas.microsoft.com/office/drawing/2014/main" id="{17993F13-F592-4F2D-B10E-B032CE17161A}"/>
                  </a:ext>
                </a:extLst>
              </p:cNvPr>
              <p:cNvSpPr>
                <a:spLocks noEditPoints="1"/>
              </p:cNvSpPr>
              <p:nvPr userDrawn="1"/>
            </p:nvSpPr>
            <p:spPr bwMode="auto">
              <a:xfrm>
                <a:off x="7116777" y="1604968"/>
                <a:ext cx="138113" cy="246063"/>
              </a:xfrm>
              <a:custGeom>
                <a:avLst/>
                <a:gdLst>
                  <a:gd name="T0" fmla="*/ 31 w 63"/>
                  <a:gd name="T1" fmla="*/ 84 h 112"/>
                  <a:gd name="T2" fmla="*/ 14 w 63"/>
                  <a:gd name="T3" fmla="*/ 82 h 112"/>
                  <a:gd name="T4" fmla="*/ 14 w 63"/>
                  <a:gd name="T5" fmla="*/ 109 h 112"/>
                  <a:gd name="T6" fmla="*/ 11 w 63"/>
                  <a:gd name="T7" fmla="*/ 112 h 112"/>
                  <a:gd name="T8" fmla="*/ 3 w 63"/>
                  <a:gd name="T9" fmla="*/ 112 h 112"/>
                  <a:gd name="T10" fmla="*/ 0 w 63"/>
                  <a:gd name="T11" fmla="*/ 109 h 112"/>
                  <a:gd name="T12" fmla="*/ 0 w 63"/>
                  <a:gd name="T13" fmla="*/ 6 h 112"/>
                  <a:gd name="T14" fmla="*/ 4 w 63"/>
                  <a:gd name="T15" fmla="*/ 3 h 112"/>
                  <a:gd name="T16" fmla="*/ 31 w 63"/>
                  <a:gd name="T17" fmla="*/ 0 h 112"/>
                  <a:gd name="T18" fmla="*/ 63 w 63"/>
                  <a:gd name="T19" fmla="*/ 36 h 112"/>
                  <a:gd name="T20" fmla="*/ 63 w 63"/>
                  <a:gd name="T21" fmla="*/ 47 h 112"/>
                  <a:gd name="T22" fmla="*/ 31 w 63"/>
                  <a:gd name="T23" fmla="*/ 84 h 112"/>
                  <a:gd name="T24" fmla="*/ 50 w 63"/>
                  <a:gd name="T25" fmla="*/ 36 h 112"/>
                  <a:gd name="T26" fmla="*/ 31 w 63"/>
                  <a:gd name="T27" fmla="*/ 11 h 112"/>
                  <a:gd name="T28" fmla="*/ 14 w 63"/>
                  <a:gd name="T29" fmla="*/ 12 h 112"/>
                  <a:gd name="T30" fmla="*/ 14 w 63"/>
                  <a:gd name="T31" fmla="*/ 71 h 112"/>
                  <a:gd name="T32" fmla="*/ 31 w 63"/>
                  <a:gd name="T33" fmla="*/ 73 h 112"/>
                  <a:gd name="T34" fmla="*/ 50 w 63"/>
                  <a:gd name="T35" fmla="*/ 47 h 112"/>
                  <a:gd name="T36" fmla="*/ 50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1" y="84"/>
                    </a:moveTo>
                    <a:cubicBezTo>
                      <a:pt x="26" y="84"/>
                      <a:pt x="19" y="83"/>
                      <a:pt x="14" y="82"/>
                    </a:cubicBezTo>
                    <a:cubicBezTo>
                      <a:pt x="14" y="109"/>
                      <a:pt x="14" y="109"/>
                      <a:pt x="14" y="109"/>
                    </a:cubicBezTo>
                    <a:cubicBezTo>
                      <a:pt x="14" y="110"/>
                      <a:pt x="12" y="112"/>
                      <a:pt x="11" y="112"/>
                    </a:cubicBezTo>
                    <a:cubicBezTo>
                      <a:pt x="3" y="112"/>
                      <a:pt x="3" y="112"/>
                      <a:pt x="3" y="112"/>
                    </a:cubicBezTo>
                    <a:cubicBezTo>
                      <a:pt x="2" y="112"/>
                      <a:pt x="0" y="111"/>
                      <a:pt x="0" y="109"/>
                    </a:cubicBezTo>
                    <a:cubicBezTo>
                      <a:pt x="0" y="6"/>
                      <a:pt x="0" y="6"/>
                      <a:pt x="0" y="6"/>
                    </a:cubicBezTo>
                    <a:cubicBezTo>
                      <a:pt x="0" y="5"/>
                      <a:pt x="1" y="4"/>
                      <a:pt x="4" y="3"/>
                    </a:cubicBezTo>
                    <a:cubicBezTo>
                      <a:pt x="11" y="1"/>
                      <a:pt x="22" y="0"/>
                      <a:pt x="31" y="0"/>
                    </a:cubicBezTo>
                    <a:cubicBezTo>
                      <a:pt x="53" y="0"/>
                      <a:pt x="63" y="14"/>
                      <a:pt x="63" y="36"/>
                    </a:cubicBezTo>
                    <a:cubicBezTo>
                      <a:pt x="63" y="47"/>
                      <a:pt x="63" y="47"/>
                      <a:pt x="63" y="47"/>
                    </a:cubicBezTo>
                    <a:cubicBezTo>
                      <a:pt x="63" y="71"/>
                      <a:pt x="53" y="84"/>
                      <a:pt x="31" y="84"/>
                    </a:cubicBezTo>
                    <a:moveTo>
                      <a:pt x="50" y="36"/>
                    </a:moveTo>
                    <a:cubicBezTo>
                      <a:pt x="50" y="21"/>
                      <a:pt x="46" y="11"/>
                      <a:pt x="31" y="11"/>
                    </a:cubicBezTo>
                    <a:cubicBezTo>
                      <a:pt x="25" y="11"/>
                      <a:pt x="18" y="11"/>
                      <a:pt x="14" y="12"/>
                    </a:cubicBezTo>
                    <a:cubicBezTo>
                      <a:pt x="14" y="71"/>
                      <a:pt x="14" y="71"/>
                      <a:pt x="14" y="71"/>
                    </a:cubicBezTo>
                    <a:cubicBezTo>
                      <a:pt x="18" y="72"/>
                      <a:pt x="26" y="73"/>
                      <a:pt x="31" y="73"/>
                    </a:cubicBezTo>
                    <a:cubicBezTo>
                      <a:pt x="46" y="73"/>
                      <a:pt x="50" y="63"/>
                      <a:pt x="50" y="47"/>
                    </a:cubicBezTo>
                    <a:lnTo>
                      <a:pt x="5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4">
                <a:extLst>
                  <a:ext uri="{FF2B5EF4-FFF2-40B4-BE49-F238E27FC236}">
                    <a16:creationId xmlns:a16="http://schemas.microsoft.com/office/drawing/2014/main" id="{EB1B7363-CEF8-4FD5-9F70-05C44DCB7BAB}"/>
                  </a:ext>
                </a:extLst>
              </p:cNvPr>
              <p:cNvSpPr>
                <a:spLocks/>
              </p:cNvSpPr>
              <p:nvPr userDrawn="1"/>
            </p:nvSpPr>
            <p:spPr bwMode="auto">
              <a:xfrm>
                <a:off x="7285053" y="1541469"/>
                <a:ext cx="138113" cy="246063"/>
              </a:xfrm>
              <a:custGeom>
                <a:avLst/>
                <a:gdLst>
                  <a:gd name="T0" fmla="*/ 60 w 63"/>
                  <a:gd name="T1" fmla="*/ 112 h 112"/>
                  <a:gd name="T2" fmla="*/ 53 w 63"/>
                  <a:gd name="T3" fmla="*/ 112 h 112"/>
                  <a:gd name="T4" fmla="*/ 50 w 63"/>
                  <a:gd name="T5" fmla="*/ 109 h 112"/>
                  <a:gd name="T6" fmla="*/ 50 w 63"/>
                  <a:gd name="T7" fmla="*/ 60 h 112"/>
                  <a:gd name="T8" fmla="*/ 34 w 63"/>
                  <a:gd name="T9" fmla="*/ 40 h 112"/>
                  <a:gd name="T10" fmla="*/ 13 w 63"/>
                  <a:gd name="T11" fmla="*/ 44 h 112"/>
                  <a:gd name="T12" fmla="*/ 13 w 63"/>
                  <a:gd name="T13" fmla="*/ 109 h 112"/>
                  <a:gd name="T14" fmla="*/ 10 w 63"/>
                  <a:gd name="T15" fmla="*/ 112 h 112"/>
                  <a:gd name="T16" fmla="*/ 3 w 63"/>
                  <a:gd name="T17" fmla="*/ 112 h 112"/>
                  <a:gd name="T18" fmla="*/ 0 w 63"/>
                  <a:gd name="T19" fmla="*/ 109 h 112"/>
                  <a:gd name="T20" fmla="*/ 0 w 63"/>
                  <a:gd name="T21" fmla="*/ 3 h 112"/>
                  <a:gd name="T22" fmla="*/ 3 w 63"/>
                  <a:gd name="T23" fmla="*/ 0 h 112"/>
                  <a:gd name="T24" fmla="*/ 11 w 63"/>
                  <a:gd name="T25" fmla="*/ 0 h 112"/>
                  <a:gd name="T26" fmla="*/ 13 w 63"/>
                  <a:gd name="T27" fmla="*/ 3 h 112"/>
                  <a:gd name="T28" fmla="*/ 13 w 63"/>
                  <a:gd name="T29" fmla="*/ 33 h 112"/>
                  <a:gd name="T30" fmla="*/ 36 w 63"/>
                  <a:gd name="T31" fmla="*/ 29 h 112"/>
                  <a:gd name="T32" fmla="*/ 63 w 63"/>
                  <a:gd name="T33" fmla="*/ 60 h 112"/>
                  <a:gd name="T34" fmla="*/ 63 w 63"/>
                  <a:gd name="T35" fmla="*/ 109 h 112"/>
                  <a:gd name="T36" fmla="*/ 60 w 63"/>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60" y="112"/>
                    </a:moveTo>
                    <a:cubicBezTo>
                      <a:pt x="53" y="112"/>
                      <a:pt x="53" y="112"/>
                      <a:pt x="53" y="112"/>
                    </a:cubicBezTo>
                    <a:cubicBezTo>
                      <a:pt x="51" y="112"/>
                      <a:pt x="50" y="110"/>
                      <a:pt x="50" y="109"/>
                    </a:cubicBezTo>
                    <a:cubicBezTo>
                      <a:pt x="50" y="60"/>
                      <a:pt x="50" y="60"/>
                      <a:pt x="50" y="60"/>
                    </a:cubicBezTo>
                    <a:cubicBezTo>
                      <a:pt x="50" y="45"/>
                      <a:pt x="44" y="40"/>
                      <a:pt x="34" y="40"/>
                    </a:cubicBezTo>
                    <a:cubicBezTo>
                      <a:pt x="29" y="40"/>
                      <a:pt x="20" y="41"/>
                      <a:pt x="13" y="44"/>
                    </a:cubicBezTo>
                    <a:cubicBezTo>
                      <a:pt x="13" y="109"/>
                      <a:pt x="13" y="109"/>
                      <a:pt x="13" y="109"/>
                    </a:cubicBezTo>
                    <a:cubicBezTo>
                      <a:pt x="13" y="110"/>
                      <a:pt x="12" y="112"/>
                      <a:pt x="10" y="112"/>
                    </a:cubicBezTo>
                    <a:cubicBezTo>
                      <a:pt x="3" y="112"/>
                      <a:pt x="3" y="112"/>
                      <a:pt x="3" y="112"/>
                    </a:cubicBezTo>
                    <a:cubicBezTo>
                      <a:pt x="2" y="112"/>
                      <a:pt x="0" y="110"/>
                      <a:pt x="0" y="109"/>
                    </a:cubicBezTo>
                    <a:cubicBezTo>
                      <a:pt x="0" y="3"/>
                      <a:pt x="0" y="3"/>
                      <a:pt x="0" y="3"/>
                    </a:cubicBezTo>
                    <a:cubicBezTo>
                      <a:pt x="0" y="1"/>
                      <a:pt x="1" y="0"/>
                      <a:pt x="3" y="0"/>
                    </a:cubicBezTo>
                    <a:cubicBezTo>
                      <a:pt x="11" y="0"/>
                      <a:pt x="11" y="0"/>
                      <a:pt x="11" y="0"/>
                    </a:cubicBezTo>
                    <a:cubicBezTo>
                      <a:pt x="12" y="0"/>
                      <a:pt x="13" y="1"/>
                      <a:pt x="13" y="3"/>
                    </a:cubicBezTo>
                    <a:cubicBezTo>
                      <a:pt x="13" y="33"/>
                      <a:pt x="13" y="33"/>
                      <a:pt x="13" y="33"/>
                    </a:cubicBezTo>
                    <a:cubicBezTo>
                      <a:pt x="21" y="30"/>
                      <a:pt x="30" y="29"/>
                      <a:pt x="36" y="29"/>
                    </a:cubicBezTo>
                    <a:cubicBezTo>
                      <a:pt x="52" y="29"/>
                      <a:pt x="63" y="38"/>
                      <a:pt x="63" y="60"/>
                    </a:cubicBezTo>
                    <a:cubicBezTo>
                      <a:pt x="63" y="109"/>
                      <a:pt x="63" y="109"/>
                      <a:pt x="63" y="109"/>
                    </a:cubicBezTo>
                    <a:cubicBezTo>
                      <a:pt x="63" y="110"/>
                      <a:pt x="62" y="112"/>
                      <a:pt x="60" y="1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5">
                <a:extLst>
                  <a:ext uri="{FF2B5EF4-FFF2-40B4-BE49-F238E27FC236}">
                    <a16:creationId xmlns:a16="http://schemas.microsoft.com/office/drawing/2014/main" id="{8D299D5E-29A9-44D4-85A3-78B07D795304}"/>
                  </a:ext>
                </a:extLst>
              </p:cNvPr>
              <p:cNvSpPr>
                <a:spLocks noEditPoints="1"/>
              </p:cNvSpPr>
              <p:nvPr userDrawn="1"/>
            </p:nvSpPr>
            <p:spPr bwMode="auto">
              <a:xfrm>
                <a:off x="7451741" y="1604968"/>
                <a:ext cx="133350" cy="184150"/>
              </a:xfrm>
              <a:custGeom>
                <a:avLst/>
                <a:gdLst>
                  <a:gd name="T0" fmla="*/ 58 w 61"/>
                  <a:gd name="T1" fmla="*/ 83 h 84"/>
                  <a:gd name="T2" fmla="*/ 51 w 61"/>
                  <a:gd name="T3" fmla="*/ 83 h 84"/>
                  <a:gd name="T4" fmla="*/ 48 w 61"/>
                  <a:gd name="T5" fmla="*/ 80 h 84"/>
                  <a:gd name="T6" fmla="*/ 48 w 61"/>
                  <a:gd name="T7" fmla="*/ 76 h 84"/>
                  <a:gd name="T8" fmla="*/ 25 w 61"/>
                  <a:gd name="T9" fmla="*/ 84 h 84"/>
                  <a:gd name="T10" fmla="*/ 0 w 61"/>
                  <a:gd name="T11" fmla="*/ 60 h 84"/>
                  <a:gd name="T12" fmla="*/ 0 w 61"/>
                  <a:gd name="T13" fmla="*/ 55 h 84"/>
                  <a:gd name="T14" fmla="*/ 36 w 61"/>
                  <a:gd name="T15" fmla="*/ 31 h 84"/>
                  <a:gd name="T16" fmla="*/ 47 w 61"/>
                  <a:gd name="T17" fmla="*/ 31 h 84"/>
                  <a:gd name="T18" fmla="*/ 47 w 61"/>
                  <a:gd name="T19" fmla="*/ 28 h 84"/>
                  <a:gd name="T20" fmla="*/ 31 w 61"/>
                  <a:gd name="T21" fmla="*/ 11 h 84"/>
                  <a:gd name="T22" fmla="*/ 9 w 61"/>
                  <a:gd name="T23" fmla="*/ 12 h 84"/>
                  <a:gd name="T24" fmla="*/ 8 w 61"/>
                  <a:gd name="T25" fmla="*/ 12 h 84"/>
                  <a:gd name="T26" fmla="*/ 5 w 61"/>
                  <a:gd name="T27" fmla="*/ 10 h 84"/>
                  <a:gd name="T28" fmla="*/ 5 w 61"/>
                  <a:gd name="T29" fmla="*/ 4 h 84"/>
                  <a:gd name="T30" fmla="*/ 8 w 61"/>
                  <a:gd name="T31" fmla="*/ 2 h 84"/>
                  <a:gd name="T32" fmla="*/ 31 w 61"/>
                  <a:gd name="T33" fmla="*/ 0 h 84"/>
                  <a:gd name="T34" fmla="*/ 61 w 61"/>
                  <a:gd name="T35" fmla="*/ 28 h 84"/>
                  <a:gd name="T36" fmla="*/ 61 w 61"/>
                  <a:gd name="T37" fmla="*/ 80 h 84"/>
                  <a:gd name="T38" fmla="*/ 58 w 61"/>
                  <a:gd name="T39" fmla="*/ 83 h 84"/>
                  <a:gd name="T40" fmla="*/ 47 w 61"/>
                  <a:gd name="T41" fmla="*/ 41 h 84"/>
                  <a:gd name="T42" fmla="*/ 36 w 61"/>
                  <a:gd name="T43" fmla="*/ 41 h 84"/>
                  <a:gd name="T44" fmla="*/ 14 w 61"/>
                  <a:gd name="T45" fmla="*/ 55 h 84"/>
                  <a:gd name="T46" fmla="*/ 14 w 61"/>
                  <a:gd name="T47" fmla="*/ 59 h 84"/>
                  <a:gd name="T48" fmla="*/ 27 w 61"/>
                  <a:gd name="T49" fmla="*/ 73 h 84"/>
                  <a:gd name="T50" fmla="*/ 47 w 61"/>
                  <a:gd name="T51" fmla="*/ 67 h 84"/>
                  <a:gd name="T52" fmla="*/ 47 w 61"/>
                  <a:gd name="T53" fmla="*/ 4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84">
                    <a:moveTo>
                      <a:pt x="58" y="83"/>
                    </a:moveTo>
                    <a:cubicBezTo>
                      <a:pt x="51" y="83"/>
                      <a:pt x="51" y="83"/>
                      <a:pt x="51" y="83"/>
                    </a:cubicBezTo>
                    <a:cubicBezTo>
                      <a:pt x="49" y="83"/>
                      <a:pt x="48" y="81"/>
                      <a:pt x="48" y="80"/>
                    </a:cubicBezTo>
                    <a:cubicBezTo>
                      <a:pt x="48" y="76"/>
                      <a:pt x="48" y="76"/>
                      <a:pt x="48" y="76"/>
                    </a:cubicBezTo>
                    <a:cubicBezTo>
                      <a:pt x="41" y="81"/>
                      <a:pt x="33" y="84"/>
                      <a:pt x="25" y="84"/>
                    </a:cubicBezTo>
                    <a:cubicBezTo>
                      <a:pt x="12" y="84"/>
                      <a:pt x="0" y="78"/>
                      <a:pt x="0" y="60"/>
                    </a:cubicBezTo>
                    <a:cubicBezTo>
                      <a:pt x="0" y="55"/>
                      <a:pt x="0" y="55"/>
                      <a:pt x="0" y="55"/>
                    </a:cubicBezTo>
                    <a:cubicBezTo>
                      <a:pt x="0" y="39"/>
                      <a:pt x="10" y="31"/>
                      <a:pt x="36" y="31"/>
                    </a:cubicBezTo>
                    <a:cubicBezTo>
                      <a:pt x="47" y="31"/>
                      <a:pt x="47" y="31"/>
                      <a:pt x="47" y="31"/>
                    </a:cubicBezTo>
                    <a:cubicBezTo>
                      <a:pt x="47" y="28"/>
                      <a:pt x="47" y="28"/>
                      <a:pt x="47" y="28"/>
                    </a:cubicBezTo>
                    <a:cubicBezTo>
                      <a:pt x="47" y="15"/>
                      <a:pt x="43" y="11"/>
                      <a:pt x="31" y="11"/>
                    </a:cubicBezTo>
                    <a:cubicBezTo>
                      <a:pt x="22" y="11"/>
                      <a:pt x="15" y="11"/>
                      <a:pt x="9" y="12"/>
                    </a:cubicBezTo>
                    <a:cubicBezTo>
                      <a:pt x="8" y="12"/>
                      <a:pt x="8" y="12"/>
                      <a:pt x="8" y="12"/>
                    </a:cubicBezTo>
                    <a:cubicBezTo>
                      <a:pt x="7" y="12"/>
                      <a:pt x="5" y="12"/>
                      <a:pt x="5" y="10"/>
                    </a:cubicBezTo>
                    <a:cubicBezTo>
                      <a:pt x="5" y="4"/>
                      <a:pt x="5" y="4"/>
                      <a:pt x="5" y="4"/>
                    </a:cubicBezTo>
                    <a:cubicBezTo>
                      <a:pt x="5" y="3"/>
                      <a:pt x="6" y="2"/>
                      <a:pt x="8" y="2"/>
                    </a:cubicBezTo>
                    <a:cubicBezTo>
                      <a:pt x="14" y="1"/>
                      <a:pt x="21" y="0"/>
                      <a:pt x="31" y="0"/>
                    </a:cubicBezTo>
                    <a:cubicBezTo>
                      <a:pt x="52" y="0"/>
                      <a:pt x="61" y="10"/>
                      <a:pt x="61" y="28"/>
                    </a:cubicBezTo>
                    <a:cubicBezTo>
                      <a:pt x="61" y="80"/>
                      <a:pt x="61" y="80"/>
                      <a:pt x="61" y="80"/>
                    </a:cubicBezTo>
                    <a:cubicBezTo>
                      <a:pt x="61" y="81"/>
                      <a:pt x="59" y="83"/>
                      <a:pt x="58" y="83"/>
                    </a:cubicBezTo>
                    <a:moveTo>
                      <a:pt x="47" y="41"/>
                    </a:moveTo>
                    <a:cubicBezTo>
                      <a:pt x="36" y="41"/>
                      <a:pt x="36" y="41"/>
                      <a:pt x="36" y="41"/>
                    </a:cubicBezTo>
                    <a:cubicBezTo>
                      <a:pt x="18" y="41"/>
                      <a:pt x="14" y="45"/>
                      <a:pt x="14" y="55"/>
                    </a:cubicBezTo>
                    <a:cubicBezTo>
                      <a:pt x="14" y="59"/>
                      <a:pt x="14" y="59"/>
                      <a:pt x="14" y="59"/>
                    </a:cubicBezTo>
                    <a:cubicBezTo>
                      <a:pt x="14" y="70"/>
                      <a:pt x="19" y="73"/>
                      <a:pt x="27" y="73"/>
                    </a:cubicBezTo>
                    <a:cubicBezTo>
                      <a:pt x="34" y="73"/>
                      <a:pt x="40" y="71"/>
                      <a:pt x="47" y="67"/>
                    </a:cubicBezTo>
                    <a:lnTo>
                      <a:pt x="4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6">
                <a:extLst>
                  <a:ext uri="{FF2B5EF4-FFF2-40B4-BE49-F238E27FC236}">
                    <a16:creationId xmlns:a16="http://schemas.microsoft.com/office/drawing/2014/main" id="{B717C3D3-98F1-4F88-B177-7CD148672F98}"/>
                  </a:ext>
                </a:extLst>
              </p:cNvPr>
              <p:cNvSpPr>
                <a:spLocks/>
              </p:cNvSpPr>
              <p:nvPr userDrawn="1"/>
            </p:nvSpPr>
            <p:spPr bwMode="auto">
              <a:xfrm>
                <a:off x="7620017" y="1604968"/>
                <a:ext cx="136526" cy="182564"/>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6"/>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7">
                <a:extLst>
                  <a:ext uri="{FF2B5EF4-FFF2-40B4-BE49-F238E27FC236}">
                    <a16:creationId xmlns:a16="http://schemas.microsoft.com/office/drawing/2014/main" id="{A827F2D3-E128-4587-99E3-8E6E5401E2A7}"/>
                  </a:ext>
                </a:extLst>
              </p:cNvPr>
              <p:cNvSpPr>
                <a:spLocks noEditPoints="1"/>
              </p:cNvSpPr>
              <p:nvPr userDrawn="1"/>
            </p:nvSpPr>
            <p:spPr bwMode="auto">
              <a:xfrm>
                <a:off x="7788292" y="1541469"/>
                <a:ext cx="136526" cy="247650"/>
              </a:xfrm>
              <a:custGeom>
                <a:avLst/>
                <a:gdLst>
                  <a:gd name="T0" fmla="*/ 59 w 63"/>
                  <a:gd name="T1" fmla="*/ 110 h 113"/>
                  <a:gd name="T2" fmla="*/ 32 w 63"/>
                  <a:gd name="T3" fmla="*/ 113 h 113"/>
                  <a:gd name="T4" fmla="*/ 0 w 63"/>
                  <a:gd name="T5" fmla="*/ 76 h 113"/>
                  <a:gd name="T6" fmla="*/ 0 w 63"/>
                  <a:gd name="T7" fmla="*/ 65 h 113"/>
                  <a:gd name="T8" fmla="*/ 32 w 63"/>
                  <a:gd name="T9" fmla="*/ 29 h 113"/>
                  <a:gd name="T10" fmla="*/ 49 w 63"/>
                  <a:gd name="T11" fmla="*/ 30 h 113"/>
                  <a:gd name="T12" fmla="*/ 49 w 63"/>
                  <a:gd name="T13" fmla="*/ 2 h 113"/>
                  <a:gd name="T14" fmla="*/ 52 w 63"/>
                  <a:gd name="T15" fmla="*/ 0 h 113"/>
                  <a:gd name="T16" fmla="*/ 60 w 63"/>
                  <a:gd name="T17" fmla="*/ 0 h 113"/>
                  <a:gd name="T18" fmla="*/ 63 w 63"/>
                  <a:gd name="T19" fmla="*/ 2 h 113"/>
                  <a:gd name="T20" fmla="*/ 63 w 63"/>
                  <a:gd name="T21" fmla="*/ 107 h 113"/>
                  <a:gd name="T22" fmla="*/ 59 w 63"/>
                  <a:gd name="T23" fmla="*/ 110 h 113"/>
                  <a:gd name="T24" fmla="*/ 49 w 63"/>
                  <a:gd name="T25" fmla="*/ 41 h 113"/>
                  <a:gd name="T26" fmla="*/ 32 w 63"/>
                  <a:gd name="T27" fmla="*/ 40 h 113"/>
                  <a:gd name="T28" fmla="*/ 13 w 63"/>
                  <a:gd name="T29" fmla="*/ 65 h 113"/>
                  <a:gd name="T30" fmla="*/ 13 w 63"/>
                  <a:gd name="T31" fmla="*/ 76 h 113"/>
                  <a:gd name="T32" fmla="*/ 32 w 63"/>
                  <a:gd name="T33" fmla="*/ 101 h 113"/>
                  <a:gd name="T34" fmla="*/ 49 w 63"/>
                  <a:gd name="T35" fmla="*/ 100 h 113"/>
                  <a:gd name="T36" fmla="*/ 49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59"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49" y="30"/>
                    </a:cubicBezTo>
                    <a:cubicBezTo>
                      <a:pt x="49" y="2"/>
                      <a:pt x="49" y="2"/>
                      <a:pt x="49" y="2"/>
                    </a:cubicBezTo>
                    <a:cubicBezTo>
                      <a:pt x="49" y="1"/>
                      <a:pt x="51" y="0"/>
                      <a:pt x="52" y="0"/>
                    </a:cubicBezTo>
                    <a:cubicBezTo>
                      <a:pt x="60" y="0"/>
                      <a:pt x="60" y="0"/>
                      <a:pt x="60" y="0"/>
                    </a:cubicBezTo>
                    <a:cubicBezTo>
                      <a:pt x="61" y="0"/>
                      <a:pt x="63" y="1"/>
                      <a:pt x="63" y="2"/>
                    </a:cubicBezTo>
                    <a:cubicBezTo>
                      <a:pt x="63" y="107"/>
                      <a:pt x="63" y="107"/>
                      <a:pt x="63" y="107"/>
                    </a:cubicBezTo>
                    <a:cubicBezTo>
                      <a:pt x="63" y="109"/>
                      <a:pt x="62" y="110"/>
                      <a:pt x="59" y="110"/>
                    </a:cubicBezTo>
                    <a:moveTo>
                      <a:pt x="49" y="41"/>
                    </a:moveTo>
                    <a:cubicBezTo>
                      <a:pt x="45" y="40"/>
                      <a:pt x="37" y="40"/>
                      <a:pt x="32" y="40"/>
                    </a:cubicBezTo>
                    <a:cubicBezTo>
                      <a:pt x="17" y="40"/>
                      <a:pt x="13" y="49"/>
                      <a:pt x="13" y="65"/>
                    </a:cubicBezTo>
                    <a:cubicBezTo>
                      <a:pt x="13" y="76"/>
                      <a:pt x="13" y="76"/>
                      <a:pt x="13" y="76"/>
                    </a:cubicBezTo>
                    <a:cubicBezTo>
                      <a:pt x="13" y="92"/>
                      <a:pt x="17" y="101"/>
                      <a:pt x="32" y="101"/>
                    </a:cubicBezTo>
                    <a:cubicBezTo>
                      <a:pt x="37" y="101"/>
                      <a:pt x="44" y="101"/>
                      <a:pt x="49" y="100"/>
                    </a:cubicBezTo>
                    <a:lnTo>
                      <a:pt x="4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8">
                <a:extLst>
                  <a:ext uri="{FF2B5EF4-FFF2-40B4-BE49-F238E27FC236}">
                    <a16:creationId xmlns:a16="http://schemas.microsoft.com/office/drawing/2014/main" id="{5D485036-560E-45B7-8C4F-70F0B2C7EA81}"/>
                  </a:ext>
                </a:extLst>
              </p:cNvPr>
              <p:cNvSpPr>
                <a:spLocks/>
              </p:cNvSpPr>
              <p:nvPr userDrawn="1"/>
            </p:nvSpPr>
            <p:spPr bwMode="auto">
              <a:xfrm>
                <a:off x="7964504" y="1541469"/>
                <a:ext cx="28576" cy="246063"/>
              </a:xfrm>
              <a:custGeom>
                <a:avLst/>
                <a:gdLst>
                  <a:gd name="T0" fmla="*/ 10 w 13"/>
                  <a:gd name="T1" fmla="*/ 112 h 112"/>
                  <a:gd name="T2" fmla="*/ 2 w 13"/>
                  <a:gd name="T3" fmla="*/ 112 h 112"/>
                  <a:gd name="T4" fmla="*/ 0 w 13"/>
                  <a:gd name="T5" fmla="*/ 109 h 112"/>
                  <a:gd name="T6" fmla="*/ 0 w 13"/>
                  <a:gd name="T7" fmla="*/ 2 h 112"/>
                  <a:gd name="T8" fmla="*/ 2 w 13"/>
                  <a:gd name="T9" fmla="*/ 0 h 112"/>
                  <a:gd name="T10" fmla="*/ 10 w 13"/>
                  <a:gd name="T11" fmla="*/ 0 h 112"/>
                  <a:gd name="T12" fmla="*/ 13 w 13"/>
                  <a:gd name="T13" fmla="*/ 2 h 112"/>
                  <a:gd name="T14" fmla="*/ 13 w 13"/>
                  <a:gd name="T15" fmla="*/ 109 h 112"/>
                  <a:gd name="T16" fmla="*/ 10 w 13"/>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2">
                    <a:moveTo>
                      <a:pt x="10" y="112"/>
                    </a:move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109"/>
                      <a:pt x="13" y="109"/>
                      <a:pt x="13" y="109"/>
                    </a:cubicBezTo>
                    <a:cubicBezTo>
                      <a:pt x="13" y="110"/>
                      <a:pt x="12" y="112"/>
                      <a:pt x="10" y="1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9">
                <a:extLst>
                  <a:ext uri="{FF2B5EF4-FFF2-40B4-BE49-F238E27FC236}">
                    <a16:creationId xmlns:a16="http://schemas.microsoft.com/office/drawing/2014/main" id="{84FCC25E-25FF-4E7A-9ADB-F5716CC26EAC}"/>
                  </a:ext>
                </a:extLst>
              </p:cNvPr>
              <p:cNvSpPr>
                <a:spLocks noEditPoints="1"/>
              </p:cNvSpPr>
              <p:nvPr userDrawn="1"/>
            </p:nvSpPr>
            <p:spPr bwMode="auto">
              <a:xfrm>
                <a:off x="8034355" y="1541469"/>
                <a:ext cx="30163" cy="246063"/>
              </a:xfrm>
              <a:custGeom>
                <a:avLst/>
                <a:gdLst>
                  <a:gd name="T0" fmla="*/ 11 w 14"/>
                  <a:gd name="T1" fmla="*/ 17 h 112"/>
                  <a:gd name="T2" fmla="*/ 3 w 14"/>
                  <a:gd name="T3" fmla="*/ 17 h 112"/>
                  <a:gd name="T4" fmla="*/ 0 w 14"/>
                  <a:gd name="T5" fmla="*/ 14 h 112"/>
                  <a:gd name="T6" fmla="*/ 0 w 14"/>
                  <a:gd name="T7" fmla="*/ 3 h 112"/>
                  <a:gd name="T8" fmla="*/ 3 w 14"/>
                  <a:gd name="T9" fmla="*/ 0 h 112"/>
                  <a:gd name="T10" fmla="*/ 11 w 14"/>
                  <a:gd name="T11" fmla="*/ 0 h 112"/>
                  <a:gd name="T12" fmla="*/ 14 w 14"/>
                  <a:gd name="T13" fmla="*/ 3 h 112"/>
                  <a:gd name="T14" fmla="*/ 14 w 14"/>
                  <a:gd name="T15" fmla="*/ 14 h 112"/>
                  <a:gd name="T16" fmla="*/ 11 w 14"/>
                  <a:gd name="T17" fmla="*/ 17 h 112"/>
                  <a:gd name="T18" fmla="*/ 10 w 14"/>
                  <a:gd name="T19" fmla="*/ 112 h 112"/>
                  <a:gd name="T20" fmla="*/ 3 w 14"/>
                  <a:gd name="T21" fmla="*/ 112 h 112"/>
                  <a:gd name="T22" fmla="*/ 0 w 14"/>
                  <a:gd name="T23" fmla="*/ 109 h 112"/>
                  <a:gd name="T24" fmla="*/ 0 w 14"/>
                  <a:gd name="T25" fmla="*/ 33 h 112"/>
                  <a:gd name="T26" fmla="*/ 3 w 14"/>
                  <a:gd name="T27" fmla="*/ 30 h 112"/>
                  <a:gd name="T28" fmla="*/ 10 w 14"/>
                  <a:gd name="T29" fmla="*/ 30 h 112"/>
                  <a:gd name="T30" fmla="*/ 13 w 14"/>
                  <a:gd name="T31" fmla="*/ 33 h 112"/>
                  <a:gd name="T32" fmla="*/ 13 w 14"/>
                  <a:gd name="T33" fmla="*/ 109 h 112"/>
                  <a:gd name="T34" fmla="*/ 10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7"/>
                    </a:moveTo>
                    <a:cubicBezTo>
                      <a:pt x="3" y="17"/>
                      <a:pt x="3" y="17"/>
                      <a:pt x="3" y="17"/>
                    </a:cubicBezTo>
                    <a:cubicBezTo>
                      <a:pt x="2" y="17"/>
                      <a:pt x="0" y="15"/>
                      <a:pt x="0" y="14"/>
                    </a:cubicBezTo>
                    <a:cubicBezTo>
                      <a:pt x="0" y="3"/>
                      <a:pt x="0" y="3"/>
                      <a:pt x="0" y="3"/>
                    </a:cubicBezTo>
                    <a:cubicBezTo>
                      <a:pt x="0" y="1"/>
                      <a:pt x="2" y="0"/>
                      <a:pt x="3" y="0"/>
                    </a:cubicBezTo>
                    <a:cubicBezTo>
                      <a:pt x="11" y="0"/>
                      <a:pt x="11" y="0"/>
                      <a:pt x="11" y="0"/>
                    </a:cubicBezTo>
                    <a:cubicBezTo>
                      <a:pt x="12" y="0"/>
                      <a:pt x="14" y="1"/>
                      <a:pt x="14" y="3"/>
                    </a:cubicBezTo>
                    <a:cubicBezTo>
                      <a:pt x="14" y="14"/>
                      <a:pt x="14" y="14"/>
                      <a:pt x="14" y="14"/>
                    </a:cubicBezTo>
                    <a:cubicBezTo>
                      <a:pt x="14" y="15"/>
                      <a:pt x="12" y="17"/>
                      <a:pt x="11" y="17"/>
                    </a:cubicBezTo>
                    <a:moveTo>
                      <a:pt x="10" y="112"/>
                    </a:moveTo>
                    <a:cubicBezTo>
                      <a:pt x="3" y="112"/>
                      <a:pt x="3" y="112"/>
                      <a:pt x="3" y="112"/>
                    </a:cubicBezTo>
                    <a:cubicBezTo>
                      <a:pt x="2" y="112"/>
                      <a:pt x="0" y="110"/>
                      <a:pt x="0" y="109"/>
                    </a:cubicBezTo>
                    <a:cubicBezTo>
                      <a:pt x="0" y="33"/>
                      <a:pt x="0" y="33"/>
                      <a:pt x="0" y="33"/>
                    </a:cubicBezTo>
                    <a:cubicBezTo>
                      <a:pt x="0" y="31"/>
                      <a:pt x="2" y="30"/>
                      <a:pt x="3" y="30"/>
                    </a:cubicBezTo>
                    <a:cubicBezTo>
                      <a:pt x="10" y="30"/>
                      <a:pt x="10" y="30"/>
                      <a:pt x="10" y="30"/>
                    </a:cubicBezTo>
                    <a:cubicBezTo>
                      <a:pt x="12" y="30"/>
                      <a:pt x="13" y="31"/>
                      <a:pt x="13" y="33"/>
                    </a:cubicBezTo>
                    <a:cubicBezTo>
                      <a:pt x="13" y="109"/>
                      <a:pt x="13" y="109"/>
                      <a:pt x="13" y="109"/>
                    </a:cubicBezTo>
                    <a:cubicBezTo>
                      <a:pt x="13" y="110"/>
                      <a:pt x="12" y="112"/>
                      <a:pt x="10"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20">
                <a:extLst>
                  <a:ext uri="{FF2B5EF4-FFF2-40B4-BE49-F238E27FC236}">
                    <a16:creationId xmlns:a16="http://schemas.microsoft.com/office/drawing/2014/main" id="{BF15A7C3-CE2A-4849-A2FD-7F0AB17503A0}"/>
                  </a:ext>
                </a:extLst>
              </p:cNvPr>
              <p:cNvSpPr>
                <a:spLocks/>
              </p:cNvSpPr>
              <p:nvPr userDrawn="1"/>
            </p:nvSpPr>
            <p:spPr bwMode="auto">
              <a:xfrm>
                <a:off x="8104205" y="1604969"/>
                <a:ext cx="134939" cy="182563"/>
              </a:xfrm>
              <a:custGeom>
                <a:avLst/>
                <a:gdLst>
                  <a:gd name="T0" fmla="*/ 59 w 62"/>
                  <a:gd name="T1" fmla="*/ 83 h 83"/>
                  <a:gd name="T2" fmla="*/ 52 w 62"/>
                  <a:gd name="T3" fmla="*/ 83 h 83"/>
                  <a:gd name="T4" fmla="*/ 49 w 62"/>
                  <a:gd name="T5" fmla="*/ 80 h 83"/>
                  <a:gd name="T6" fmla="*/ 49 w 62"/>
                  <a:gd name="T7" fmla="*/ 31 h 83"/>
                  <a:gd name="T8" fmla="*/ 33 w 62"/>
                  <a:gd name="T9" fmla="*/ 11 h 83"/>
                  <a:gd name="T10" fmla="*/ 13 w 62"/>
                  <a:gd name="T11" fmla="*/ 17 h 83"/>
                  <a:gd name="T12" fmla="*/ 13 w 62"/>
                  <a:gd name="T13" fmla="*/ 80 h 83"/>
                  <a:gd name="T14" fmla="*/ 10 w 62"/>
                  <a:gd name="T15" fmla="*/ 83 h 83"/>
                  <a:gd name="T16" fmla="*/ 3 w 62"/>
                  <a:gd name="T17" fmla="*/ 83 h 83"/>
                  <a:gd name="T18" fmla="*/ 0 w 62"/>
                  <a:gd name="T19" fmla="*/ 80 h 83"/>
                  <a:gd name="T20" fmla="*/ 0 w 62"/>
                  <a:gd name="T21" fmla="*/ 4 h 83"/>
                  <a:gd name="T22" fmla="*/ 3 w 62"/>
                  <a:gd name="T23" fmla="*/ 1 h 83"/>
                  <a:gd name="T24" fmla="*/ 10 w 62"/>
                  <a:gd name="T25" fmla="*/ 1 h 83"/>
                  <a:gd name="T26" fmla="*/ 13 w 62"/>
                  <a:gd name="T27" fmla="*/ 4 h 83"/>
                  <a:gd name="T28" fmla="*/ 13 w 62"/>
                  <a:gd name="T29" fmla="*/ 6 h 83"/>
                  <a:gd name="T30" fmla="*/ 37 w 62"/>
                  <a:gd name="T31" fmla="*/ 0 h 83"/>
                  <a:gd name="T32" fmla="*/ 62 w 62"/>
                  <a:gd name="T33" fmla="*/ 31 h 83"/>
                  <a:gd name="T34" fmla="*/ 62 w 62"/>
                  <a:gd name="T35" fmla="*/ 80 h 83"/>
                  <a:gd name="T36" fmla="*/ 59 w 62"/>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83">
                    <a:moveTo>
                      <a:pt x="59" y="83"/>
                    </a:moveTo>
                    <a:cubicBezTo>
                      <a:pt x="52" y="83"/>
                      <a:pt x="52" y="83"/>
                      <a:pt x="52" y="83"/>
                    </a:cubicBezTo>
                    <a:cubicBezTo>
                      <a:pt x="51" y="83"/>
                      <a:pt x="49" y="81"/>
                      <a:pt x="49" y="80"/>
                    </a:cubicBezTo>
                    <a:cubicBezTo>
                      <a:pt x="49" y="31"/>
                      <a:pt x="49" y="31"/>
                      <a:pt x="49" y="31"/>
                    </a:cubicBezTo>
                    <a:cubicBezTo>
                      <a:pt x="49" y="16"/>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4" y="0"/>
                      <a:pt x="62" y="11"/>
                      <a:pt x="62" y="31"/>
                    </a:cubicBezTo>
                    <a:cubicBezTo>
                      <a:pt x="62" y="80"/>
                      <a:pt x="62" y="80"/>
                      <a:pt x="62" y="80"/>
                    </a:cubicBezTo>
                    <a:cubicBezTo>
                      <a:pt x="62" y="81"/>
                      <a:pt x="61" y="83"/>
                      <a:pt x="59"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21">
                <a:extLst>
                  <a:ext uri="{FF2B5EF4-FFF2-40B4-BE49-F238E27FC236}">
                    <a16:creationId xmlns:a16="http://schemas.microsoft.com/office/drawing/2014/main" id="{7596EDAE-ED48-4A3D-B833-8A91F8633119}"/>
                  </a:ext>
                </a:extLst>
              </p:cNvPr>
              <p:cNvSpPr>
                <a:spLocks noEditPoints="1"/>
              </p:cNvSpPr>
              <p:nvPr userDrawn="1"/>
            </p:nvSpPr>
            <p:spPr bwMode="auto">
              <a:xfrm>
                <a:off x="8270892" y="1604967"/>
                <a:ext cx="136526"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2 h 112"/>
                  <a:gd name="T18" fmla="*/ 34 w 63"/>
                  <a:gd name="T19" fmla="*/ 84 h 112"/>
                  <a:gd name="T20" fmla="*/ 0 w 63"/>
                  <a:gd name="T21" fmla="*/ 47 h 112"/>
                  <a:gd name="T22" fmla="*/ 0 w 63"/>
                  <a:gd name="T23" fmla="*/ 36 h 112"/>
                  <a:gd name="T24" fmla="*/ 34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4 w 63"/>
                  <a:gd name="T37" fmla="*/ 11 h 112"/>
                  <a:gd name="T38" fmla="*/ 13 w 63"/>
                  <a:gd name="T39" fmla="*/ 36 h 112"/>
                  <a:gd name="T40" fmla="*/ 13 w 63"/>
                  <a:gd name="T41" fmla="*/ 47 h 112"/>
                  <a:gd name="T42" fmla="*/ 34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8" y="99"/>
                      <a:pt x="8" y="99"/>
                      <a:pt x="8" y="99"/>
                    </a:cubicBezTo>
                    <a:cubicBezTo>
                      <a:pt x="13" y="100"/>
                      <a:pt x="25" y="101"/>
                      <a:pt x="33" y="101"/>
                    </a:cubicBezTo>
                    <a:cubicBezTo>
                      <a:pt x="47" y="101"/>
                      <a:pt x="50" y="98"/>
                      <a:pt x="50" y="83"/>
                    </a:cubicBezTo>
                    <a:cubicBezTo>
                      <a:pt x="50" y="82"/>
                      <a:pt x="50" y="82"/>
                      <a:pt x="50" y="82"/>
                    </a:cubicBezTo>
                    <a:cubicBezTo>
                      <a:pt x="47" y="82"/>
                      <a:pt x="38" y="84"/>
                      <a:pt x="34" y="84"/>
                    </a:cubicBezTo>
                    <a:cubicBezTo>
                      <a:pt x="15" y="84"/>
                      <a:pt x="0" y="75"/>
                      <a:pt x="0" y="47"/>
                    </a:cubicBezTo>
                    <a:cubicBezTo>
                      <a:pt x="0" y="36"/>
                      <a:pt x="0" y="36"/>
                      <a:pt x="0" y="36"/>
                    </a:cubicBezTo>
                    <a:cubicBezTo>
                      <a:pt x="0" y="11"/>
                      <a:pt x="11" y="0"/>
                      <a:pt x="34"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2"/>
                      <a:pt x="40" y="11"/>
                      <a:pt x="34" y="11"/>
                    </a:cubicBezTo>
                    <a:cubicBezTo>
                      <a:pt x="19" y="11"/>
                      <a:pt x="13" y="18"/>
                      <a:pt x="13" y="36"/>
                    </a:cubicBezTo>
                    <a:cubicBezTo>
                      <a:pt x="13" y="47"/>
                      <a:pt x="13" y="47"/>
                      <a:pt x="13" y="47"/>
                    </a:cubicBezTo>
                    <a:cubicBezTo>
                      <a:pt x="13" y="66"/>
                      <a:pt x="20" y="73"/>
                      <a:pt x="34" y="73"/>
                    </a:cubicBezTo>
                    <a:cubicBezTo>
                      <a:pt x="38" y="73"/>
                      <a:pt x="46" y="72"/>
                      <a:pt x="50" y="71"/>
                    </a:cubicBezTo>
                    <a:lnTo>
                      <a:pt x="5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22">
                <a:extLst>
                  <a:ext uri="{FF2B5EF4-FFF2-40B4-BE49-F238E27FC236}">
                    <a16:creationId xmlns:a16="http://schemas.microsoft.com/office/drawing/2014/main" id="{F792232D-883E-4DBB-8248-3FD33EA2B8F4}"/>
                  </a:ext>
                </a:extLst>
              </p:cNvPr>
              <p:cNvSpPr>
                <a:spLocks/>
              </p:cNvSpPr>
              <p:nvPr userDrawn="1"/>
            </p:nvSpPr>
            <p:spPr bwMode="auto">
              <a:xfrm>
                <a:off x="8437581" y="1604969"/>
                <a:ext cx="120651" cy="184150"/>
              </a:xfrm>
              <a:custGeom>
                <a:avLst/>
                <a:gdLst>
                  <a:gd name="T0" fmla="*/ 27 w 55"/>
                  <a:gd name="T1" fmla="*/ 84 h 84"/>
                  <a:gd name="T2" fmla="*/ 3 w 55"/>
                  <a:gd name="T3" fmla="*/ 81 h 84"/>
                  <a:gd name="T4" fmla="*/ 0 w 55"/>
                  <a:gd name="T5" fmla="*/ 78 h 84"/>
                  <a:gd name="T6" fmla="*/ 0 w 55"/>
                  <a:gd name="T7" fmla="*/ 73 h 84"/>
                  <a:gd name="T8" fmla="*/ 3 w 55"/>
                  <a:gd name="T9" fmla="*/ 71 h 84"/>
                  <a:gd name="T10" fmla="*/ 3 w 55"/>
                  <a:gd name="T11" fmla="*/ 71 h 84"/>
                  <a:gd name="T12" fmla="*/ 27 w 55"/>
                  <a:gd name="T13" fmla="*/ 73 h 84"/>
                  <a:gd name="T14" fmla="*/ 42 w 55"/>
                  <a:gd name="T15" fmla="*/ 62 h 84"/>
                  <a:gd name="T16" fmla="*/ 30 w 55"/>
                  <a:gd name="T17" fmla="*/ 50 h 84"/>
                  <a:gd name="T18" fmla="*/ 15 w 55"/>
                  <a:gd name="T19" fmla="*/ 41 h 84"/>
                  <a:gd name="T20" fmla="*/ 0 w 55"/>
                  <a:gd name="T21" fmla="*/ 19 h 84"/>
                  <a:gd name="T22" fmla="*/ 27 w 55"/>
                  <a:gd name="T23" fmla="*/ 0 h 84"/>
                  <a:gd name="T24" fmla="*/ 50 w 55"/>
                  <a:gd name="T25" fmla="*/ 2 h 84"/>
                  <a:gd name="T26" fmla="*/ 53 w 55"/>
                  <a:gd name="T27" fmla="*/ 5 h 84"/>
                  <a:gd name="T28" fmla="*/ 53 w 55"/>
                  <a:gd name="T29" fmla="*/ 9 h 84"/>
                  <a:gd name="T30" fmla="*/ 51 w 55"/>
                  <a:gd name="T31" fmla="*/ 12 h 84"/>
                  <a:gd name="T32" fmla="*/ 50 w 55"/>
                  <a:gd name="T33" fmla="*/ 12 h 84"/>
                  <a:gd name="T34" fmla="*/ 27 w 55"/>
                  <a:gd name="T35" fmla="*/ 11 h 84"/>
                  <a:gd name="T36" fmla="*/ 13 w 55"/>
                  <a:gd name="T37" fmla="*/ 19 h 84"/>
                  <a:gd name="T38" fmla="*/ 24 w 55"/>
                  <a:gd name="T39" fmla="*/ 31 h 84"/>
                  <a:gd name="T40" fmla="*/ 38 w 55"/>
                  <a:gd name="T41" fmla="*/ 40 h 84"/>
                  <a:gd name="T42" fmla="*/ 55 w 55"/>
                  <a:gd name="T43" fmla="*/ 62 h 84"/>
                  <a:gd name="T44" fmla="*/ 27 w 55"/>
                  <a:gd name="T4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84">
                    <a:moveTo>
                      <a:pt x="27" y="84"/>
                    </a:moveTo>
                    <a:cubicBezTo>
                      <a:pt x="21" y="84"/>
                      <a:pt x="11" y="83"/>
                      <a:pt x="3" y="81"/>
                    </a:cubicBezTo>
                    <a:cubicBezTo>
                      <a:pt x="1" y="81"/>
                      <a:pt x="0" y="80"/>
                      <a:pt x="0" y="78"/>
                    </a:cubicBezTo>
                    <a:cubicBezTo>
                      <a:pt x="0" y="73"/>
                      <a:pt x="0" y="73"/>
                      <a:pt x="0" y="73"/>
                    </a:cubicBezTo>
                    <a:cubicBezTo>
                      <a:pt x="0" y="72"/>
                      <a:pt x="1" y="71"/>
                      <a:pt x="3" y="71"/>
                    </a:cubicBezTo>
                    <a:cubicBezTo>
                      <a:pt x="3" y="71"/>
                      <a:pt x="3" y="71"/>
                      <a:pt x="3" y="71"/>
                    </a:cubicBezTo>
                    <a:cubicBezTo>
                      <a:pt x="11" y="72"/>
                      <a:pt x="21" y="73"/>
                      <a:pt x="27" y="73"/>
                    </a:cubicBezTo>
                    <a:cubicBezTo>
                      <a:pt x="36" y="73"/>
                      <a:pt x="42" y="70"/>
                      <a:pt x="42" y="62"/>
                    </a:cubicBezTo>
                    <a:cubicBezTo>
                      <a:pt x="42" y="58"/>
                      <a:pt x="39" y="55"/>
                      <a:pt x="30" y="50"/>
                    </a:cubicBezTo>
                    <a:cubicBezTo>
                      <a:pt x="15" y="41"/>
                      <a:pt x="15" y="41"/>
                      <a:pt x="15" y="41"/>
                    </a:cubicBezTo>
                    <a:cubicBezTo>
                      <a:pt x="6" y="35"/>
                      <a:pt x="0" y="29"/>
                      <a:pt x="0" y="19"/>
                    </a:cubicBezTo>
                    <a:cubicBezTo>
                      <a:pt x="0" y="4"/>
                      <a:pt x="12" y="0"/>
                      <a:pt x="27" y="0"/>
                    </a:cubicBezTo>
                    <a:cubicBezTo>
                      <a:pt x="35" y="0"/>
                      <a:pt x="43" y="0"/>
                      <a:pt x="50" y="2"/>
                    </a:cubicBezTo>
                    <a:cubicBezTo>
                      <a:pt x="52" y="2"/>
                      <a:pt x="53" y="3"/>
                      <a:pt x="53" y="5"/>
                    </a:cubicBezTo>
                    <a:cubicBezTo>
                      <a:pt x="53" y="9"/>
                      <a:pt x="53" y="9"/>
                      <a:pt x="53" y="9"/>
                    </a:cubicBezTo>
                    <a:cubicBezTo>
                      <a:pt x="53" y="11"/>
                      <a:pt x="52" y="12"/>
                      <a:pt x="51" y="12"/>
                    </a:cubicBezTo>
                    <a:cubicBezTo>
                      <a:pt x="51" y="12"/>
                      <a:pt x="50" y="12"/>
                      <a:pt x="50" y="12"/>
                    </a:cubicBezTo>
                    <a:cubicBezTo>
                      <a:pt x="45" y="12"/>
                      <a:pt x="35" y="11"/>
                      <a:pt x="27" y="11"/>
                    </a:cubicBezTo>
                    <a:cubicBezTo>
                      <a:pt x="19" y="11"/>
                      <a:pt x="13" y="12"/>
                      <a:pt x="13" y="19"/>
                    </a:cubicBezTo>
                    <a:cubicBezTo>
                      <a:pt x="13" y="24"/>
                      <a:pt x="17" y="27"/>
                      <a:pt x="24" y="31"/>
                    </a:cubicBezTo>
                    <a:cubicBezTo>
                      <a:pt x="38" y="40"/>
                      <a:pt x="38" y="40"/>
                      <a:pt x="38" y="40"/>
                    </a:cubicBezTo>
                    <a:cubicBezTo>
                      <a:pt x="51" y="47"/>
                      <a:pt x="55" y="53"/>
                      <a:pt x="55" y="62"/>
                    </a:cubicBezTo>
                    <a:cubicBezTo>
                      <a:pt x="55" y="77"/>
                      <a:pt x="43" y="84"/>
                      <a:pt x="27" y="8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23">
                <a:extLst>
                  <a:ext uri="{FF2B5EF4-FFF2-40B4-BE49-F238E27FC236}">
                    <a16:creationId xmlns:a16="http://schemas.microsoft.com/office/drawing/2014/main" id="{18221B1D-FE82-420A-9B5F-92C2C6516D5D}"/>
                  </a:ext>
                </a:extLst>
              </p:cNvPr>
              <p:cNvSpPr>
                <a:spLocks/>
              </p:cNvSpPr>
              <p:nvPr userDrawn="1"/>
            </p:nvSpPr>
            <p:spPr bwMode="auto">
              <a:xfrm>
                <a:off x="7104078" y="1908183"/>
                <a:ext cx="138113" cy="242889"/>
              </a:xfrm>
              <a:custGeom>
                <a:avLst/>
                <a:gdLst>
                  <a:gd name="T0" fmla="*/ 32 w 63"/>
                  <a:gd name="T1" fmla="*/ 111 h 111"/>
                  <a:gd name="T2" fmla="*/ 8 w 63"/>
                  <a:gd name="T3" fmla="*/ 108 h 111"/>
                  <a:gd name="T4" fmla="*/ 5 w 63"/>
                  <a:gd name="T5" fmla="*/ 105 h 111"/>
                  <a:gd name="T6" fmla="*/ 5 w 63"/>
                  <a:gd name="T7" fmla="*/ 101 h 111"/>
                  <a:gd name="T8" fmla="*/ 8 w 63"/>
                  <a:gd name="T9" fmla="*/ 99 h 111"/>
                  <a:gd name="T10" fmla="*/ 8 w 63"/>
                  <a:gd name="T11" fmla="*/ 99 h 111"/>
                  <a:gd name="T12" fmla="*/ 32 w 63"/>
                  <a:gd name="T13" fmla="*/ 100 h 111"/>
                  <a:gd name="T14" fmla="*/ 50 w 63"/>
                  <a:gd name="T15" fmla="*/ 82 h 111"/>
                  <a:gd name="T16" fmla="*/ 50 w 63"/>
                  <a:gd name="T17" fmla="*/ 81 h 111"/>
                  <a:gd name="T18" fmla="*/ 33 w 63"/>
                  <a:gd name="T19" fmla="*/ 83 h 111"/>
                  <a:gd name="T20" fmla="*/ 0 w 63"/>
                  <a:gd name="T21" fmla="*/ 52 h 111"/>
                  <a:gd name="T22" fmla="*/ 0 w 63"/>
                  <a:gd name="T23" fmla="*/ 3 h 111"/>
                  <a:gd name="T24" fmla="*/ 3 w 63"/>
                  <a:gd name="T25" fmla="*/ 0 h 111"/>
                  <a:gd name="T26" fmla="*/ 10 w 63"/>
                  <a:gd name="T27" fmla="*/ 0 h 111"/>
                  <a:gd name="T28" fmla="*/ 13 w 63"/>
                  <a:gd name="T29" fmla="*/ 3 h 111"/>
                  <a:gd name="T30" fmla="*/ 13 w 63"/>
                  <a:gd name="T31" fmla="*/ 52 h 111"/>
                  <a:gd name="T32" fmla="*/ 33 w 63"/>
                  <a:gd name="T33" fmla="*/ 71 h 111"/>
                  <a:gd name="T34" fmla="*/ 50 w 63"/>
                  <a:gd name="T35" fmla="*/ 69 h 111"/>
                  <a:gd name="T36" fmla="*/ 50 w 63"/>
                  <a:gd name="T37" fmla="*/ 3 h 111"/>
                  <a:gd name="T38" fmla="*/ 53 w 63"/>
                  <a:gd name="T39" fmla="*/ 0 h 111"/>
                  <a:gd name="T40" fmla="*/ 60 w 63"/>
                  <a:gd name="T41" fmla="*/ 0 h 111"/>
                  <a:gd name="T42" fmla="*/ 63 w 63"/>
                  <a:gd name="T43" fmla="*/ 3 h 111"/>
                  <a:gd name="T44" fmla="*/ 63 w 63"/>
                  <a:gd name="T45" fmla="*/ 82 h 111"/>
                  <a:gd name="T46" fmla="*/ 32 w 63"/>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1">
                    <a:moveTo>
                      <a:pt x="32" y="111"/>
                    </a:moveTo>
                    <a:cubicBezTo>
                      <a:pt x="21" y="111"/>
                      <a:pt x="11" y="109"/>
                      <a:pt x="8" y="108"/>
                    </a:cubicBezTo>
                    <a:cubicBezTo>
                      <a:pt x="6" y="108"/>
                      <a:pt x="5" y="107"/>
                      <a:pt x="5" y="105"/>
                    </a:cubicBezTo>
                    <a:cubicBezTo>
                      <a:pt x="5" y="101"/>
                      <a:pt x="5" y="101"/>
                      <a:pt x="5" y="101"/>
                    </a:cubicBezTo>
                    <a:cubicBezTo>
                      <a:pt x="5" y="100"/>
                      <a:pt x="6" y="99"/>
                      <a:pt x="8" y="99"/>
                    </a:cubicBezTo>
                    <a:cubicBezTo>
                      <a:pt x="8" y="99"/>
                      <a:pt x="8" y="99"/>
                      <a:pt x="8" y="99"/>
                    </a:cubicBezTo>
                    <a:cubicBezTo>
                      <a:pt x="12" y="99"/>
                      <a:pt x="24" y="100"/>
                      <a:pt x="32" y="100"/>
                    </a:cubicBezTo>
                    <a:cubicBezTo>
                      <a:pt x="46" y="100"/>
                      <a:pt x="50" y="97"/>
                      <a:pt x="50" y="82"/>
                    </a:cubicBezTo>
                    <a:cubicBezTo>
                      <a:pt x="50" y="81"/>
                      <a:pt x="50" y="81"/>
                      <a:pt x="50" y="81"/>
                    </a:cubicBezTo>
                    <a:cubicBezTo>
                      <a:pt x="46" y="82"/>
                      <a:pt x="38" y="83"/>
                      <a:pt x="33" y="83"/>
                    </a:cubicBezTo>
                    <a:cubicBezTo>
                      <a:pt x="16" y="83"/>
                      <a:pt x="0" y="77"/>
                      <a:pt x="0" y="52"/>
                    </a:cubicBezTo>
                    <a:cubicBezTo>
                      <a:pt x="0" y="3"/>
                      <a:pt x="0" y="3"/>
                      <a:pt x="0" y="3"/>
                    </a:cubicBezTo>
                    <a:cubicBezTo>
                      <a:pt x="0" y="1"/>
                      <a:pt x="1" y="0"/>
                      <a:pt x="3" y="0"/>
                    </a:cubicBezTo>
                    <a:cubicBezTo>
                      <a:pt x="10" y="0"/>
                      <a:pt x="10" y="0"/>
                      <a:pt x="10" y="0"/>
                    </a:cubicBezTo>
                    <a:cubicBezTo>
                      <a:pt x="12" y="0"/>
                      <a:pt x="13" y="1"/>
                      <a:pt x="13" y="3"/>
                    </a:cubicBezTo>
                    <a:cubicBezTo>
                      <a:pt x="13" y="52"/>
                      <a:pt x="13" y="52"/>
                      <a:pt x="13" y="52"/>
                    </a:cubicBezTo>
                    <a:cubicBezTo>
                      <a:pt x="13" y="68"/>
                      <a:pt x="21" y="71"/>
                      <a:pt x="33" y="71"/>
                    </a:cubicBezTo>
                    <a:cubicBezTo>
                      <a:pt x="38" y="71"/>
                      <a:pt x="45" y="70"/>
                      <a:pt x="50" y="69"/>
                    </a:cubicBezTo>
                    <a:cubicBezTo>
                      <a:pt x="50" y="3"/>
                      <a:pt x="50" y="3"/>
                      <a:pt x="50" y="3"/>
                    </a:cubicBezTo>
                    <a:cubicBezTo>
                      <a:pt x="50" y="1"/>
                      <a:pt x="51" y="0"/>
                      <a:pt x="53" y="0"/>
                    </a:cubicBezTo>
                    <a:cubicBezTo>
                      <a:pt x="60" y="0"/>
                      <a:pt x="60" y="0"/>
                      <a:pt x="60" y="0"/>
                    </a:cubicBezTo>
                    <a:cubicBezTo>
                      <a:pt x="61" y="0"/>
                      <a:pt x="63" y="1"/>
                      <a:pt x="63" y="3"/>
                    </a:cubicBezTo>
                    <a:cubicBezTo>
                      <a:pt x="63" y="82"/>
                      <a:pt x="63" y="82"/>
                      <a:pt x="63" y="82"/>
                    </a:cubicBezTo>
                    <a:cubicBezTo>
                      <a:pt x="63" y="105"/>
                      <a:pt x="53" y="111"/>
                      <a:pt x="32" y="1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24">
                <a:extLst>
                  <a:ext uri="{FF2B5EF4-FFF2-40B4-BE49-F238E27FC236}">
                    <a16:creationId xmlns:a16="http://schemas.microsoft.com/office/drawing/2014/main" id="{0BAB7B88-126E-4A1D-A3A5-51414FC78C3F}"/>
                  </a:ext>
                </a:extLst>
              </p:cNvPr>
              <p:cNvSpPr>
                <a:spLocks/>
              </p:cNvSpPr>
              <p:nvPr userDrawn="1"/>
            </p:nvSpPr>
            <p:spPr bwMode="auto">
              <a:xfrm>
                <a:off x="7277115" y="1905009"/>
                <a:ext cx="136526" cy="182564"/>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5"/>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2"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2" y="2"/>
                      <a:pt x="28" y="0"/>
                      <a:pt x="37" y="0"/>
                    </a:cubicBezTo>
                    <a:cubicBezTo>
                      <a:pt x="55" y="0"/>
                      <a:pt x="63" y="11"/>
                      <a:pt x="63" y="31"/>
                    </a:cubicBezTo>
                    <a:cubicBezTo>
                      <a:pt x="63" y="80"/>
                      <a:pt x="63" y="80"/>
                      <a:pt x="63" y="80"/>
                    </a:cubicBezTo>
                    <a:cubicBezTo>
                      <a:pt x="63" y="81"/>
                      <a:pt x="62" y="83"/>
                      <a:pt x="60"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25">
                <a:extLst>
                  <a:ext uri="{FF2B5EF4-FFF2-40B4-BE49-F238E27FC236}">
                    <a16:creationId xmlns:a16="http://schemas.microsoft.com/office/drawing/2014/main" id="{D1FD2F42-E528-4774-8035-3ECCEB22F3A7}"/>
                  </a:ext>
                </a:extLst>
              </p:cNvPr>
              <p:cNvSpPr>
                <a:spLocks noEditPoints="1"/>
              </p:cNvSpPr>
              <p:nvPr userDrawn="1"/>
            </p:nvSpPr>
            <p:spPr bwMode="auto">
              <a:xfrm>
                <a:off x="7445390" y="1841508"/>
                <a:ext cx="136526" cy="247650"/>
              </a:xfrm>
              <a:custGeom>
                <a:avLst/>
                <a:gdLst>
                  <a:gd name="T0" fmla="*/ 60 w 63"/>
                  <a:gd name="T1" fmla="*/ 110 h 113"/>
                  <a:gd name="T2" fmla="*/ 32 w 63"/>
                  <a:gd name="T3" fmla="*/ 113 h 113"/>
                  <a:gd name="T4" fmla="*/ 0 w 63"/>
                  <a:gd name="T5" fmla="*/ 76 h 113"/>
                  <a:gd name="T6" fmla="*/ 0 w 63"/>
                  <a:gd name="T7" fmla="*/ 65 h 113"/>
                  <a:gd name="T8" fmla="*/ 32 w 63"/>
                  <a:gd name="T9" fmla="*/ 29 h 113"/>
                  <a:gd name="T10" fmla="*/ 50 w 63"/>
                  <a:gd name="T11" fmla="*/ 30 h 113"/>
                  <a:gd name="T12" fmla="*/ 50 w 63"/>
                  <a:gd name="T13" fmla="*/ 2 h 113"/>
                  <a:gd name="T14" fmla="*/ 52 w 63"/>
                  <a:gd name="T15" fmla="*/ 0 h 113"/>
                  <a:gd name="T16" fmla="*/ 60 w 63"/>
                  <a:gd name="T17" fmla="*/ 0 h 113"/>
                  <a:gd name="T18" fmla="*/ 63 w 63"/>
                  <a:gd name="T19" fmla="*/ 2 h 113"/>
                  <a:gd name="T20" fmla="*/ 63 w 63"/>
                  <a:gd name="T21" fmla="*/ 107 h 113"/>
                  <a:gd name="T22" fmla="*/ 60 w 63"/>
                  <a:gd name="T23" fmla="*/ 110 h 113"/>
                  <a:gd name="T24" fmla="*/ 50 w 63"/>
                  <a:gd name="T25" fmla="*/ 41 h 113"/>
                  <a:gd name="T26" fmla="*/ 32 w 63"/>
                  <a:gd name="T27" fmla="*/ 40 h 113"/>
                  <a:gd name="T28" fmla="*/ 13 w 63"/>
                  <a:gd name="T29" fmla="*/ 65 h 113"/>
                  <a:gd name="T30" fmla="*/ 13 w 63"/>
                  <a:gd name="T31" fmla="*/ 76 h 113"/>
                  <a:gd name="T32" fmla="*/ 32 w 63"/>
                  <a:gd name="T33" fmla="*/ 101 h 113"/>
                  <a:gd name="T34" fmla="*/ 50 w 63"/>
                  <a:gd name="T35" fmla="*/ 100 h 113"/>
                  <a:gd name="T36" fmla="*/ 50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60"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50" y="30"/>
                    </a:cubicBezTo>
                    <a:cubicBezTo>
                      <a:pt x="50" y="2"/>
                      <a:pt x="50" y="2"/>
                      <a:pt x="50" y="2"/>
                    </a:cubicBezTo>
                    <a:cubicBezTo>
                      <a:pt x="50" y="1"/>
                      <a:pt x="51" y="0"/>
                      <a:pt x="52" y="0"/>
                    </a:cubicBezTo>
                    <a:cubicBezTo>
                      <a:pt x="60" y="0"/>
                      <a:pt x="60" y="0"/>
                      <a:pt x="60" y="0"/>
                    </a:cubicBezTo>
                    <a:cubicBezTo>
                      <a:pt x="62" y="0"/>
                      <a:pt x="63" y="1"/>
                      <a:pt x="63" y="2"/>
                    </a:cubicBezTo>
                    <a:cubicBezTo>
                      <a:pt x="63" y="107"/>
                      <a:pt x="63" y="107"/>
                      <a:pt x="63" y="107"/>
                    </a:cubicBezTo>
                    <a:cubicBezTo>
                      <a:pt x="63" y="109"/>
                      <a:pt x="62" y="110"/>
                      <a:pt x="60" y="110"/>
                    </a:cubicBezTo>
                    <a:moveTo>
                      <a:pt x="50" y="41"/>
                    </a:moveTo>
                    <a:cubicBezTo>
                      <a:pt x="45" y="40"/>
                      <a:pt x="37" y="40"/>
                      <a:pt x="32" y="40"/>
                    </a:cubicBezTo>
                    <a:cubicBezTo>
                      <a:pt x="18" y="40"/>
                      <a:pt x="13" y="49"/>
                      <a:pt x="13" y="65"/>
                    </a:cubicBezTo>
                    <a:cubicBezTo>
                      <a:pt x="13" y="76"/>
                      <a:pt x="13" y="76"/>
                      <a:pt x="13" y="76"/>
                    </a:cubicBezTo>
                    <a:cubicBezTo>
                      <a:pt x="13" y="92"/>
                      <a:pt x="17" y="101"/>
                      <a:pt x="32" y="101"/>
                    </a:cubicBezTo>
                    <a:cubicBezTo>
                      <a:pt x="37" y="101"/>
                      <a:pt x="45" y="101"/>
                      <a:pt x="50" y="100"/>
                    </a:cubicBezTo>
                    <a:lnTo>
                      <a:pt x="5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6">
                <a:extLst>
                  <a:ext uri="{FF2B5EF4-FFF2-40B4-BE49-F238E27FC236}">
                    <a16:creationId xmlns:a16="http://schemas.microsoft.com/office/drawing/2014/main" id="{B3F81710-9AB9-4FEA-BD0D-D833DEDEA639}"/>
                  </a:ext>
                </a:extLst>
              </p:cNvPr>
              <p:cNvSpPr>
                <a:spLocks noEditPoints="1"/>
              </p:cNvSpPr>
              <p:nvPr userDrawn="1"/>
            </p:nvSpPr>
            <p:spPr bwMode="auto">
              <a:xfrm>
                <a:off x="7623191" y="1841508"/>
                <a:ext cx="31750" cy="246063"/>
              </a:xfrm>
              <a:custGeom>
                <a:avLst/>
                <a:gdLst>
                  <a:gd name="T0" fmla="*/ 11 w 14"/>
                  <a:gd name="T1" fmla="*/ 16 h 112"/>
                  <a:gd name="T2" fmla="*/ 3 w 14"/>
                  <a:gd name="T3" fmla="*/ 16 h 112"/>
                  <a:gd name="T4" fmla="*/ 0 w 14"/>
                  <a:gd name="T5" fmla="*/ 14 h 112"/>
                  <a:gd name="T6" fmla="*/ 0 w 14"/>
                  <a:gd name="T7" fmla="*/ 2 h 112"/>
                  <a:gd name="T8" fmla="*/ 3 w 14"/>
                  <a:gd name="T9" fmla="*/ 0 h 112"/>
                  <a:gd name="T10" fmla="*/ 11 w 14"/>
                  <a:gd name="T11" fmla="*/ 0 h 112"/>
                  <a:gd name="T12" fmla="*/ 14 w 14"/>
                  <a:gd name="T13" fmla="*/ 2 h 112"/>
                  <a:gd name="T14" fmla="*/ 14 w 14"/>
                  <a:gd name="T15" fmla="*/ 14 h 112"/>
                  <a:gd name="T16" fmla="*/ 11 w 14"/>
                  <a:gd name="T17" fmla="*/ 16 h 112"/>
                  <a:gd name="T18" fmla="*/ 11 w 14"/>
                  <a:gd name="T19" fmla="*/ 112 h 112"/>
                  <a:gd name="T20" fmla="*/ 3 w 14"/>
                  <a:gd name="T21" fmla="*/ 112 h 112"/>
                  <a:gd name="T22" fmla="*/ 0 w 14"/>
                  <a:gd name="T23" fmla="*/ 109 h 112"/>
                  <a:gd name="T24" fmla="*/ 0 w 14"/>
                  <a:gd name="T25" fmla="*/ 33 h 112"/>
                  <a:gd name="T26" fmla="*/ 3 w 14"/>
                  <a:gd name="T27" fmla="*/ 30 h 112"/>
                  <a:gd name="T28" fmla="*/ 11 w 14"/>
                  <a:gd name="T29" fmla="*/ 30 h 112"/>
                  <a:gd name="T30" fmla="*/ 14 w 14"/>
                  <a:gd name="T31" fmla="*/ 33 h 112"/>
                  <a:gd name="T32" fmla="*/ 14 w 14"/>
                  <a:gd name="T33" fmla="*/ 109 h 112"/>
                  <a:gd name="T34" fmla="*/ 11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6"/>
                    </a:moveTo>
                    <a:cubicBezTo>
                      <a:pt x="3" y="16"/>
                      <a:pt x="3" y="16"/>
                      <a:pt x="3" y="16"/>
                    </a:cubicBezTo>
                    <a:cubicBezTo>
                      <a:pt x="2" y="16"/>
                      <a:pt x="0" y="15"/>
                      <a:pt x="0" y="14"/>
                    </a:cubicBezTo>
                    <a:cubicBezTo>
                      <a:pt x="0" y="2"/>
                      <a:pt x="0" y="2"/>
                      <a:pt x="0" y="2"/>
                    </a:cubicBezTo>
                    <a:cubicBezTo>
                      <a:pt x="0" y="1"/>
                      <a:pt x="2" y="0"/>
                      <a:pt x="3" y="0"/>
                    </a:cubicBezTo>
                    <a:cubicBezTo>
                      <a:pt x="11" y="0"/>
                      <a:pt x="11" y="0"/>
                      <a:pt x="11" y="0"/>
                    </a:cubicBezTo>
                    <a:cubicBezTo>
                      <a:pt x="12" y="0"/>
                      <a:pt x="14" y="1"/>
                      <a:pt x="14" y="2"/>
                    </a:cubicBezTo>
                    <a:cubicBezTo>
                      <a:pt x="14" y="14"/>
                      <a:pt x="14" y="14"/>
                      <a:pt x="14" y="14"/>
                    </a:cubicBezTo>
                    <a:cubicBezTo>
                      <a:pt x="14" y="15"/>
                      <a:pt x="12" y="16"/>
                      <a:pt x="11" y="16"/>
                    </a:cubicBezTo>
                    <a:moveTo>
                      <a:pt x="11" y="112"/>
                    </a:moveTo>
                    <a:cubicBezTo>
                      <a:pt x="3" y="112"/>
                      <a:pt x="3" y="112"/>
                      <a:pt x="3" y="112"/>
                    </a:cubicBezTo>
                    <a:cubicBezTo>
                      <a:pt x="2" y="112"/>
                      <a:pt x="0" y="110"/>
                      <a:pt x="0" y="109"/>
                    </a:cubicBezTo>
                    <a:cubicBezTo>
                      <a:pt x="0" y="33"/>
                      <a:pt x="0" y="33"/>
                      <a:pt x="0" y="33"/>
                    </a:cubicBezTo>
                    <a:cubicBezTo>
                      <a:pt x="0" y="31"/>
                      <a:pt x="2" y="30"/>
                      <a:pt x="3" y="30"/>
                    </a:cubicBezTo>
                    <a:cubicBezTo>
                      <a:pt x="11" y="30"/>
                      <a:pt x="11" y="30"/>
                      <a:pt x="11" y="30"/>
                    </a:cubicBezTo>
                    <a:cubicBezTo>
                      <a:pt x="12" y="30"/>
                      <a:pt x="14" y="31"/>
                      <a:pt x="14" y="33"/>
                    </a:cubicBezTo>
                    <a:cubicBezTo>
                      <a:pt x="14" y="109"/>
                      <a:pt x="14" y="109"/>
                      <a:pt x="14" y="109"/>
                    </a:cubicBezTo>
                    <a:cubicBezTo>
                      <a:pt x="14" y="110"/>
                      <a:pt x="12" y="112"/>
                      <a:pt x="1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7">
                <a:extLst>
                  <a:ext uri="{FF2B5EF4-FFF2-40B4-BE49-F238E27FC236}">
                    <a16:creationId xmlns:a16="http://schemas.microsoft.com/office/drawing/2014/main" id="{6D9457BB-3C76-415C-8DEC-2C7EF7353933}"/>
                  </a:ext>
                </a:extLst>
              </p:cNvPr>
              <p:cNvSpPr>
                <a:spLocks noEditPoints="1"/>
              </p:cNvSpPr>
              <p:nvPr userDrawn="1"/>
            </p:nvSpPr>
            <p:spPr bwMode="auto">
              <a:xfrm>
                <a:off x="7686692" y="1905006"/>
                <a:ext cx="138113"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1 h 112"/>
                  <a:gd name="T18" fmla="*/ 33 w 63"/>
                  <a:gd name="T19" fmla="*/ 84 h 112"/>
                  <a:gd name="T20" fmla="*/ 0 w 63"/>
                  <a:gd name="T21" fmla="*/ 47 h 112"/>
                  <a:gd name="T22" fmla="*/ 0 w 63"/>
                  <a:gd name="T23" fmla="*/ 36 h 112"/>
                  <a:gd name="T24" fmla="*/ 33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3 w 63"/>
                  <a:gd name="T37" fmla="*/ 11 h 112"/>
                  <a:gd name="T38" fmla="*/ 13 w 63"/>
                  <a:gd name="T39" fmla="*/ 36 h 112"/>
                  <a:gd name="T40" fmla="*/ 13 w 63"/>
                  <a:gd name="T41" fmla="*/ 47 h 112"/>
                  <a:gd name="T42" fmla="*/ 33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7" y="99"/>
                      <a:pt x="8" y="99"/>
                      <a:pt x="8" y="99"/>
                    </a:cubicBezTo>
                    <a:cubicBezTo>
                      <a:pt x="13" y="100"/>
                      <a:pt x="25" y="101"/>
                      <a:pt x="33" y="101"/>
                    </a:cubicBezTo>
                    <a:cubicBezTo>
                      <a:pt x="47" y="101"/>
                      <a:pt x="50" y="98"/>
                      <a:pt x="50" y="83"/>
                    </a:cubicBezTo>
                    <a:cubicBezTo>
                      <a:pt x="50" y="81"/>
                      <a:pt x="50" y="81"/>
                      <a:pt x="50" y="81"/>
                    </a:cubicBezTo>
                    <a:cubicBezTo>
                      <a:pt x="46" y="82"/>
                      <a:pt x="38" y="84"/>
                      <a:pt x="33" y="84"/>
                    </a:cubicBezTo>
                    <a:cubicBezTo>
                      <a:pt x="15" y="84"/>
                      <a:pt x="0" y="75"/>
                      <a:pt x="0" y="47"/>
                    </a:cubicBezTo>
                    <a:cubicBezTo>
                      <a:pt x="0" y="36"/>
                      <a:pt x="0" y="36"/>
                      <a:pt x="0" y="36"/>
                    </a:cubicBezTo>
                    <a:cubicBezTo>
                      <a:pt x="0" y="11"/>
                      <a:pt x="11" y="0"/>
                      <a:pt x="33"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1"/>
                      <a:pt x="40" y="11"/>
                      <a:pt x="33" y="11"/>
                    </a:cubicBezTo>
                    <a:cubicBezTo>
                      <a:pt x="19" y="11"/>
                      <a:pt x="13" y="18"/>
                      <a:pt x="13" y="36"/>
                    </a:cubicBezTo>
                    <a:cubicBezTo>
                      <a:pt x="13" y="47"/>
                      <a:pt x="13" y="47"/>
                      <a:pt x="13" y="47"/>
                    </a:cubicBezTo>
                    <a:cubicBezTo>
                      <a:pt x="13" y="66"/>
                      <a:pt x="20" y="73"/>
                      <a:pt x="33" y="73"/>
                    </a:cubicBezTo>
                    <a:cubicBezTo>
                      <a:pt x="38" y="73"/>
                      <a:pt x="45" y="72"/>
                      <a:pt x="50" y="71"/>
                    </a:cubicBezTo>
                    <a:lnTo>
                      <a:pt x="5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8">
                <a:extLst>
                  <a:ext uri="{FF2B5EF4-FFF2-40B4-BE49-F238E27FC236}">
                    <a16:creationId xmlns:a16="http://schemas.microsoft.com/office/drawing/2014/main" id="{6BFE146F-0ED6-4A77-A37D-5CCDD43EBE27}"/>
                  </a:ext>
                </a:extLst>
              </p:cNvPr>
              <p:cNvSpPr>
                <a:spLocks/>
              </p:cNvSpPr>
              <p:nvPr userDrawn="1"/>
            </p:nvSpPr>
            <p:spPr bwMode="auto">
              <a:xfrm>
                <a:off x="7861317" y="1841503"/>
                <a:ext cx="136526" cy="246063"/>
              </a:xfrm>
              <a:custGeom>
                <a:avLst/>
                <a:gdLst>
                  <a:gd name="T0" fmla="*/ 59 w 62"/>
                  <a:gd name="T1" fmla="*/ 112 h 112"/>
                  <a:gd name="T2" fmla="*/ 52 w 62"/>
                  <a:gd name="T3" fmla="*/ 112 h 112"/>
                  <a:gd name="T4" fmla="*/ 49 w 62"/>
                  <a:gd name="T5" fmla="*/ 109 h 112"/>
                  <a:gd name="T6" fmla="*/ 49 w 62"/>
                  <a:gd name="T7" fmla="*/ 60 h 112"/>
                  <a:gd name="T8" fmla="*/ 33 w 62"/>
                  <a:gd name="T9" fmla="*/ 40 h 112"/>
                  <a:gd name="T10" fmla="*/ 13 w 62"/>
                  <a:gd name="T11" fmla="*/ 44 h 112"/>
                  <a:gd name="T12" fmla="*/ 13 w 62"/>
                  <a:gd name="T13" fmla="*/ 109 h 112"/>
                  <a:gd name="T14" fmla="*/ 10 w 62"/>
                  <a:gd name="T15" fmla="*/ 112 h 112"/>
                  <a:gd name="T16" fmla="*/ 2 w 62"/>
                  <a:gd name="T17" fmla="*/ 112 h 112"/>
                  <a:gd name="T18" fmla="*/ 0 w 62"/>
                  <a:gd name="T19" fmla="*/ 109 h 112"/>
                  <a:gd name="T20" fmla="*/ 0 w 62"/>
                  <a:gd name="T21" fmla="*/ 2 h 112"/>
                  <a:gd name="T22" fmla="*/ 2 w 62"/>
                  <a:gd name="T23" fmla="*/ 0 h 112"/>
                  <a:gd name="T24" fmla="*/ 10 w 62"/>
                  <a:gd name="T25" fmla="*/ 0 h 112"/>
                  <a:gd name="T26" fmla="*/ 13 w 62"/>
                  <a:gd name="T27" fmla="*/ 2 h 112"/>
                  <a:gd name="T28" fmla="*/ 13 w 62"/>
                  <a:gd name="T29" fmla="*/ 33 h 112"/>
                  <a:gd name="T30" fmla="*/ 36 w 62"/>
                  <a:gd name="T31" fmla="*/ 29 h 112"/>
                  <a:gd name="T32" fmla="*/ 62 w 62"/>
                  <a:gd name="T33" fmla="*/ 60 h 112"/>
                  <a:gd name="T34" fmla="*/ 62 w 62"/>
                  <a:gd name="T35" fmla="*/ 109 h 112"/>
                  <a:gd name="T36" fmla="*/ 59 w 62"/>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12">
                    <a:moveTo>
                      <a:pt x="59" y="112"/>
                    </a:moveTo>
                    <a:cubicBezTo>
                      <a:pt x="52" y="112"/>
                      <a:pt x="52" y="112"/>
                      <a:pt x="52" y="112"/>
                    </a:cubicBezTo>
                    <a:cubicBezTo>
                      <a:pt x="51" y="112"/>
                      <a:pt x="49" y="110"/>
                      <a:pt x="49" y="109"/>
                    </a:cubicBezTo>
                    <a:cubicBezTo>
                      <a:pt x="49" y="60"/>
                      <a:pt x="49" y="60"/>
                      <a:pt x="49" y="60"/>
                    </a:cubicBezTo>
                    <a:cubicBezTo>
                      <a:pt x="49" y="45"/>
                      <a:pt x="43" y="40"/>
                      <a:pt x="33" y="40"/>
                    </a:cubicBezTo>
                    <a:cubicBezTo>
                      <a:pt x="29" y="40"/>
                      <a:pt x="19" y="41"/>
                      <a:pt x="13" y="44"/>
                    </a:cubicBezTo>
                    <a:cubicBezTo>
                      <a:pt x="13" y="109"/>
                      <a:pt x="13" y="109"/>
                      <a:pt x="13" y="109"/>
                    </a:cubicBezTo>
                    <a:cubicBezTo>
                      <a:pt x="13" y="110"/>
                      <a:pt x="11" y="112"/>
                      <a:pt x="10" y="112"/>
                    </a:cubicBez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33"/>
                      <a:pt x="13" y="33"/>
                      <a:pt x="13" y="33"/>
                    </a:cubicBezTo>
                    <a:cubicBezTo>
                      <a:pt x="20" y="30"/>
                      <a:pt x="29" y="29"/>
                      <a:pt x="36" y="29"/>
                    </a:cubicBezTo>
                    <a:cubicBezTo>
                      <a:pt x="51" y="29"/>
                      <a:pt x="62" y="38"/>
                      <a:pt x="62" y="60"/>
                    </a:cubicBezTo>
                    <a:cubicBezTo>
                      <a:pt x="62" y="109"/>
                      <a:pt x="62" y="109"/>
                      <a:pt x="62" y="109"/>
                    </a:cubicBezTo>
                    <a:cubicBezTo>
                      <a:pt x="62" y="110"/>
                      <a:pt x="61" y="112"/>
                      <a:pt x="59" y="1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9">
                <a:extLst>
                  <a:ext uri="{FF2B5EF4-FFF2-40B4-BE49-F238E27FC236}">
                    <a16:creationId xmlns:a16="http://schemas.microsoft.com/office/drawing/2014/main" id="{82AED854-5826-4125-808F-1D43F8B093D9}"/>
                  </a:ext>
                </a:extLst>
              </p:cNvPr>
              <p:cNvSpPr>
                <a:spLocks noEditPoints="1"/>
              </p:cNvSpPr>
              <p:nvPr userDrawn="1"/>
            </p:nvSpPr>
            <p:spPr bwMode="auto">
              <a:xfrm>
                <a:off x="8305818" y="1905006"/>
                <a:ext cx="142875"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3 w 66"/>
                  <a:gd name="T13" fmla="*/ 71 h 84"/>
                  <a:gd name="T14" fmla="*/ 63 w 66"/>
                  <a:gd name="T15" fmla="*/ 76 h 84"/>
                  <a:gd name="T16" fmla="*/ 60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2" y="72"/>
                      <a:pt x="49" y="71"/>
                      <a:pt x="56" y="70"/>
                    </a:cubicBezTo>
                    <a:cubicBezTo>
                      <a:pt x="57" y="70"/>
                      <a:pt x="60" y="69"/>
                      <a:pt x="61" y="69"/>
                    </a:cubicBezTo>
                    <a:cubicBezTo>
                      <a:pt x="62" y="69"/>
                      <a:pt x="63" y="69"/>
                      <a:pt x="63" y="71"/>
                    </a:cubicBezTo>
                    <a:cubicBezTo>
                      <a:pt x="63" y="76"/>
                      <a:pt x="63" y="76"/>
                      <a:pt x="63" y="76"/>
                    </a:cubicBezTo>
                    <a:cubicBezTo>
                      <a:pt x="63" y="78"/>
                      <a:pt x="63" y="79"/>
                      <a:pt x="60"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30">
                <a:extLst>
                  <a:ext uri="{FF2B5EF4-FFF2-40B4-BE49-F238E27FC236}">
                    <a16:creationId xmlns:a16="http://schemas.microsoft.com/office/drawing/2014/main" id="{4017541F-C1DC-44AD-B5AC-0683A2370E7D}"/>
                  </a:ext>
                </a:extLst>
              </p:cNvPr>
              <p:cNvSpPr>
                <a:spLocks noEditPoints="1"/>
              </p:cNvSpPr>
              <p:nvPr userDrawn="1"/>
            </p:nvSpPr>
            <p:spPr bwMode="auto">
              <a:xfrm>
                <a:off x="8028005" y="1905003"/>
                <a:ext cx="144464"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4 w 66"/>
                  <a:gd name="T13" fmla="*/ 71 h 84"/>
                  <a:gd name="T14" fmla="*/ 64 w 66"/>
                  <a:gd name="T15" fmla="*/ 76 h 84"/>
                  <a:gd name="T16" fmla="*/ 61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3" y="72"/>
                      <a:pt x="50" y="71"/>
                      <a:pt x="56" y="70"/>
                    </a:cubicBezTo>
                    <a:cubicBezTo>
                      <a:pt x="57" y="70"/>
                      <a:pt x="60" y="69"/>
                      <a:pt x="61" y="69"/>
                    </a:cubicBezTo>
                    <a:cubicBezTo>
                      <a:pt x="62" y="69"/>
                      <a:pt x="64" y="69"/>
                      <a:pt x="64" y="71"/>
                    </a:cubicBezTo>
                    <a:cubicBezTo>
                      <a:pt x="64" y="76"/>
                      <a:pt x="64" y="76"/>
                      <a:pt x="64" y="76"/>
                    </a:cubicBezTo>
                    <a:cubicBezTo>
                      <a:pt x="64" y="78"/>
                      <a:pt x="63" y="79"/>
                      <a:pt x="61"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31">
                <a:extLst>
                  <a:ext uri="{FF2B5EF4-FFF2-40B4-BE49-F238E27FC236}">
                    <a16:creationId xmlns:a16="http://schemas.microsoft.com/office/drawing/2014/main" id="{930E73ED-F5B9-4042-B77B-1115DDDA248E}"/>
                  </a:ext>
                </a:extLst>
              </p:cNvPr>
              <p:cNvSpPr>
                <a:spLocks/>
              </p:cNvSpPr>
              <p:nvPr userDrawn="1"/>
            </p:nvSpPr>
            <p:spPr bwMode="auto">
              <a:xfrm>
                <a:off x="8202630" y="1866900"/>
                <a:ext cx="85726" cy="222251"/>
              </a:xfrm>
              <a:custGeom>
                <a:avLst/>
                <a:gdLst>
                  <a:gd name="T0" fmla="*/ 37 w 39"/>
                  <a:gd name="T1" fmla="*/ 101 h 102"/>
                  <a:gd name="T2" fmla="*/ 22 w 39"/>
                  <a:gd name="T3" fmla="*/ 102 h 102"/>
                  <a:gd name="T4" fmla="*/ 0 w 39"/>
                  <a:gd name="T5" fmla="*/ 81 h 102"/>
                  <a:gd name="T6" fmla="*/ 0 w 39"/>
                  <a:gd name="T7" fmla="*/ 4 h 102"/>
                  <a:gd name="T8" fmla="*/ 3 w 39"/>
                  <a:gd name="T9" fmla="*/ 1 h 102"/>
                  <a:gd name="T10" fmla="*/ 10 w 39"/>
                  <a:gd name="T11" fmla="*/ 0 h 102"/>
                  <a:gd name="T12" fmla="*/ 11 w 39"/>
                  <a:gd name="T13" fmla="*/ 0 h 102"/>
                  <a:gd name="T14" fmla="*/ 13 w 39"/>
                  <a:gd name="T15" fmla="*/ 3 h 102"/>
                  <a:gd name="T16" fmla="*/ 13 w 39"/>
                  <a:gd name="T17" fmla="*/ 19 h 102"/>
                  <a:gd name="T18" fmla="*/ 37 w 39"/>
                  <a:gd name="T19" fmla="*/ 19 h 102"/>
                  <a:gd name="T20" fmla="*/ 39 w 39"/>
                  <a:gd name="T21" fmla="*/ 21 h 102"/>
                  <a:gd name="T22" fmla="*/ 39 w 39"/>
                  <a:gd name="T23" fmla="*/ 26 h 102"/>
                  <a:gd name="T24" fmla="*/ 37 w 39"/>
                  <a:gd name="T25" fmla="*/ 29 h 102"/>
                  <a:gd name="T26" fmla="*/ 13 w 39"/>
                  <a:gd name="T27" fmla="*/ 29 h 102"/>
                  <a:gd name="T28" fmla="*/ 13 w 39"/>
                  <a:gd name="T29" fmla="*/ 81 h 102"/>
                  <a:gd name="T30" fmla="*/ 24 w 39"/>
                  <a:gd name="T31" fmla="*/ 91 h 102"/>
                  <a:gd name="T32" fmla="*/ 36 w 39"/>
                  <a:gd name="T33" fmla="*/ 91 h 102"/>
                  <a:gd name="T34" fmla="*/ 39 w 39"/>
                  <a:gd name="T35" fmla="*/ 93 h 102"/>
                  <a:gd name="T36" fmla="*/ 39 w 39"/>
                  <a:gd name="T37" fmla="*/ 98 h 102"/>
                  <a:gd name="T38" fmla="*/ 37 w 39"/>
                  <a:gd name="T39"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2">
                    <a:moveTo>
                      <a:pt x="37" y="101"/>
                    </a:moveTo>
                    <a:cubicBezTo>
                      <a:pt x="34" y="101"/>
                      <a:pt x="28" y="102"/>
                      <a:pt x="22" y="102"/>
                    </a:cubicBezTo>
                    <a:cubicBezTo>
                      <a:pt x="8" y="102"/>
                      <a:pt x="0" y="97"/>
                      <a:pt x="0" y="81"/>
                    </a:cubicBezTo>
                    <a:cubicBezTo>
                      <a:pt x="0" y="4"/>
                      <a:pt x="0" y="4"/>
                      <a:pt x="0" y="4"/>
                    </a:cubicBezTo>
                    <a:cubicBezTo>
                      <a:pt x="0" y="3"/>
                      <a:pt x="2" y="1"/>
                      <a:pt x="3" y="1"/>
                    </a:cubicBezTo>
                    <a:cubicBezTo>
                      <a:pt x="10" y="0"/>
                      <a:pt x="10" y="0"/>
                      <a:pt x="10" y="0"/>
                    </a:cubicBezTo>
                    <a:cubicBezTo>
                      <a:pt x="11" y="0"/>
                      <a:pt x="11" y="0"/>
                      <a:pt x="11" y="0"/>
                    </a:cubicBezTo>
                    <a:cubicBezTo>
                      <a:pt x="12" y="0"/>
                      <a:pt x="13" y="1"/>
                      <a:pt x="13" y="3"/>
                    </a:cubicBezTo>
                    <a:cubicBezTo>
                      <a:pt x="13" y="19"/>
                      <a:pt x="13" y="19"/>
                      <a:pt x="13" y="19"/>
                    </a:cubicBezTo>
                    <a:cubicBezTo>
                      <a:pt x="37" y="19"/>
                      <a:pt x="37" y="19"/>
                      <a:pt x="37" y="19"/>
                    </a:cubicBezTo>
                    <a:cubicBezTo>
                      <a:pt x="38" y="19"/>
                      <a:pt x="39" y="20"/>
                      <a:pt x="39" y="21"/>
                    </a:cubicBezTo>
                    <a:cubicBezTo>
                      <a:pt x="39" y="26"/>
                      <a:pt x="39" y="26"/>
                      <a:pt x="39" y="26"/>
                    </a:cubicBezTo>
                    <a:cubicBezTo>
                      <a:pt x="39" y="28"/>
                      <a:pt x="38" y="29"/>
                      <a:pt x="37" y="29"/>
                    </a:cubicBezTo>
                    <a:cubicBezTo>
                      <a:pt x="13" y="29"/>
                      <a:pt x="13" y="29"/>
                      <a:pt x="13" y="29"/>
                    </a:cubicBezTo>
                    <a:cubicBezTo>
                      <a:pt x="13" y="81"/>
                      <a:pt x="13" y="81"/>
                      <a:pt x="13" y="81"/>
                    </a:cubicBezTo>
                    <a:cubicBezTo>
                      <a:pt x="13" y="89"/>
                      <a:pt x="16" y="91"/>
                      <a:pt x="24" y="91"/>
                    </a:cubicBezTo>
                    <a:cubicBezTo>
                      <a:pt x="36" y="91"/>
                      <a:pt x="36" y="91"/>
                      <a:pt x="36" y="91"/>
                    </a:cubicBezTo>
                    <a:cubicBezTo>
                      <a:pt x="38" y="91"/>
                      <a:pt x="39" y="92"/>
                      <a:pt x="39" y="93"/>
                    </a:cubicBezTo>
                    <a:cubicBezTo>
                      <a:pt x="39" y="98"/>
                      <a:pt x="39" y="98"/>
                      <a:pt x="39" y="98"/>
                    </a:cubicBezTo>
                    <a:cubicBezTo>
                      <a:pt x="39" y="99"/>
                      <a:pt x="39" y="100"/>
                      <a:pt x="37" y="10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32">
                <a:extLst>
                  <a:ext uri="{FF2B5EF4-FFF2-40B4-BE49-F238E27FC236}">
                    <a16:creationId xmlns:a16="http://schemas.microsoft.com/office/drawing/2014/main" id="{E0BA1BFA-3FC8-4E80-9E4B-DD2B315AF8EC}"/>
                  </a:ext>
                </a:extLst>
              </p:cNvPr>
              <p:cNvSpPr>
                <a:spLocks/>
              </p:cNvSpPr>
              <p:nvPr userDrawn="1"/>
            </p:nvSpPr>
            <p:spPr bwMode="auto">
              <a:xfrm>
                <a:off x="8480439" y="1905001"/>
                <a:ext cx="136526" cy="182563"/>
              </a:xfrm>
              <a:custGeom>
                <a:avLst/>
                <a:gdLst>
                  <a:gd name="T0" fmla="*/ 60 w 63"/>
                  <a:gd name="T1" fmla="*/ 83 h 83"/>
                  <a:gd name="T2" fmla="*/ 52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2" y="83"/>
                      <a:pt x="52" y="83"/>
                      <a:pt x="52" y="83"/>
                    </a:cubicBezTo>
                    <a:cubicBezTo>
                      <a:pt x="51" y="83"/>
                      <a:pt x="50" y="81"/>
                      <a:pt x="50" y="80"/>
                    </a:cubicBezTo>
                    <a:cubicBezTo>
                      <a:pt x="50" y="31"/>
                      <a:pt x="50" y="31"/>
                      <a:pt x="50" y="31"/>
                    </a:cubicBezTo>
                    <a:cubicBezTo>
                      <a:pt x="50" y="15"/>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33">
                <a:extLst>
                  <a:ext uri="{FF2B5EF4-FFF2-40B4-BE49-F238E27FC236}">
                    <a16:creationId xmlns:a16="http://schemas.microsoft.com/office/drawing/2014/main" id="{0F4BD19E-189A-4E34-A8CA-AF50D1F44C44}"/>
                  </a:ext>
                </a:extLst>
              </p:cNvPr>
              <p:cNvSpPr>
                <a:spLocks/>
              </p:cNvSpPr>
              <p:nvPr userDrawn="1"/>
            </p:nvSpPr>
            <p:spPr bwMode="auto">
              <a:xfrm>
                <a:off x="6831012" y="1903414"/>
                <a:ext cx="236539" cy="184150"/>
              </a:xfrm>
              <a:custGeom>
                <a:avLst/>
                <a:gdLst>
                  <a:gd name="T0" fmla="*/ 81 w 108"/>
                  <a:gd name="T1" fmla="*/ 0 h 84"/>
                  <a:gd name="T2" fmla="*/ 53 w 108"/>
                  <a:gd name="T3" fmla="*/ 6 h 84"/>
                  <a:gd name="T4" fmla="*/ 36 w 108"/>
                  <a:gd name="T5" fmla="*/ 1 h 84"/>
                  <a:gd name="T6" fmla="*/ 13 w 108"/>
                  <a:gd name="T7" fmla="*/ 7 h 84"/>
                  <a:gd name="T8" fmla="*/ 13 w 108"/>
                  <a:gd name="T9" fmla="*/ 5 h 84"/>
                  <a:gd name="T10" fmla="*/ 10 w 108"/>
                  <a:gd name="T11" fmla="*/ 2 h 84"/>
                  <a:gd name="T12" fmla="*/ 2 w 108"/>
                  <a:gd name="T13" fmla="*/ 2 h 84"/>
                  <a:gd name="T14" fmla="*/ 0 w 108"/>
                  <a:gd name="T15" fmla="*/ 5 h 84"/>
                  <a:gd name="T16" fmla="*/ 0 w 108"/>
                  <a:gd name="T17" fmla="*/ 81 h 84"/>
                  <a:gd name="T18" fmla="*/ 2 w 108"/>
                  <a:gd name="T19" fmla="*/ 84 h 84"/>
                  <a:gd name="T20" fmla="*/ 10 w 108"/>
                  <a:gd name="T21" fmla="*/ 84 h 84"/>
                  <a:gd name="T22" fmla="*/ 13 w 108"/>
                  <a:gd name="T23" fmla="*/ 81 h 84"/>
                  <a:gd name="T24" fmla="*/ 13 w 108"/>
                  <a:gd name="T25" fmla="*/ 18 h 84"/>
                  <a:gd name="T26" fmla="*/ 33 w 108"/>
                  <a:gd name="T27" fmla="*/ 12 h 84"/>
                  <a:gd name="T28" fmla="*/ 48 w 108"/>
                  <a:gd name="T29" fmla="*/ 32 h 84"/>
                  <a:gd name="T30" fmla="*/ 48 w 108"/>
                  <a:gd name="T31" fmla="*/ 81 h 84"/>
                  <a:gd name="T32" fmla="*/ 51 w 108"/>
                  <a:gd name="T33" fmla="*/ 84 h 84"/>
                  <a:gd name="T34" fmla="*/ 58 w 108"/>
                  <a:gd name="T35" fmla="*/ 84 h 84"/>
                  <a:gd name="T36" fmla="*/ 61 w 108"/>
                  <a:gd name="T37" fmla="*/ 81 h 84"/>
                  <a:gd name="T38" fmla="*/ 61 w 108"/>
                  <a:gd name="T39" fmla="*/ 32 h 84"/>
                  <a:gd name="T40" fmla="*/ 59 w 108"/>
                  <a:gd name="T41" fmla="*/ 15 h 84"/>
                  <a:gd name="T42" fmla="*/ 78 w 108"/>
                  <a:gd name="T43" fmla="*/ 12 h 84"/>
                  <a:gd name="T44" fmla="*/ 95 w 108"/>
                  <a:gd name="T45" fmla="*/ 28 h 84"/>
                  <a:gd name="T46" fmla="*/ 95 w 108"/>
                  <a:gd name="T47" fmla="*/ 81 h 84"/>
                  <a:gd name="T48" fmla="*/ 98 w 108"/>
                  <a:gd name="T49" fmla="*/ 84 h 84"/>
                  <a:gd name="T50" fmla="*/ 105 w 108"/>
                  <a:gd name="T51" fmla="*/ 84 h 84"/>
                  <a:gd name="T52" fmla="*/ 108 w 108"/>
                  <a:gd name="T53" fmla="*/ 81 h 84"/>
                  <a:gd name="T54" fmla="*/ 108 w 108"/>
                  <a:gd name="T55" fmla="*/ 28 h 84"/>
                  <a:gd name="T56" fmla="*/ 81 w 108"/>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84">
                    <a:moveTo>
                      <a:pt x="81" y="0"/>
                    </a:moveTo>
                    <a:cubicBezTo>
                      <a:pt x="73" y="0"/>
                      <a:pt x="61" y="3"/>
                      <a:pt x="53" y="6"/>
                    </a:cubicBezTo>
                    <a:cubicBezTo>
                      <a:pt x="49" y="3"/>
                      <a:pt x="44" y="1"/>
                      <a:pt x="36" y="1"/>
                    </a:cubicBezTo>
                    <a:cubicBezTo>
                      <a:pt x="28" y="1"/>
                      <a:pt x="21" y="3"/>
                      <a:pt x="13" y="7"/>
                    </a:cubicBezTo>
                    <a:cubicBezTo>
                      <a:pt x="13" y="5"/>
                      <a:pt x="13" y="5"/>
                      <a:pt x="13" y="5"/>
                    </a:cubicBezTo>
                    <a:cubicBezTo>
                      <a:pt x="13" y="3"/>
                      <a:pt x="12" y="2"/>
                      <a:pt x="10" y="2"/>
                    </a:cubicBezTo>
                    <a:cubicBezTo>
                      <a:pt x="2" y="2"/>
                      <a:pt x="2" y="2"/>
                      <a:pt x="2" y="2"/>
                    </a:cubicBezTo>
                    <a:cubicBezTo>
                      <a:pt x="1" y="2"/>
                      <a:pt x="0" y="3"/>
                      <a:pt x="0" y="5"/>
                    </a:cubicBezTo>
                    <a:cubicBezTo>
                      <a:pt x="0" y="81"/>
                      <a:pt x="0" y="81"/>
                      <a:pt x="0" y="81"/>
                    </a:cubicBezTo>
                    <a:cubicBezTo>
                      <a:pt x="0" y="82"/>
                      <a:pt x="1" y="84"/>
                      <a:pt x="2" y="84"/>
                    </a:cubicBezTo>
                    <a:cubicBezTo>
                      <a:pt x="10" y="84"/>
                      <a:pt x="10" y="84"/>
                      <a:pt x="10" y="84"/>
                    </a:cubicBezTo>
                    <a:cubicBezTo>
                      <a:pt x="11" y="84"/>
                      <a:pt x="13" y="82"/>
                      <a:pt x="13" y="81"/>
                    </a:cubicBezTo>
                    <a:cubicBezTo>
                      <a:pt x="13" y="18"/>
                      <a:pt x="13" y="18"/>
                      <a:pt x="13" y="18"/>
                    </a:cubicBezTo>
                    <a:cubicBezTo>
                      <a:pt x="20" y="14"/>
                      <a:pt x="27" y="12"/>
                      <a:pt x="33" y="12"/>
                    </a:cubicBezTo>
                    <a:cubicBezTo>
                      <a:pt x="44" y="12"/>
                      <a:pt x="48" y="16"/>
                      <a:pt x="48" y="32"/>
                    </a:cubicBezTo>
                    <a:cubicBezTo>
                      <a:pt x="48" y="81"/>
                      <a:pt x="48" y="81"/>
                      <a:pt x="48" y="81"/>
                    </a:cubicBezTo>
                    <a:cubicBezTo>
                      <a:pt x="48" y="82"/>
                      <a:pt x="49" y="84"/>
                      <a:pt x="51" y="84"/>
                    </a:cubicBezTo>
                    <a:cubicBezTo>
                      <a:pt x="58" y="84"/>
                      <a:pt x="58" y="84"/>
                      <a:pt x="58" y="84"/>
                    </a:cubicBezTo>
                    <a:cubicBezTo>
                      <a:pt x="59" y="84"/>
                      <a:pt x="61" y="82"/>
                      <a:pt x="61" y="81"/>
                    </a:cubicBezTo>
                    <a:cubicBezTo>
                      <a:pt x="61" y="32"/>
                      <a:pt x="61" y="32"/>
                      <a:pt x="61" y="32"/>
                    </a:cubicBezTo>
                    <a:cubicBezTo>
                      <a:pt x="61" y="25"/>
                      <a:pt x="60" y="20"/>
                      <a:pt x="59" y="15"/>
                    </a:cubicBezTo>
                    <a:cubicBezTo>
                      <a:pt x="64" y="13"/>
                      <a:pt x="73" y="12"/>
                      <a:pt x="78" y="12"/>
                    </a:cubicBezTo>
                    <a:cubicBezTo>
                      <a:pt x="86" y="12"/>
                      <a:pt x="95" y="15"/>
                      <a:pt x="95" y="28"/>
                    </a:cubicBezTo>
                    <a:cubicBezTo>
                      <a:pt x="95" y="81"/>
                      <a:pt x="95" y="81"/>
                      <a:pt x="95" y="81"/>
                    </a:cubicBezTo>
                    <a:cubicBezTo>
                      <a:pt x="95" y="82"/>
                      <a:pt x="97" y="84"/>
                      <a:pt x="98" y="84"/>
                    </a:cubicBezTo>
                    <a:cubicBezTo>
                      <a:pt x="105" y="84"/>
                      <a:pt x="105" y="84"/>
                      <a:pt x="105" y="84"/>
                    </a:cubicBezTo>
                    <a:cubicBezTo>
                      <a:pt x="107" y="84"/>
                      <a:pt x="108" y="82"/>
                      <a:pt x="108" y="81"/>
                    </a:cubicBezTo>
                    <a:cubicBezTo>
                      <a:pt x="108" y="28"/>
                      <a:pt x="108" y="28"/>
                      <a:pt x="108" y="28"/>
                    </a:cubicBezTo>
                    <a:cubicBezTo>
                      <a:pt x="108" y="7"/>
                      <a:pt x="94" y="0"/>
                      <a:pt x="8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spTree>
    <p:extLst>
      <p:ext uri="{BB962C8B-B14F-4D97-AF65-F5344CB8AC3E}">
        <p14:creationId xmlns:p14="http://schemas.microsoft.com/office/powerpoint/2010/main" val="343145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_9. Endast text">
    <p:bg>
      <p:bgPr>
        <a:solidFill>
          <a:schemeClr val="bg1"/>
        </a:solidFill>
        <a:effectLst/>
      </p:bgPr>
    </p:bg>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1432DE99-754E-41BB-9FFE-080E112014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8935" y="0"/>
            <a:ext cx="7188045" cy="6858000"/>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3"/>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3"/>
                </a:solidFill>
              </a:defRPr>
            </a:lvl1pPr>
            <a:lvl2pPr>
              <a:defRPr sz="2000"/>
            </a:lvl2pPr>
            <a:lvl3pPr>
              <a:defRPr sz="2000"/>
            </a:lvl3pPr>
            <a:lvl4pPr>
              <a:defRPr sz="2000"/>
            </a:lvl4pPr>
            <a:lvl5pPr>
              <a:defRPr sz="2000"/>
            </a:lvl5pPr>
          </a:lstStyle>
          <a:p>
            <a:pPr lvl="0"/>
            <a:r>
              <a:rPr lang="sv-SE"/>
              <a:t>xx</a:t>
            </a:r>
          </a:p>
        </p:txBody>
      </p:sp>
      <p:grpSp>
        <p:nvGrpSpPr>
          <p:cNvPr id="19" name="Grupp 18">
            <a:extLst>
              <a:ext uri="{FF2B5EF4-FFF2-40B4-BE49-F238E27FC236}">
                <a16:creationId xmlns:a16="http://schemas.microsoft.com/office/drawing/2014/main" id="{394D6028-52F7-449B-B354-0D5EE91E0997}"/>
              </a:ext>
            </a:extLst>
          </p:cNvPr>
          <p:cNvGrpSpPr>
            <a:grpSpLocks noChangeAspect="1"/>
          </p:cNvGrpSpPr>
          <p:nvPr userDrawn="1"/>
        </p:nvGrpSpPr>
        <p:grpSpPr>
          <a:xfrm>
            <a:off x="14400" y="2116800"/>
            <a:ext cx="5278871" cy="1036800"/>
            <a:chOff x="13019088" y="2058988"/>
            <a:chExt cx="7419975" cy="1457325"/>
          </a:xfrm>
        </p:grpSpPr>
        <p:sp>
          <p:nvSpPr>
            <p:cNvPr id="20" name="Oval 6">
              <a:extLst>
                <a:ext uri="{FF2B5EF4-FFF2-40B4-BE49-F238E27FC236}">
                  <a16:creationId xmlns:a16="http://schemas.microsoft.com/office/drawing/2014/main" id="{F9B82B7E-D8EB-4D34-B47D-EE3CF9CA90CE}"/>
                </a:ext>
              </a:extLst>
            </p:cNvPr>
            <p:cNvSpPr>
              <a:spLocks noChangeArrowheads="1"/>
            </p:cNvSpPr>
            <p:nvPr userDrawn="1"/>
          </p:nvSpPr>
          <p:spPr bwMode="auto">
            <a:xfrm>
              <a:off x="14090650" y="2206626"/>
              <a:ext cx="1165225"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7">
              <a:extLst>
                <a:ext uri="{FF2B5EF4-FFF2-40B4-BE49-F238E27FC236}">
                  <a16:creationId xmlns:a16="http://schemas.microsoft.com/office/drawing/2014/main" id="{9396E07C-B26E-4067-BA2C-3D1CA74DC4A0}"/>
                </a:ext>
              </a:extLst>
            </p:cNvPr>
            <p:cNvSpPr>
              <a:spLocks noEditPoints="1"/>
            </p:cNvSpPr>
            <p:nvPr userDrawn="1"/>
          </p:nvSpPr>
          <p:spPr bwMode="auto">
            <a:xfrm>
              <a:off x="13944600" y="2058988"/>
              <a:ext cx="1455738" cy="1457325"/>
            </a:xfrm>
            <a:custGeom>
              <a:avLst/>
              <a:gdLst>
                <a:gd name="T0" fmla="*/ 625 w 1249"/>
                <a:gd name="T1" fmla="*/ 126 h 1249"/>
                <a:gd name="T2" fmla="*/ 126 w 1249"/>
                <a:gd name="T3" fmla="*/ 624 h 1249"/>
                <a:gd name="T4" fmla="*/ 625 w 1249"/>
                <a:gd name="T5" fmla="*/ 1123 h 1249"/>
                <a:gd name="T6" fmla="*/ 1124 w 1249"/>
                <a:gd name="T7" fmla="*/ 624 h 1249"/>
                <a:gd name="T8" fmla="*/ 625 w 1249"/>
                <a:gd name="T9" fmla="*/ 126 h 1249"/>
                <a:gd name="T10" fmla="*/ 625 w 1249"/>
                <a:gd name="T11" fmla="*/ 1249 h 1249"/>
                <a:gd name="T12" fmla="*/ 0 w 1249"/>
                <a:gd name="T13" fmla="*/ 624 h 1249"/>
                <a:gd name="T14" fmla="*/ 625 w 1249"/>
                <a:gd name="T15" fmla="*/ 0 h 1249"/>
                <a:gd name="T16" fmla="*/ 1249 w 1249"/>
                <a:gd name="T17" fmla="*/ 624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6"/>
                  </a:moveTo>
                  <a:cubicBezTo>
                    <a:pt x="350" y="126"/>
                    <a:pt x="126" y="349"/>
                    <a:pt x="126" y="624"/>
                  </a:cubicBezTo>
                  <a:cubicBezTo>
                    <a:pt x="126" y="899"/>
                    <a:pt x="350" y="1123"/>
                    <a:pt x="625" y="1123"/>
                  </a:cubicBezTo>
                  <a:cubicBezTo>
                    <a:pt x="900" y="1123"/>
                    <a:pt x="1124" y="899"/>
                    <a:pt x="1124" y="624"/>
                  </a:cubicBezTo>
                  <a:cubicBezTo>
                    <a:pt x="1124" y="349"/>
                    <a:pt x="900" y="126"/>
                    <a:pt x="625" y="126"/>
                  </a:cubicBezTo>
                  <a:moveTo>
                    <a:pt x="625" y="1249"/>
                  </a:moveTo>
                  <a:cubicBezTo>
                    <a:pt x="280" y="1249"/>
                    <a:pt x="0" y="969"/>
                    <a:pt x="0" y="624"/>
                  </a:cubicBezTo>
                  <a:cubicBezTo>
                    <a:pt x="0" y="280"/>
                    <a:pt x="280" y="0"/>
                    <a:pt x="625" y="0"/>
                  </a:cubicBezTo>
                  <a:cubicBezTo>
                    <a:pt x="969" y="0"/>
                    <a:pt x="1249" y="280"/>
                    <a:pt x="1249" y="624"/>
                  </a:cubicBezTo>
                  <a:cubicBezTo>
                    <a:pt x="1249" y="969"/>
                    <a:pt x="969" y="1249"/>
                    <a:pt x="625" y="1249"/>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Oval 8">
              <a:extLst>
                <a:ext uri="{FF2B5EF4-FFF2-40B4-BE49-F238E27FC236}">
                  <a16:creationId xmlns:a16="http://schemas.microsoft.com/office/drawing/2014/main" id="{787067EE-B72B-450D-A92E-A1FB0604E459}"/>
                </a:ext>
              </a:extLst>
            </p:cNvPr>
            <p:cNvSpPr>
              <a:spLocks noChangeArrowheads="1"/>
            </p:cNvSpPr>
            <p:nvPr userDrawn="1"/>
          </p:nvSpPr>
          <p:spPr bwMode="auto">
            <a:xfrm>
              <a:off x="14090650" y="2206626"/>
              <a:ext cx="1165225"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9">
              <a:extLst>
                <a:ext uri="{FF2B5EF4-FFF2-40B4-BE49-F238E27FC236}">
                  <a16:creationId xmlns:a16="http://schemas.microsoft.com/office/drawing/2014/main" id="{3C421E25-E337-4394-8367-0D970D339772}"/>
                </a:ext>
              </a:extLst>
            </p:cNvPr>
            <p:cNvSpPr>
              <a:spLocks/>
            </p:cNvSpPr>
            <p:nvPr userDrawn="1"/>
          </p:nvSpPr>
          <p:spPr bwMode="auto">
            <a:xfrm>
              <a:off x="13019088" y="2455863"/>
              <a:ext cx="1039813" cy="612775"/>
            </a:xfrm>
            <a:custGeom>
              <a:avLst/>
              <a:gdLst>
                <a:gd name="T0" fmla="*/ 0 w 655"/>
                <a:gd name="T1" fmla="*/ 386 h 386"/>
                <a:gd name="T2" fmla="*/ 655 w 655"/>
                <a:gd name="T3" fmla="*/ 386 h 386"/>
                <a:gd name="T4" fmla="*/ 655 w 655"/>
                <a:gd name="T5" fmla="*/ 0 h 386"/>
                <a:gd name="T6" fmla="*/ 0 w 655"/>
                <a:gd name="T7" fmla="*/ 0 h 386"/>
                <a:gd name="T8" fmla="*/ 0 w 655"/>
                <a:gd name="T9" fmla="*/ 386 h 386"/>
                <a:gd name="T10" fmla="*/ 0 w 655"/>
                <a:gd name="T11" fmla="*/ 386 h 386"/>
              </a:gdLst>
              <a:ahLst/>
              <a:cxnLst>
                <a:cxn ang="0">
                  <a:pos x="T0" y="T1"/>
                </a:cxn>
                <a:cxn ang="0">
                  <a:pos x="T2" y="T3"/>
                </a:cxn>
                <a:cxn ang="0">
                  <a:pos x="T4" y="T5"/>
                </a:cxn>
                <a:cxn ang="0">
                  <a:pos x="T6" y="T7"/>
                </a:cxn>
                <a:cxn ang="0">
                  <a:pos x="T8" y="T9"/>
                </a:cxn>
                <a:cxn ang="0">
                  <a:pos x="T10" y="T11"/>
                </a:cxn>
              </a:cxnLst>
              <a:rect l="0" t="0" r="r" b="b"/>
              <a:pathLst>
                <a:path w="655" h="386">
                  <a:moveTo>
                    <a:pt x="0" y="386"/>
                  </a:moveTo>
                  <a:lnTo>
                    <a:pt x="655" y="386"/>
                  </a:lnTo>
                  <a:lnTo>
                    <a:pt x="655" y="0"/>
                  </a:lnTo>
                  <a:lnTo>
                    <a:pt x="0" y="0"/>
                  </a:lnTo>
                  <a:lnTo>
                    <a:pt x="0" y="386"/>
                  </a:lnTo>
                  <a:lnTo>
                    <a:pt x="0" y="386"/>
                  </a:ln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0">
              <a:extLst>
                <a:ext uri="{FF2B5EF4-FFF2-40B4-BE49-F238E27FC236}">
                  <a16:creationId xmlns:a16="http://schemas.microsoft.com/office/drawing/2014/main" id="{075BFD60-2130-4BA3-B817-C5E41239DAC8}"/>
                </a:ext>
              </a:extLst>
            </p:cNvPr>
            <p:cNvSpPr>
              <a:spLocks/>
            </p:cNvSpPr>
            <p:nvPr userDrawn="1"/>
          </p:nvSpPr>
          <p:spPr bwMode="auto">
            <a:xfrm>
              <a:off x="15284450" y="2455863"/>
              <a:ext cx="5154613" cy="612775"/>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11">
              <a:extLst>
                <a:ext uri="{FF2B5EF4-FFF2-40B4-BE49-F238E27FC236}">
                  <a16:creationId xmlns:a16="http://schemas.microsoft.com/office/drawing/2014/main" id="{2730D826-67DC-428E-9E86-7B6B59227D7E}"/>
                </a:ext>
              </a:extLst>
            </p:cNvPr>
            <p:cNvSpPr>
              <a:spLocks noChangeArrowheads="1"/>
            </p:cNvSpPr>
            <p:nvPr userDrawn="1"/>
          </p:nvSpPr>
          <p:spPr bwMode="auto">
            <a:xfrm>
              <a:off x="15824200" y="2582863"/>
              <a:ext cx="68263"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12">
              <a:extLst>
                <a:ext uri="{FF2B5EF4-FFF2-40B4-BE49-F238E27FC236}">
                  <a16:creationId xmlns:a16="http://schemas.microsoft.com/office/drawing/2014/main" id="{EBD4F458-4B69-4CC3-BF2C-A54C6BE1DCBB}"/>
                </a:ext>
              </a:extLst>
            </p:cNvPr>
            <p:cNvSpPr>
              <a:spLocks/>
            </p:cNvSpPr>
            <p:nvPr userDrawn="1"/>
          </p:nvSpPr>
          <p:spPr bwMode="auto">
            <a:xfrm>
              <a:off x="15967075" y="2582863"/>
              <a:ext cx="377825" cy="368300"/>
            </a:xfrm>
            <a:custGeom>
              <a:avLst/>
              <a:gdLst>
                <a:gd name="T0" fmla="*/ 162 w 324"/>
                <a:gd name="T1" fmla="*/ 231 h 316"/>
                <a:gd name="T2" fmla="*/ 188 w 324"/>
                <a:gd name="T3" fmla="*/ 151 h 316"/>
                <a:gd name="T4" fmla="*/ 243 w 324"/>
                <a:gd name="T5" fmla="*/ 0 h 316"/>
                <a:gd name="T6" fmla="*/ 324 w 324"/>
                <a:gd name="T7" fmla="*/ 0 h 316"/>
                <a:gd name="T8" fmla="*/ 324 w 324"/>
                <a:gd name="T9" fmla="*/ 316 h 316"/>
                <a:gd name="T10" fmla="*/ 266 w 324"/>
                <a:gd name="T11" fmla="*/ 316 h 316"/>
                <a:gd name="T12" fmla="*/ 266 w 324"/>
                <a:gd name="T13" fmla="*/ 156 h 316"/>
                <a:gd name="T14" fmla="*/ 269 w 324"/>
                <a:gd name="T15" fmla="*/ 74 h 316"/>
                <a:gd name="T16" fmla="*/ 267 w 324"/>
                <a:gd name="T17" fmla="*/ 74 h 316"/>
                <a:gd name="T18" fmla="*/ 257 w 324"/>
                <a:gd name="T19" fmla="*/ 104 h 316"/>
                <a:gd name="T20" fmla="*/ 246 w 324"/>
                <a:gd name="T21" fmla="*/ 137 h 316"/>
                <a:gd name="T22" fmla="*/ 181 w 324"/>
                <a:gd name="T23" fmla="*/ 316 h 316"/>
                <a:gd name="T24" fmla="*/ 143 w 324"/>
                <a:gd name="T25" fmla="*/ 316 h 316"/>
                <a:gd name="T26" fmla="*/ 78 w 324"/>
                <a:gd name="T27" fmla="*/ 137 h 316"/>
                <a:gd name="T28" fmla="*/ 67 w 324"/>
                <a:gd name="T29" fmla="*/ 104 h 316"/>
                <a:gd name="T30" fmla="*/ 57 w 324"/>
                <a:gd name="T31" fmla="*/ 74 h 316"/>
                <a:gd name="T32" fmla="*/ 55 w 324"/>
                <a:gd name="T33" fmla="*/ 74 h 316"/>
                <a:gd name="T34" fmla="*/ 58 w 324"/>
                <a:gd name="T35" fmla="*/ 156 h 316"/>
                <a:gd name="T36" fmla="*/ 58 w 324"/>
                <a:gd name="T37" fmla="*/ 316 h 316"/>
                <a:gd name="T38" fmla="*/ 0 w 324"/>
                <a:gd name="T39" fmla="*/ 316 h 316"/>
                <a:gd name="T40" fmla="*/ 0 w 324"/>
                <a:gd name="T41" fmla="*/ 0 h 316"/>
                <a:gd name="T42" fmla="*/ 81 w 324"/>
                <a:gd name="T43" fmla="*/ 0 h 316"/>
                <a:gd name="T44" fmla="*/ 135 w 324"/>
                <a:gd name="T45" fmla="*/ 150 h 316"/>
                <a:gd name="T46" fmla="*/ 161 w 324"/>
                <a:gd name="T47" fmla="*/ 231 h 316"/>
                <a:gd name="T48" fmla="*/ 162 w 324"/>
                <a:gd name="T49" fmla="*/ 23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4" h="316">
                  <a:moveTo>
                    <a:pt x="162" y="231"/>
                  </a:moveTo>
                  <a:cubicBezTo>
                    <a:pt x="169" y="206"/>
                    <a:pt x="178" y="180"/>
                    <a:pt x="188" y="151"/>
                  </a:cubicBezTo>
                  <a:cubicBezTo>
                    <a:pt x="243" y="0"/>
                    <a:pt x="243" y="0"/>
                    <a:pt x="243" y="0"/>
                  </a:cubicBezTo>
                  <a:cubicBezTo>
                    <a:pt x="324" y="0"/>
                    <a:pt x="324" y="0"/>
                    <a:pt x="324" y="0"/>
                  </a:cubicBezTo>
                  <a:cubicBezTo>
                    <a:pt x="324" y="316"/>
                    <a:pt x="324" y="316"/>
                    <a:pt x="324" y="316"/>
                  </a:cubicBezTo>
                  <a:cubicBezTo>
                    <a:pt x="266" y="316"/>
                    <a:pt x="266" y="316"/>
                    <a:pt x="266" y="316"/>
                  </a:cubicBezTo>
                  <a:cubicBezTo>
                    <a:pt x="266" y="156"/>
                    <a:pt x="266" y="156"/>
                    <a:pt x="266" y="156"/>
                  </a:cubicBezTo>
                  <a:cubicBezTo>
                    <a:pt x="266" y="132"/>
                    <a:pt x="267" y="105"/>
                    <a:pt x="269" y="74"/>
                  </a:cubicBezTo>
                  <a:cubicBezTo>
                    <a:pt x="267" y="74"/>
                    <a:pt x="267" y="74"/>
                    <a:pt x="267" y="74"/>
                  </a:cubicBezTo>
                  <a:cubicBezTo>
                    <a:pt x="264" y="83"/>
                    <a:pt x="261" y="93"/>
                    <a:pt x="257" y="104"/>
                  </a:cubicBezTo>
                  <a:cubicBezTo>
                    <a:pt x="254" y="115"/>
                    <a:pt x="250" y="127"/>
                    <a:pt x="246" y="137"/>
                  </a:cubicBezTo>
                  <a:cubicBezTo>
                    <a:pt x="181" y="316"/>
                    <a:pt x="181" y="316"/>
                    <a:pt x="181" y="316"/>
                  </a:cubicBezTo>
                  <a:cubicBezTo>
                    <a:pt x="143" y="316"/>
                    <a:pt x="143" y="316"/>
                    <a:pt x="143" y="316"/>
                  </a:cubicBezTo>
                  <a:cubicBezTo>
                    <a:pt x="78" y="137"/>
                    <a:pt x="78" y="137"/>
                    <a:pt x="78" y="137"/>
                  </a:cubicBezTo>
                  <a:cubicBezTo>
                    <a:pt x="74" y="127"/>
                    <a:pt x="70" y="115"/>
                    <a:pt x="67" y="104"/>
                  </a:cubicBezTo>
                  <a:cubicBezTo>
                    <a:pt x="63" y="93"/>
                    <a:pt x="60" y="83"/>
                    <a:pt x="57" y="74"/>
                  </a:cubicBezTo>
                  <a:cubicBezTo>
                    <a:pt x="55" y="74"/>
                    <a:pt x="55" y="74"/>
                    <a:pt x="55" y="74"/>
                  </a:cubicBezTo>
                  <a:cubicBezTo>
                    <a:pt x="57" y="103"/>
                    <a:pt x="58" y="130"/>
                    <a:pt x="58" y="156"/>
                  </a:cubicBezTo>
                  <a:cubicBezTo>
                    <a:pt x="58" y="316"/>
                    <a:pt x="58" y="316"/>
                    <a:pt x="58" y="316"/>
                  </a:cubicBezTo>
                  <a:cubicBezTo>
                    <a:pt x="0" y="316"/>
                    <a:pt x="0" y="316"/>
                    <a:pt x="0" y="316"/>
                  </a:cubicBezTo>
                  <a:cubicBezTo>
                    <a:pt x="0" y="0"/>
                    <a:pt x="0" y="0"/>
                    <a:pt x="0" y="0"/>
                  </a:cubicBezTo>
                  <a:cubicBezTo>
                    <a:pt x="81" y="0"/>
                    <a:pt x="81" y="0"/>
                    <a:pt x="81" y="0"/>
                  </a:cubicBezTo>
                  <a:cubicBezTo>
                    <a:pt x="135" y="150"/>
                    <a:pt x="135" y="150"/>
                    <a:pt x="135" y="150"/>
                  </a:cubicBezTo>
                  <a:cubicBezTo>
                    <a:pt x="144" y="175"/>
                    <a:pt x="153" y="202"/>
                    <a:pt x="161" y="231"/>
                  </a:cubicBezTo>
                  <a:lnTo>
                    <a:pt x="162"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3">
              <a:extLst>
                <a:ext uri="{FF2B5EF4-FFF2-40B4-BE49-F238E27FC236}">
                  <a16:creationId xmlns:a16="http://schemas.microsoft.com/office/drawing/2014/main" id="{D4CA67F0-0C36-48B2-832B-79C7400B6A8B}"/>
                </a:ext>
              </a:extLst>
            </p:cNvPr>
            <p:cNvSpPr>
              <a:spLocks noEditPoints="1"/>
            </p:cNvSpPr>
            <p:nvPr userDrawn="1"/>
          </p:nvSpPr>
          <p:spPr bwMode="auto">
            <a:xfrm>
              <a:off x="16421100" y="2582863"/>
              <a:ext cx="266700" cy="368300"/>
            </a:xfrm>
            <a:custGeom>
              <a:avLst/>
              <a:gdLst>
                <a:gd name="T0" fmla="*/ 87 w 229"/>
                <a:gd name="T1" fmla="*/ 194 h 316"/>
                <a:gd name="T2" fmla="*/ 72 w 229"/>
                <a:gd name="T3" fmla="*/ 193 h 316"/>
                <a:gd name="T4" fmla="*/ 58 w 229"/>
                <a:gd name="T5" fmla="*/ 192 h 316"/>
                <a:gd name="T6" fmla="*/ 58 w 229"/>
                <a:gd name="T7" fmla="*/ 316 h 316"/>
                <a:gd name="T8" fmla="*/ 0 w 229"/>
                <a:gd name="T9" fmla="*/ 316 h 316"/>
                <a:gd name="T10" fmla="*/ 0 w 229"/>
                <a:gd name="T11" fmla="*/ 0 h 316"/>
                <a:gd name="T12" fmla="*/ 91 w 229"/>
                <a:gd name="T13" fmla="*/ 0 h 316"/>
                <a:gd name="T14" fmla="*/ 131 w 229"/>
                <a:gd name="T15" fmla="*/ 2 h 316"/>
                <a:gd name="T16" fmla="*/ 162 w 229"/>
                <a:gd name="T17" fmla="*/ 8 h 316"/>
                <a:gd name="T18" fmla="*/ 212 w 229"/>
                <a:gd name="T19" fmla="*/ 40 h 316"/>
                <a:gd name="T20" fmla="*/ 229 w 229"/>
                <a:gd name="T21" fmla="*/ 95 h 316"/>
                <a:gd name="T22" fmla="*/ 220 w 229"/>
                <a:gd name="T23" fmla="*/ 136 h 316"/>
                <a:gd name="T24" fmla="*/ 192 w 229"/>
                <a:gd name="T25" fmla="*/ 167 h 316"/>
                <a:gd name="T26" fmla="*/ 148 w 229"/>
                <a:gd name="T27" fmla="*/ 187 h 316"/>
                <a:gd name="T28" fmla="*/ 87 w 229"/>
                <a:gd name="T29" fmla="*/ 194 h 316"/>
                <a:gd name="T30" fmla="*/ 58 w 229"/>
                <a:gd name="T31" fmla="*/ 144 h 316"/>
                <a:gd name="T32" fmla="*/ 70 w 229"/>
                <a:gd name="T33" fmla="*/ 145 h 316"/>
                <a:gd name="T34" fmla="*/ 86 w 229"/>
                <a:gd name="T35" fmla="*/ 145 h 316"/>
                <a:gd name="T36" fmla="*/ 126 w 229"/>
                <a:gd name="T37" fmla="*/ 141 h 316"/>
                <a:gd name="T38" fmla="*/ 151 w 229"/>
                <a:gd name="T39" fmla="*/ 131 h 316"/>
                <a:gd name="T40" fmla="*/ 165 w 229"/>
                <a:gd name="T41" fmla="*/ 115 h 316"/>
                <a:gd name="T42" fmla="*/ 169 w 229"/>
                <a:gd name="T43" fmla="*/ 94 h 316"/>
                <a:gd name="T44" fmla="*/ 163 w 229"/>
                <a:gd name="T45" fmla="*/ 70 h 316"/>
                <a:gd name="T46" fmla="*/ 141 w 229"/>
                <a:gd name="T47" fmla="*/ 54 h 316"/>
                <a:gd name="T48" fmla="*/ 120 w 229"/>
                <a:gd name="T49" fmla="*/ 50 h 316"/>
                <a:gd name="T50" fmla="*/ 90 w 229"/>
                <a:gd name="T51" fmla="*/ 48 h 316"/>
                <a:gd name="T52" fmla="*/ 58 w 229"/>
                <a:gd name="T53" fmla="*/ 48 h 316"/>
                <a:gd name="T54" fmla="*/ 58 w 229"/>
                <a:gd name="T55" fmla="*/ 14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316">
                  <a:moveTo>
                    <a:pt x="87" y="194"/>
                  </a:moveTo>
                  <a:cubicBezTo>
                    <a:pt x="82" y="194"/>
                    <a:pt x="77" y="194"/>
                    <a:pt x="72" y="193"/>
                  </a:cubicBezTo>
                  <a:cubicBezTo>
                    <a:pt x="67" y="193"/>
                    <a:pt x="62" y="193"/>
                    <a:pt x="58" y="192"/>
                  </a:cubicBezTo>
                  <a:cubicBezTo>
                    <a:pt x="58" y="316"/>
                    <a:pt x="58" y="316"/>
                    <a:pt x="58" y="316"/>
                  </a:cubicBezTo>
                  <a:cubicBezTo>
                    <a:pt x="0" y="316"/>
                    <a:pt x="0" y="316"/>
                    <a:pt x="0" y="316"/>
                  </a:cubicBezTo>
                  <a:cubicBezTo>
                    <a:pt x="0" y="0"/>
                    <a:pt x="0" y="0"/>
                    <a:pt x="0" y="0"/>
                  </a:cubicBezTo>
                  <a:cubicBezTo>
                    <a:pt x="91" y="0"/>
                    <a:pt x="91" y="0"/>
                    <a:pt x="91" y="0"/>
                  </a:cubicBezTo>
                  <a:cubicBezTo>
                    <a:pt x="106" y="0"/>
                    <a:pt x="120" y="1"/>
                    <a:pt x="131" y="2"/>
                  </a:cubicBezTo>
                  <a:cubicBezTo>
                    <a:pt x="143" y="3"/>
                    <a:pt x="153" y="5"/>
                    <a:pt x="162" y="8"/>
                  </a:cubicBezTo>
                  <a:cubicBezTo>
                    <a:pt x="183" y="14"/>
                    <a:pt x="200" y="25"/>
                    <a:pt x="212" y="40"/>
                  </a:cubicBezTo>
                  <a:cubicBezTo>
                    <a:pt x="223" y="54"/>
                    <a:pt x="229" y="72"/>
                    <a:pt x="229" y="95"/>
                  </a:cubicBezTo>
                  <a:cubicBezTo>
                    <a:pt x="229" y="110"/>
                    <a:pt x="226" y="124"/>
                    <a:pt x="220" y="136"/>
                  </a:cubicBezTo>
                  <a:cubicBezTo>
                    <a:pt x="213" y="148"/>
                    <a:pt x="204" y="159"/>
                    <a:pt x="192" y="167"/>
                  </a:cubicBezTo>
                  <a:cubicBezTo>
                    <a:pt x="180" y="176"/>
                    <a:pt x="165" y="182"/>
                    <a:pt x="148" y="187"/>
                  </a:cubicBezTo>
                  <a:cubicBezTo>
                    <a:pt x="130" y="191"/>
                    <a:pt x="110" y="194"/>
                    <a:pt x="87" y="194"/>
                  </a:cubicBezTo>
                  <a:close/>
                  <a:moveTo>
                    <a:pt x="58" y="144"/>
                  </a:moveTo>
                  <a:cubicBezTo>
                    <a:pt x="61" y="144"/>
                    <a:pt x="65" y="145"/>
                    <a:pt x="70" y="145"/>
                  </a:cubicBezTo>
                  <a:cubicBezTo>
                    <a:pt x="76" y="145"/>
                    <a:pt x="81" y="145"/>
                    <a:pt x="86" y="145"/>
                  </a:cubicBezTo>
                  <a:cubicBezTo>
                    <a:pt x="102" y="145"/>
                    <a:pt x="115" y="144"/>
                    <a:pt x="126" y="141"/>
                  </a:cubicBezTo>
                  <a:cubicBezTo>
                    <a:pt x="136" y="139"/>
                    <a:pt x="145" y="135"/>
                    <a:pt x="151" y="131"/>
                  </a:cubicBezTo>
                  <a:cubicBezTo>
                    <a:pt x="158" y="126"/>
                    <a:pt x="162" y="121"/>
                    <a:pt x="165" y="115"/>
                  </a:cubicBezTo>
                  <a:cubicBezTo>
                    <a:pt x="168" y="108"/>
                    <a:pt x="169" y="101"/>
                    <a:pt x="169" y="94"/>
                  </a:cubicBezTo>
                  <a:cubicBezTo>
                    <a:pt x="169" y="84"/>
                    <a:pt x="167" y="76"/>
                    <a:pt x="163" y="70"/>
                  </a:cubicBezTo>
                  <a:cubicBezTo>
                    <a:pt x="159" y="63"/>
                    <a:pt x="151" y="57"/>
                    <a:pt x="141" y="54"/>
                  </a:cubicBezTo>
                  <a:cubicBezTo>
                    <a:pt x="135" y="52"/>
                    <a:pt x="128" y="50"/>
                    <a:pt x="120" y="50"/>
                  </a:cubicBezTo>
                  <a:cubicBezTo>
                    <a:pt x="112" y="49"/>
                    <a:pt x="102" y="48"/>
                    <a:pt x="90" y="48"/>
                  </a:cubicBezTo>
                  <a:cubicBezTo>
                    <a:pt x="58" y="48"/>
                    <a:pt x="58" y="48"/>
                    <a:pt x="58" y="48"/>
                  </a:cubicBezTo>
                  <a:lnTo>
                    <a:pt x="5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4">
              <a:extLst>
                <a:ext uri="{FF2B5EF4-FFF2-40B4-BE49-F238E27FC236}">
                  <a16:creationId xmlns:a16="http://schemas.microsoft.com/office/drawing/2014/main" id="{7C144CDE-66EE-4424-A8DA-942381E65506}"/>
                </a:ext>
              </a:extLst>
            </p:cNvPr>
            <p:cNvSpPr>
              <a:spLocks/>
            </p:cNvSpPr>
            <p:nvPr userDrawn="1"/>
          </p:nvSpPr>
          <p:spPr bwMode="auto">
            <a:xfrm>
              <a:off x="16746538" y="2582863"/>
              <a:ext cx="239713" cy="368300"/>
            </a:xfrm>
            <a:custGeom>
              <a:avLst/>
              <a:gdLst>
                <a:gd name="T0" fmla="*/ 42 w 151"/>
                <a:gd name="T1" fmla="*/ 0 h 232"/>
                <a:gd name="T2" fmla="*/ 42 w 151"/>
                <a:gd name="T3" fmla="*/ 196 h 232"/>
                <a:gd name="T4" fmla="*/ 151 w 151"/>
                <a:gd name="T5" fmla="*/ 196 h 232"/>
                <a:gd name="T6" fmla="*/ 151 w 151"/>
                <a:gd name="T7" fmla="*/ 232 h 232"/>
                <a:gd name="T8" fmla="*/ 0 w 151"/>
                <a:gd name="T9" fmla="*/ 232 h 232"/>
                <a:gd name="T10" fmla="*/ 0 w 151"/>
                <a:gd name="T11" fmla="*/ 0 h 232"/>
                <a:gd name="T12" fmla="*/ 42 w 151"/>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1" h="232">
                  <a:moveTo>
                    <a:pt x="42" y="0"/>
                  </a:moveTo>
                  <a:lnTo>
                    <a:pt x="42" y="196"/>
                  </a:lnTo>
                  <a:lnTo>
                    <a:pt x="151" y="196"/>
                  </a:lnTo>
                  <a:lnTo>
                    <a:pt x="151" y="232"/>
                  </a:lnTo>
                  <a:lnTo>
                    <a:pt x="0" y="232"/>
                  </a:lnTo>
                  <a:lnTo>
                    <a:pt x="0"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5">
              <a:extLst>
                <a:ext uri="{FF2B5EF4-FFF2-40B4-BE49-F238E27FC236}">
                  <a16:creationId xmlns:a16="http://schemas.microsoft.com/office/drawing/2014/main" id="{58FB5A53-1549-417A-A5B6-436DB10CBC01}"/>
                </a:ext>
              </a:extLst>
            </p:cNvPr>
            <p:cNvSpPr>
              <a:spLocks/>
            </p:cNvSpPr>
            <p:nvPr userDrawn="1"/>
          </p:nvSpPr>
          <p:spPr bwMode="auto">
            <a:xfrm>
              <a:off x="17037050" y="2582863"/>
              <a:ext cx="247650" cy="368300"/>
            </a:xfrm>
            <a:custGeom>
              <a:avLst/>
              <a:gdLst>
                <a:gd name="T0" fmla="*/ 42 w 156"/>
                <a:gd name="T1" fmla="*/ 196 h 232"/>
                <a:gd name="T2" fmla="*/ 156 w 156"/>
                <a:gd name="T3" fmla="*/ 196 h 232"/>
                <a:gd name="T4" fmla="*/ 156 w 156"/>
                <a:gd name="T5" fmla="*/ 232 h 232"/>
                <a:gd name="T6" fmla="*/ 0 w 156"/>
                <a:gd name="T7" fmla="*/ 232 h 232"/>
                <a:gd name="T8" fmla="*/ 0 w 156"/>
                <a:gd name="T9" fmla="*/ 0 h 232"/>
                <a:gd name="T10" fmla="*/ 150 w 156"/>
                <a:gd name="T11" fmla="*/ 0 h 232"/>
                <a:gd name="T12" fmla="*/ 150 w 156"/>
                <a:gd name="T13" fmla="*/ 35 h 232"/>
                <a:gd name="T14" fmla="*/ 42 w 156"/>
                <a:gd name="T15" fmla="*/ 35 h 232"/>
                <a:gd name="T16" fmla="*/ 42 w 156"/>
                <a:gd name="T17" fmla="*/ 95 h 232"/>
                <a:gd name="T18" fmla="*/ 135 w 156"/>
                <a:gd name="T19" fmla="*/ 95 h 232"/>
                <a:gd name="T20" fmla="*/ 135 w 156"/>
                <a:gd name="T21" fmla="*/ 130 h 232"/>
                <a:gd name="T22" fmla="*/ 42 w 156"/>
                <a:gd name="T23" fmla="*/ 130 h 232"/>
                <a:gd name="T24" fmla="*/ 42 w 156"/>
                <a:gd name="T25" fmla="*/ 1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232">
                  <a:moveTo>
                    <a:pt x="42" y="196"/>
                  </a:moveTo>
                  <a:lnTo>
                    <a:pt x="156" y="196"/>
                  </a:lnTo>
                  <a:lnTo>
                    <a:pt x="156" y="232"/>
                  </a:lnTo>
                  <a:lnTo>
                    <a:pt x="0" y="232"/>
                  </a:lnTo>
                  <a:lnTo>
                    <a:pt x="0" y="0"/>
                  </a:lnTo>
                  <a:lnTo>
                    <a:pt x="150" y="0"/>
                  </a:lnTo>
                  <a:lnTo>
                    <a:pt x="150" y="35"/>
                  </a:lnTo>
                  <a:lnTo>
                    <a:pt x="42" y="35"/>
                  </a:lnTo>
                  <a:lnTo>
                    <a:pt x="42" y="95"/>
                  </a:lnTo>
                  <a:lnTo>
                    <a:pt x="135" y="95"/>
                  </a:lnTo>
                  <a:lnTo>
                    <a:pt x="135" y="130"/>
                  </a:lnTo>
                  <a:lnTo>
                    <a:pt x="42" y="130"/>
                  </a:lnTo>
                  <a:lnTo>
                    <a:pt x="42"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6">
              <a:extLst>
                <a:ext uri="{FF2B5EF4-FFF2-40B4-BE49-F238E27FC236}">
                  <a16:creationId xmlns:a16="http://schemas.microsoft.com/office/drawing/2014/main" id="{0C1C0734-C6E7-4FDF-90A5-9CF24AEF633F}"/>
                </a:ext>
              </a:extLst>
            </p:cNvPr>
            <p:cNvSpPr>
              <a:spLocks/>
            </p:cNvSpPr>
            <p:nvPr userDrawn="1"/>
          </p:nvSpPr>
          <p:spPr bwMode="auto">
            <a:xfrm>
              <a:off x="17346613" y="2582863"/>
              <a:ext cx="377825" cy="368300"/>
            </a:xfrm>
            <a:custGeom>
              <a:avLst/>
              <a:gdLst>
                <a:gd name="T0" fmla="*/ 163 w 324"/>
                <a:gd name="T1" fmla="*/ 231 h 316"/>
                <a:gd name="T2" fmla="*/ 188 w 324"/>
                <a:gd name="T3" fmla="*/ 151 h 316"/>
                <a:gd name="T4" fmla="*/ 243 w 324"/>
                <a:gd name="T5" fmla="*/ 0 h 316"/>
                <a:gd name="T6" fmla="*/ 324 w 324"/>
                <a:gd name="T7" fmla="*/ 0 h 316"/>
                <a:gd name="T8" fmla="*/ 324 w 324"/>
                <a:gd name="T9" fmla="*/ 316 h 316"/>
                <a:gd name="T10" fmla="*/ 266 w 324"/>
                <a:gd name="T11" fmla="*/ 316 h 316"/>
                <a:gd name="T12" fmla="*/ 266 w 324"/>
                <a:gd name="T13" fmla="*/ 156 h 316"/>
                <a:gd name="T14" fmla="*/ 269 w 324"/>
                <a:gd name="T15" fmla="*/ 74 h 316"/>
                <a:gd name="T16" fmla="*/ 267 w 324"/>
                <a:gd name="T17" fmla="*/ 74 h 316"/>
                <a:gd name="T18" fmla="*/ 258 w 324"/>
                <a:gd name="T19" fmla="*/ 104 h 316"/>
                <a:gd name="T20" fmla="*/ 246 w 324"/>
                <a:gd name="T21" fmla="*/ 137 h 316"/>
                <a:gd name="T22" fmla="*/ 181 w 324"/>
                <a:gd name="T23" fmla="*/ 316 h 316"/>
                <a:gd name="T24" fmla="*/ 143 w 324"/>
                <a:gd name="T25" fmla="*/ 316 h 316"/>
                <a:gd name="T26" fmla="*/ 78 w 324"/>
                <a:gd name="T27" fmla="*/ 137 h 316"/>
                <a:gd name="T28" fmla="*/ 67 w 324"/>
                <a:gd name="T29" fmla="*/ 104 h 316"/>
                <a:gd name="T30" fmla="*/ 57 w 324"/>
                <a:gd name="T31" fmla="*/ 74 h 316"/>
                <a:gd name="T32" fmla="*/ 55 w 324"/>
                <a:gd name="T33" fmla="*/ 74 h 316"/>
                <a:gd name="T34" fmla="*/ 58 w 324"/>
                <a:gd name="T35" fmla="*/ 156 h 316"/>
                <a:gd name="T36" fmla="*/ 58 w 324"/>
                <a:gd name="T37" fmla="*/ 316 h 316"/>
                <a:gd name="T38" fmla="*/ 0 w 324"/>
                <a:gd name="T39" fmla="*/ 316 h 316"/>
                <a:gd name="T40" fmla="*/ 0 w 324"/>
                <a:gd name="T41" fmla="*/ 0 h 316"/>
                <a:gd name="T42" fmla="*/ 81 w 324"/>
                <a:gd name="T43" fmla="*/ 0 h 316"/>
                <a:gd name="T44" fmla="*/ 135 w 324"/>
                <a:gd name="T45" fmla="*/ 150 h 316"/>
                <a:gd name="T46" fmla="*/ 161 w 324"/>
                <a:gd name="T47" fmla="*/ 231 h 316"/>
                <a:gd name="T48" fmla="*/ 163 w 324"/>
                <a:gd name="T49" fmla="*/ 23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4" h="316">
                  <a:moveTo>
                    <a:pt x="163" y="231"/>
                  </a:moveTo>
                  <a:cubicBezTo>
                    <a:pt x="169" y="206"/>
                    <a:pt x="178" y="180"/>
                    <a:pt x="188" y="151"/>
                  </a:cubicBezTo>
                  <a:cubicBezTo>
                    <a:pt x="243" y="0"/>
                    <a:pt x="243" y="0"/>
                    <a:pt x="243" y="0"/>
                  </a:cubicBezTo>
                  <a:cubicBezTo>
                    <a:pt x="324" y="0"/>
                    <a:pt x="324" y="0"/>
                    <a:pt x="324" y="0"/>
                  </a:cubicBezTo>
                  <a:cubicBezTo>
                    <a:pt x="324" y="316"/>
                    <a:pt x="324" y="316"/>
                    <a:pt x="324" y="316"/>
                  </a:cubicBezTo>
                  <a:cubicBezTo>
                    <a:pt x="266" y="316"/>
                    <a:pt x="266" y="316"/>
                    <a:pt x="266" y="316"/>
                  </a:cubicBezTo>
                  <a:cubicBezTo>
                    <a:pt x="266" y="156"/>
                    <a:pt x="266" y="156"/>
                    <a:pt x="266" y="156"/>
                  </a:cubicBezTo>
                  <a:cubicBezTo>
                    <a:pt x="266" y="132"/>
                    <a:pt x="267" y="105"/>
                    <a:pt x="269" y="74"/>
                  </a:cubicBezTo>
                  <a:cubicBezTo>
                    <a:pt x="267" y="74"/>
                    <a:pt x="267" y="74"/>
                    <a:pt x="267" y="74"/>
                  </a:cubicBezTo>
                  <a:cubicBezTo>
                    <a:pt x="264" y="83"/>
                    <a:pt x="261" y="93"/>
                    <a:pt x="258" y="104"/>
                  </a:cubicBezTo>
                  <a:cubicBezTo>
                    <a:pt x="254" y="115"/>
                    <a:pt x="250" y="127"/>
                    <a:pt x="246" y="137"/>
                  </a:cubicBezTo>
                  <a:cubicBezTo>
                    <a:pt x="181" y="316"/>
                    <a:pt x="181" y="316"/>
                    <a:pt x="181" y="316"/>
                  </a:cubicBezTo>
                  <a:cubicBezTo>
                    <a:pt x="143" y="316"/>
                    <a:pt x="143" y="316"/>
                    <a:pt x="143" y="316"/>
                  </a:cubicBezTo>
                  <a:cubicBezTo>
                    <a:pt x="78" y="137"/>
                    <a:pt x="78" y="137"/>
                    <a:pt x="78" y="137"/>
                  </a:cubicBezTo>
                  <a:cubicBezTo>
                    <a:pt x="74" y="127"/>
                    <a:pt x="70" y="115"/>
                    <a:pt x="67" y="104"/>
                  </a:cubicBezTo>
                  <a:cubicBezTo>
                    <a:pt x="63" y="93"/>
                    <a:pt x="60" y="83"/>
                    <a:pt x="57" y="74"/>
                  </a:cubicBezTo>
                  <a:cubicBezTo>
                    <a:pt x="55" y="74"/>
                    <a:pt x="55" y="74"/>
                    <a:pt x="55" y="74"/>
                  </a:cubicBezTo>
                  <a:cubicBezTo>
                    <a:pt x="57" y="103"/>
                    <a:pt x="58" y="130"/>
                    <a:pt x="58" y="156"/>
                  </a:cubicBezTo>
                  <a:cubicBezTo>
                    <a:pt x="58" y="316"/>
                    <a:pt x="58" y="316"/>
                    <a:pt x="58" y="316"/>
                  </a:cubicBezTo>
                  <a:cubicBezTo>
                    <a:pt x="0" y="316"/>
                    <a:pt x="0" y="316"/>
                    <a:pt x="0" y="316"/>
                  </a:cubicBezTo>
                  <a:cubicBezTo>
                    <a:pt x="0" y="0"/>
                    <a:pt x="0" y="0"/>
                    <a:pt x="0" y="0"/>
                  </a:cubicBezTo>
                  <a:cubicBezTo>
                    <a:pt x="81" y="0"/>
                    <a:pt x="81" y="0"/>
                    <a:pt x="81" y="0"/>
                  </a:cubicBezTo>
                  <a:cubicBezTo>
                    <a:pt x="135" y="150"/>
                    <a:pt x="135" y="150"/>
                    <a:pt x="135" y="150"/>
                  </a:cubicBezTo>
                  <a:cubicBezTo>
                    <a:pt x="144" y="175"/>
                    <a:pt x="153" y="202"/>
                    <a:pt x="161" y="231"/>
                  </a:cubicBezTo>
                  <a:lnTo>
                    <a:pt x="163"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7">
              <a:extLst>
                <a:ext uri="{FF2B5EF4-FFF2-40B4-BE49-F238E27FC236}">
                  <a16:creationId xmlns:a16="http://schemas.microsoft.com/office/drawing/2014/main" id="{9AB5E3F1-2282-4BE0-B858-30CD14857F19}"/>
                </a:ext>
              </a:extLst>
            </p:cNvPr>
            <p:cNvSpPr>
              <a:spLocks/>
            </p:cNvSpPr>
            <p:nvPr userDrawn="1"/>
          </p:nvSpPr>
          <p:spPr bwMode="auto">
            <a:xfrm>
              <a:off x="17799050" y="2582863"/>
              <a:ext cx="249238" cy="368300"/>
            </a:xfrm>
            <a:custGeom>
              <a:avLst/>
              <a:gdLst>
                <a:gd name="T0" fmla="*/ 43 w 157"/>
                <a:gd name="T1" fmla="*/ 196 h 232"/>
                <a:gd name="T2" fmla="*/ 157 w 157"/>
                <a:gd name="T3" fmla="*/ 196 h 232"/>
                <a:gd name="T4" fmla="*/ 157 w 157"/>
                <a:gd name="T5" fmla="*/ 232 h 232"/>
                <a:gd name="T6" fmla="*/ 0 w 157"/>
                <a:gd name="T7" fmla="*/ 232 h 232"/>
                <a:gd name="T8" fmla="*/ 0 w 157"/>
                <a:gd name="T9" fmla="*/ 0 h 232"/>
                <a:gd name="T10" fmla="*/ 151 w 157"/>
                <a:gd name="T11" fmla="*/ 0 h 232"/>
                <a:gd name="T12" fmla="*/ 151 w 157"/>
                <a:gd name="T13" fmla="*/ 35 h 232"/>
                <a:gd name="T14" fmla="*/ 43 w 157"/>
                <a:gd name="T15" fmla="*/ 35 h 232"/>
                <a:gd name="T16" fmla="*/ 43 w 157"/>
                <a:gd name="T17" fmla="*/ 95 h 232"/>
                <a:gd name="T18" fmla="*/ 136 w 157"/>
                <a:gd name="T19" fmla="*/ 95 h 232"/>
                <a:gd name="T20" fmla="*/ 136 w 157"/>
                <a:gd name="T21" fmla="*/ 130 h 232"/>
                <a:gd name="T22" fmla="*/ 43 w 157"/>
                <a:gd name="T23" fmla="*/ 130 h 232"/>
                <a:gd name="T24" fmla="*/ 43 w 157"/>
                <a:gd name="T25" fmla="*/ 1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32">
                  <a:moveTo>
                    <a:pt x="43" y="196"/>
                  </a:moveTo>
                  <a:lnTo>
                    <a:pt x="157" y="196"/>
                  </a:lnTo>
                  <a:lnTo>
                    <a:pt x="157" y="232"/>
                  </a:lnTo>
                  <a:lnTo>
                    <a:pt x="0" y="232"/>
                  </a:lnTo>
                  <a:lnTo>
                    <a:pt x="0" y="0"/>
                  </a:lnTo>
                  <a:lnTo>
                    <a:pt x="151" y="0"/>
                  </a:lnTo>
                  <a:lnTo>
                    <a:pt x="151" y="35"/>
                  </a:lnTo>
                  <a:lnTo>
                    <a:pt x="43" y="35"/>
                  </a:lnTo>
                  <a:lnTo>
                    <a:pt x="43" y="95"/>
                  </a:lnTo>
                  <a:lnTo>
                    <a:pt x="136" y="95"/>
                  </a:lnTo>
                  <a:lnTo>
                    <a:pt x="136" y="130"/>
                  </a:lnTo>
                  <a:lnTo>
                    <a:pt x="43" y="130"/>
                  </a:lnTo>
                  <a:lnTo>
                    <a:pt x="43"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8">
              <a:extLst>
                <a:ext uri="{FF2B5EF4-FFF2-40B4-BE49-F238E27FC236}">
                  <a16:creationId xmlns:a16="http://schemas.microsoft.com/office/drawing/2014/main" id="{2200621D-1153-4BFA-ABCD-EFCAD99E5BFF}"/>
                </a:ext>
              </a:extLst>
            </p:cNvPr>
            <p:cNvSpPr>
              <a:spLocks/>
            </p:cNvSpPr>
            <p:nvPr userDrawn="1"/>
          </p:nvSpPr>
          <p:spPr bwMode="auto">
            <a:xfrm>
              <a:off x="18107025" y="2582863"/>
              <a:ext cx="322263" cy="368300"/>
            </a:xfrm>
            <a:custGeom>
              <a:avLst/>
              <a:gdLst>
                <a:gd name="T0" fmla="*/ 165 w 276"/>
                <a:gd name="T1" fmla="*/ 147 h 316"/>
                <a:gd name="T2" fmla="*/ 220 w 276"/>
                <a:gd name="T3" fmla="*/ 233 h 316"/>
                <a:gd name="T4" fmla="*/ 221 w 276"/>
                <a:gd name="T5" fmla="*/ 233 h 316"/>
                <a:gd name="T6" fmla="*/ 218 w 276"/>
                <a:gd name="T7" fmla="*/ 143 h 316"/>
                <a:gd name="T8" fmla="*/ 218 w 276"/>
                <a:gd name="T9" fmla="*/ 0 h 316"/>
                <a:gd name="T10" fmla="*/ 276 w 276"/>
                <a:gd name="T11" fmla="*/ 0 h 316"/>
                <a:gd name="T12" fmla="*/ 276 w 276"/>
                <a:gd name="T13" fmla="*/ 316 h 316"/>
                <a:gd name="T14" fmla="*/ 216 w 276"/>
                <a:gd name="T15" fmla="*/ 316 h 316"/>
                <a:gd name="T16" fmla="*/ 113 w 276"/>
                <a:gd name="T17" fmla="*/ 170 h 316"/>
                <a:gd name="T18" fmla="*/ 56 w 276"/>
                <a:gd name="T19" fmla="*/ 83 h 316"/>
                <a:gd name="T20" fmla="*/ 55 w 276"/>
                <a:gd name="T21" fmla="*/ 83 h 316"/>
                <a:gd name="T22" fmla="*/ 58 w 276"/>
                <a:gd name="T23" fmla="*/ 173 h 316"/>
                <a:gd name="T24" fmla="*/ 58 w 276"/>
                <a:gd name="T25" fmla="*/ 316 h 316"/>
                <a:gd name="T26" fmla="*/ 0 w 276"/>
                <a:gd name="T27" fmla="*/ 316 h 316"/>
                <a:gd name="T28" fmla="*/ 0 w 276"/>
                <a:gd name="T29" fmla="*/ 0 h 316"/>
                <a:gd name="T30" fmla="*/ 61 w 276"/>
                <a:gd name="T31" fmla="*/ 0 h 316"/>
                <a:gd name="T32" fmla="*/ 165 w 276"/>
                <a:gd name="T33" fmla="*/ 14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 h="316">
                  <a:moveTo>
                    <a:pt x="165" y="147"/>
                  </a:moveTo>
                  <a:cubicBezTo>
                    <a:pt x="187" y="179"/>
                    <a:pt x="206" y="208"/>
                    <a:pt x="220" y="233"/>
                  </a:cubicBezTo>
                  <a:cubicBezTo>
                    <a:pt x="221" y="233"/>
                    <a:pt x="221" y="233"/>
                    <a:pt x="221" y="233"/>
                  </a:cubicBezTo>
                  <a:cubicBezTo>
                    <a:pt x="219" y="192"/>
                    <a:pt x="218" y="162"/>
                    <a:pt x="218" y="143"/>
                  </a:cubicBezTo>
                  <a:cubicBezTo>
                    <a:pt x="218" y="0"/>
                    <a:pt x="218" y="0"/>
                    <a:pt x="218" y="0"/>
                  </a:cubicBezTo>
                  <a:cubicBezTo>
                    <a:pt x="276" y="0"/>
                    <a:pt x="276" y="0"/>
                    <a:pt x="276" y="0"/>
                  </a:cubicBezTo>
                  <a:cubicBezTo>
                    <a:pt x="276" y="316"/>
                    <a:pt x="276" y="316"/>
                    <a:pt x="276" y="316"/>
                  </a:cubicBezTo>
                  <a:cubicBezTo>
                    <a:pt x="216" y="316"/>
                    <a:pt x="216" y="316"/>
                    <a:pt x="216" y="316"/>
                  </a:cubicBezTo>
                  <a:cubicBezTo>
                    <a:pt x="113" y="170"/>
                    <a:pt x="113" y="170"/>
                    <a:pt x="113" y="170"/>
                  </a:cubicBezTo>
                  <a:cubicBezTo>
                    <a:pt x="94" y="145"/>
                    <a:pt x="76" y="116"/>
                    <a:pt x="56" y="83"/>
                  </a:cubicBezTo>
                  <a:cubicBezTo>
                    <a:pt x="55" y="83"/>
                    <a:pt x="55" y="83"/>
                    <a:pt x="55" y="83"/>
                  </a:cubicBezTo>
                  <a:cubicBezTo>
                    <a:pt x="57" y="122"/>
                    <a:pt x="58" y="152"/>
                    <a:pt x="58" y="173"/>
                  </a:cubicBezTo>
                  <a:cubicBezTo>
                    <a:pt x="58" y="316"/>
                    <a:pt x="58" y="316"/>
                    <a:pt x="58" y="316"/>
                  </a:cubicBezTo>
                  <a:cubicBezTo>
                    <a:pt x="0" y="316"/>
                    <a:pt x="0" y="316"/>
                    <a:pt x="0" y="316"/>
                  </a:cubicBezTo>
                  <a:cubicBezTo>
                    <a:pt x="0" y="0"/>
                    <a:pt x="0" y="0"/>
                    <a:pt x="0" y="0"/>
                  </a:cubicBezTo>
                  <a:cubicBezTo>
                    <a:pt x="61" y="0"/>
                    <a:pt x="61" y="0"/>
                    <a:pt x="61" y="0"/>
                  </a:cubicBezTo>
                  <a:lnTo>
                    <a:pt x="165"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9">
              <a:extLst>
                <a:ext uri="{FF2B5EF4-FFF2-40B4-BE49-F238E27FC236}">
                  <a16:creationId xmlns:a16="http://schemas.microsoft.com/office/drawing/2014/main" id="{5B63A632-BF10-4F2F-8B86-BB7141C9B36B}"/>
                </a:ext>
              </a:extLst>
            </p:cNvPr>
            <p:cNvSpPr>
              <a:spLocks/>
            </p:cNvSpPr>
            <p:nvPr userDrawn="1"/>
          </p:nvSpPr>
          <p:spPr bwMode="auto">
            <a:xfrm>
              <a:off x="18467388" y="2582863"/>
              <a:ext cx="306388" cy="368300"/>
            </a:xfrm>
            <a:custGeom>
              <a:avLst/>
              <a:gdLst>
                <a:gd name="T0" fmla="*/ 118 w 193"/>
                <a:gd name="T1" fmla="*/ 232 h 232"/>
                <a:gd name="T2" fmla="*/ 75 w 193"/>
                <a:gd name="T3" fmla="*/ 232 h 232"/>
                <a:gd name="T4" fmla="*/ 75 w 193"/>
                <a:gd name="T5" fmla="*/ 35 h 232"/>
                <a:gd name="T6" fmla="*/ 0 w 193"/>
                <a:gd name="T7" fmla="*/ 35 h 232"/>
                <a:gd name="T8" fmla="*/ 0 w 193"/>
                <a:gd name="T9" fmla="*/ 0 h 232"/>
                <a:gd name="T10" fmla="*/ 193 w 193"/>
                <a:gd name="T11" fmla="*/ 0 h 232"/>
                <a:gd name="T12" fmla="*/ 193 w 193"/>
                <a:gd name="T13" fmla="*/ 35 h 232"/>
                <a:gd name="T14" fmla="*/ 118 w 193"/>
                <a:gd name="T15" fmla="*/ 35 h 232"/>
                <a:gd name="T16" fmla="*/ 118 w 193"/>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32">
                  <a:moveTo>
                    <a:pt x="118" y="232"/>
                  </a:moveTo>
                  <a:lnTo>
                    <a:pt x="75" y="232"/>
                  </a:lnTo>
                  <a:lnTo>
                    <a:pt x="75" y="35"/>
                  </a:lnTo>
                  <a:lnTo>
                    <a:pt x="0" y="35"/>
                  </a:lnTo>
                  <a:lnTo>
                    <a:pt x="0" y="0"/>
                  </a:lnTo>
                  <a:lnTo>
                    <a:pt x="193" y="0"/>
                  </a:lnTo>
                  <a:lnTo>
                    <a:pt x="193" y="35"/>
                  </a:lnTo>
                  <a:lnTo>
                    <a:pt x="118" y="35"/>
                  </a:lnTo>
                  <a:lnTo>
                    <a:pt x="118"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0">
              <a:extLst>
                <a:ext uri="{FF2B5EF4-FFF2-40B4-BE49-F238E27FC236}">
                  <a16:creationId xmlns:a16="http://schemas.microsoft.com/office/drawing/2014/main" id="{244A77AD-8500-48FC-8092-75E549C6B2FD}"/>
                </a:ext>
              </a:extLst>
            </p:cNvPr>
            <p:cNvSpPr>
              <a:spLocks/>
            </p:cNvSpPr>
            <p:nvPr userDrawn="1"/>
          </p:nvSpPr>
          <p:spPr bwMode="auto">
            <a:xfrm>
              <a:off x="18815050" y="2582863"/>
              <a:ext cx="247650" cy="368300"/>
            </a:xfrm>
            <a:custGeom>
              <a:avLst/>
              <a:gdLst>
                <a:gd name="T0" fmla="*/ 42 w 156"/>
                <a:gd name="T1" fmla="*/ 196 h 232"/>
                <a:gd name="T2" fmla="*/ 156 w 156"/>
                <a:gd name="T3" fmla="*/ 196 h 232"/>
                <a:gd name="T4" fmla="*/ 156 w 156"/>
                <a:gd name="T5" fmla="*/ 232 h 232"/>
                <a:gd name="T6" fmla="*/ 0 w 156"/>
                <a:gd name="T7" fmla="*/ 232 h 232"/>
                <a:gd name="T8" fmla="*/ 0 w 156"/>
                <a:gd name="T9" fmla="*/ 0 h 232"/>
                <a:gd name="T10" fmla="*/ 150 w 156"/>
                <a:gd name="T11" fmla="*/ 0 h 232"/>
                <a:gd name="T12" fmla="*/ 150 w 156"/>
                <a:gd name="T13" fmla="*/ 35 h 232"/>
                <a:gd name="T14" fmla="*/ 42 w 156"/>
                <a:gd name="T15" fmla="*/ 35 h 232"/>
                <a:gd name="T16" fmla="*/ 42 w 156"/>
                <a:gd name="T17" fmla="*/ 95 h 232"/>
                <a:gd name="T18" fmla="*/ 135 w 156"/>
                <a:gd name="T19" fmla="*/ 95 h 232"/>
                <a:gd name="T20" fmla="*/ 135 w 156"/>
                <a:gd name="T21" fmla="*/ 130 h 232"/>
                <a:gd name="T22" fmla="*/ 42 w 156"/>
                <a:gd name="T23" fmla="*/ 130 h 232"/>
                <a:gd name="T24" fmla="*/ 42 w 156"/>
                <a:gd name="T25" fmla="*/ 1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232">
                  <a:moveTo>
                    <a:pt x="42" y="196"/>
                  </a:moveTo>
                  <a:lnTo>
                    <a:pt x="156" y="196"/>
                  </a:lnTo>
                  <a:lnTo>
                    <a:pt x="156" y="232"/>
                  </a:lnTo>
                  <a:lnTo>
                    <a:pt x="0" y="232"/>
                  </a:lnTo>
                  <a:lnTo>
                    <a:pt x="0" y="0"/>
                  </a:lnTo>
                  <a:lnTo>
                    <a:pt x="150" y="0"/>
                  </a:lnTo>
                  <a:lnTo>
                    <a:pt x="150" y="35"/>
                  </a:lnTo>
                  <a:lnTo>
                    <a:pt x="42" y="35"/>
                  </a:lnTo>
                  <a:lnTo>
                    <a:pt x="42" y="95"/>
                  </a:lnTo>
                  <a:lnTo>
                    <a:pt x="135" y="95"/>
                  </a:lnTo>
                  <a:lnTo>
                    <a:pt x="135" y="130"/>
                  </a:lnTo>
                  <a:lnTo>
                    <a:pt x="42" y="130"/>
                  </a:lnTo>
                  <a:lnTo>
                    <a:pt x="42"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1">
              <a:extLst>
                <a:ext uri="{FF2B5EF4-FFF2-40B4-BE49-F238E27FC236}">
                  <a16:creationId xmlns:a16="http://schemas.microsoft.com/office/drawing/2014/main" id="{1610B82C-25D1-41DF-AFAD-9016C10D6DF6}"/>
                </a:ext>
              </a:extLst>
            </p:cNvPr>
            <p:cNvSpPr>
              <a:spLocks noEditPoints="1"/>
            </p:cNvSpPr>
            <p:nvPr userDrawn="1"/>
          </p:nvSpPr>
          <p:spPr bwMode="auto">
            <a:xfrm>
              <a:off x="19121438" y="2582863"/>
              <a:ext cx="295275" cy="368300"/>
            </a:xfrm>
            <a:custGeom>
              <a:avLst/>
              <a:gdLst>
                <a:gd name="T0" fmla="*/ 234 w 253"/>
                <a:gd name="T1" fmla="*/ 95 h 316"/>
                <a:gd name="T2" fmla="*/ 216 w 253"/>
                <a:gd name="T3" fmla="*/ 151 h 316"/>
                <a:gd name="T4" fmla="*/ 159 w 253"/>
                <a:gd name="T5" fmla="*/ 185 h 316"/>
                <a:gd name="T6" fmla="*/ 159 w 253"/>
                <a:gd name="T7" fmla="*/ 186 h 316"/>
                <a:gd name="T8" fmla="*/ 253 w 253"/>
                <a:gd name="T9" fmla="*/ 316 h 316"/>
                <a:gd name="T10" fmla="*/ 184 w 253"/>
                <a:gd name="T11" fmla="*/ 316 h 316"/>
                <a:gd name="T12" fmla="*/ 98 w 253"/>
                <a:gd name="T13" fmla="*/ 194 h 316"/>
                <a:gd name="T14" fmla="*/ 58 w 253"/>
                <a:gd name="T15" fmla="*/ 194 h 316"/>
                <a:gd name="T16" fmla="*/ 58 w 253"/>
                <a:gd name="T17" fmla="*/ 316 h 316"/>
                <a:gd name="T18" fmla="*/ 0 w 253"/>
                <a:gd name="T19" fmla="*/ 316 h 316"/>
                <a:gd name="T20" fmla="*/ 0 w 253"/>
                <a:gd name="T21" fmla="*/ 0 h 316"/>
                <a:gd name="T22" fmla="*/ 96 w 253"/>
                <a:gd name="T23" fmla="*/ 0 h 316"/>
                <a:gd name="T24" fmla="*/ 141 w 253"/>
                <a:gd name="T25" fmla="*/ 3 h 316"/>
                <a:gd name="T26" fmla="*/ 176 w 253"/>
                <a:gd name="T27" fmla="*/ 11 h 316"/>
                <a:gd name="T28" fmla="*/ 219 w 253"/>
                <a:gd name="T29" fmla="*/ 42 h 316"/>
                <a:gd name="T30" fmla="*/ 234 w 253"/>
                <a:gd name="T31" fmla="*/ 95 h 316"/>
                <a:gd name="T32" fmla="*/ 87 w 253"/>
                <a:gd name="T33" fmla="*/ 145 h 316"/>
                <a:gd name="T34" fmla="*/ 120 w 253"/>
                <a:gd name="T35" fmla="*/ 143 h 316"/>
                <a:gd name="T36" fmla="*/ 144 w 253"/>
                <a:gd name="T37" fmla="*/ 138 h 316"/>
                <a:gd name="T38" fmla="*/ 168 w 253"/>
                <a:gd name="T39" fmla="*/ 120 h 316"/>
                <a:gd name="T40" fmla="*/ 175 w 253"/>
                <a:gd name="T41" fmla="*/ 94 h 316"/>
                <a:gd name="T42" fmla="*/ 169 w 253"/>
                <a:gd name="T43" fmla="*/ 71 h 316"/>
                <a:gd name="T44" fmla="*/ 151 w 253"/>
                <a:gd name="T45" fmla="*/ 56 h 316"/>
                <a:gd name="T46" fmla="*/ 130 w 253"/>
                <a:gd name="T47" fmla="*/ 50 h 316"/>
                <a:gd name="T48" fmla="*/ 99 w 253"/>
                <a:gd name="T49" fmla="*/ 48 h 316"/>
                <a:gd name="T50" fmla="*/ 58 w 253"/>
                <a:gd name="T51" fmla="*/ 48 h 316"/>
                <a:gd name="T52" fmla="*/ 58 w 253"/>
                <a:gd name="T53" fmla="*/ 145 h 316"/>
                <a:gd name="T54" fmla="*/ 87 w 253"/>
                <a:gd name="T55" fmla="*/ 1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316">
                  <a:moveTo>
                    <a:pt x="234" y="95"/>
                  </a:moveTo>
                  <a:cubicBezTo>
                    <a:pt x="234" y="117"/>
                    <a:pt x="228" y="136"/>
                    <a:pt x="216" y="151"/>
                  </a:cubicBezTo>
                  <a:cubicBezTo>
                    <a:pt x="204" y="166"/>
                    <a:pt x="185" y="178"/>
                    <a:pt x="159" y="185"/>
                  </a:cubicBezTo>
                  <a:cubicBezTo>
                    <a:pt x="159" y="186"/>
                    <a:pt x="159" y="186"/>
                    <a:pt x="159" y="186"/>
                  </a:cubicBezTo>
                  <a:cubicBezTo>
                    <a:pt x="253" y="316"/>
                    <a:pt x="253" y="316"/>
                    <a:pt x="253" y="316"/>
                  </a:cubicBezTo>
                  <a:cubicBezTo>
                    <a:pt x="184" y="316"/>
                    <a:pt x="184" y="316"/>
                    <a:pt x="184" y="316"/>
                  </a:cubicBezTo>
                  <a:cubicBezTo>
                    <a:pt x="98" y="194"/>
                    <a:pt x="98" y="194"/>
                    <a:pt x="98" y="194"/>
                  </a:cubicBezTo>
                  <a:cubicBezTo>
                    <a:pt x="58" y="194"/>
                    <a:pt x="58" y="194"/>
                    <a:pt x="58" y="194"/>
                  </a:cubicBezTo>
                  <a:cubicBezTo>
                    <a:pt x="58" y="316"/>
                    <a:pt x="58" y="316"/>
                    <a:pt x="58" y="316"/>
                  </a:cubicBezTo>
                  <a:cubicBezTo>
                    <a:pt x="0" y="316"/>
                    <a:pt x="0" y="316"/>
                    <a:pt x="0" y="316"/>
                  </a:cubicBezTo>
                  <a:cubicBezTo>
                    <a:pt x="0" y="0"/>
                    <a:pt x="0" y="0"/>
                    <a:pt x="0" y="0"/>
                  </a:cubicBezTo>
                  <a:cubicBezTo>
                    <a:pt x="96" y="0"/>
                    <a:pt x="96" y="0"/>
                    <a:pt x="96" y="0"/>
                  </a:cubicBezTo>
                  <a:cubicBezTo>
                    <a:pt x="112" y="0"/>
                    <a:pt x="127" y="1"/>
                    <a:pt x="141" y="3"/>
                  </a:cubicBezTo>
                  <a:cubicBezTo>
                    <a:pt x="155" y="4"/>
                    <a:pt x="166" y="7"/>
                    <a:pt x="176" y="11"/>
                  </a:cubicBezTo>
                  <a:cubicBezTo>
                    <a:pt x="195" y="18"/>
                    <a:pt x="209" y="28"/>
                    <a:pt x="219" y="42"/>
                  </a:cubicBezTo>
                  <a:cubicBezTo>
                    <a:pt x="229" y="56"/>
                    <a:pt x="234" y="74"/>
                    <a:pt x="234" y="95"/>
                  </a:cubicBezTo>
                  <a:close/>
                  <a:moveTo>
                    <a:pt x="87" y="145"/>
                  </a:moveTo>
                  <a:cubicBezTo>
                    <a:pt x="100" y="145"/>
                    <a:pt x="111" y="145"/>
                    <a:pt x="120" y="143"/>
                  </a:cubicBezTo>
                  <a:cubicBezTo>
                    <a:pt x="130" y="142"/>
                    <a:pt x="137" y="140"/>
                    <a:pt x="144" y="138"/>
                  </a:cubicBezTo>
                  <a:cubicBezTo>
                    <a:pt x="155" y="134"/>
                    <a:pt x="163" y="128"/>
                    <a:pt x="168" y="120"/>
                  </a:cubicBezTo>
                  <a:cubicBezTo>
                    <a:pt x="172" y="112"/>
                    <a:pt x="175" y="104"/>
                    <a:pt x="175" y="94"/>
                  </a:cubicBezTo>
                  <a:cubicBezTo>
                    <a:pt x="175" y="85"/>
                    <a:pt x="173" y="78"/>
                    <a:pt x="169" y="71"/>
                  </a:cubicBezTo>
                  <a:cubicBezTo>
                    <a:pt x="166" y="65"/>
                    <a:pt x="160" y="59"/>
                    <a:pt x="151" y="56"/>
                  </a:cubicBezTo>
                  <a:cubicBezTo>
                    <a:pt x="146" y="53"/>
                    <a:pt x="139" y="51"/>
                    <a:pt x="130" y="50"/>
                  </a:cubicBezTo>
                  <a:cubicBezTo>
                    <a:pt x="122" y="49"/>
                    <a:pt x="112" y="48"/>
                    <a:pt x="99" y="48"/>
                  </a:cubicBezTo>
                  <a:cubicBezTo>
                    <a:pt x="58" y="48"/>
                    <a:pt x="58" y="48"/>
                    <a:pt x="58" y="48"/>
                  </a:cubicBezTo>
                  <a:cubicBezTo>
                    <a:pt x="58" y="145"/>
                    <a:pt x="58" y="145"/>
                    <a:pt x="58" y="145"/>
                  </a:cubicBezTo>
                  <a:lnTo>
                    <a:pt x="87"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22">
              <a:extLst>
                <a:ext uri="{FF2B5EF4-FFF2-40B4-BE49-F238E27FC236}">
                  <a16:creationId xmlns:a16="http://schemas.microsoft.com/office/drawing/2014/main" id="{AA926036-B6F2-4F83-8A22-0A445D8EF8DC}"/>
                </a:ext>
              </a:extLst>
            </p:cNvPr>
            <p:cNvSpPr>
              <a:spLocks noEditPoints="1"/>
            </p:cNvSpPr>
            <p:nvPr userDrawn="1"/>
          </p:nvSpPr>
          <p:spPr bwMode="auto">
            <a:xfrm>
              <a:off x="19427825" y="2582863"/>
              <a:ext cx="355600" cy="368300"/>
            </a:xfrm>
            <a:custGeom>
              <a:avLst/>
              <a:gdLst>
                <a:gd name="T0" fmla="*/ 212 w 304"/>
                <a:gd name="T1" fmla="*/ 235 h 316"/>
                <a:gd name="T2" fmla="*/ 93 w 304"/>
                <a:gd name="T3" fmla="*/ 235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5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5"/>
                  </a:moveTo>
                  <a:cubicBezTo>
                    <a:pt x="93" y="235"/>
                    <a:pt x="93" y="235"/>
                    <a:pt x="93" y="235"/>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5"/>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6"/>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23">
              <a:extLst>
                <a:ext uri="{FF2B5EF4-FFF2-40B4-BE49-F238E27FC236}">
                  <a16:creationId xmlns:a16="http://schemas.microsoft.com/office/drawing/2014/main" id="{17B86697-DAA5-4146-AF55-8D5F30B52AFC}"/>
                </a:ext>
              </a:extLst>
            </p:cNvPr>
            <p:cNvSpPr>
              <a:spLocks/>
            </p:cNvSpPr>
            <p:nvPr userDrawn="1"/>
          </p:nvSpPr>
          <p:spPr bwMode="auto">
            <a:xfrm>
              <a:off x="19850100" y="2549526"/>
              <a:ext cx="265113" cy="430213"/>
            </a:xfrm>
            <a:custGeom>
              <a:avLst/>
              <a:gdLst>
                <a:gd name="T0" fmla="*/ 5 w 228"/>
                <a:gd name="T1" fmla="*/ 354 h 369"/>
                <a:gd name="T2" fmla="*/ 12 w 228"/>
                <a:gd name="T3" fmla="*/ 359 h 369"/>
                <a:gd name="T4" fmla="*/ 216 w 228"/>
                <a:gd name="T5" fmla="*/ 194 h 369"/>
                <a:gd name="T6" fmla="*/ 216 w 228"/>
                <a:gd name="T7" fmla="*/ 175 h 369"/>
                <a:gd name="T8" fmla="*/ 12 w 228"/>
                <a:gd name="T9" fmla="*/ 10 h 369"/>
                <a:gd name="T10" fmla="*/ 5 w 228"/>
                <a:gd name="T11" fmla="*/ 15 h 369"/>
                <a:gd name="T12" fmla="*/ 51 w 228"/>
                <a:gd name="T13" fmla="*/ 170 h 369"/>
                <a:gd name="T14" fmla="*/ 51 w 228"/>
                <a:gd name="T15" fmla="*/ 199 h 369"/>
                <a:gd name="T16" fmla="*/ 5 w 228"/>
                <a:gd name="T17" fmla="*/ 35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69">
                  <a:moveTo>
                    <a:pt x="5" y="354"/>
                  </a:moveTo>
                  <a:cubicBezTo>
                    <a:pt x="5" y="354"/>
                    <a:pt x="0" y="369"/>
                    <a:pt x="12" y="359"/>
                  </a:cubicBezTo>
                  <a:cubicBezTo>
                    <a:pt x="216" y="194"/>
                    <a:pt x="216" y="194"/>
                    <a:pt x="216" y="194"/>
                  </a:cubicBezTo>
                  <a:cubicBezTo>
                    <a:pt x="216" y="194"/>
                    <a:pt x="228" y="184"/>
                    <a:pt x="216" y="175"/>
                  </a:cubicBezTo>
                  <a:cubicBezTo>
                    <a:pt x="12" y="10"/>
                    <a:pt x="12" y="10"/>
                    <a:pt x="12" y="10"/>
                  </a:cubicBezTo>
                  <a:cubicBezTo>
                    <a:pt x="12" y="10"/>
                    <a:pt x="0" y="0"/>
                    <a:pt x="5" y="15"/>
                  </a:cubicBezTo>
                  <a:cubicBezTo>
                    <a:pt x="51" y="170"/>
                    <a:pt x="51" y="170"/>
                    <a:pt x="51" y="170"/>
                  </a:cubicBezTo>
                  <a:cubicBezTo>
                    <a:pt x="51" y="170"/>
                    <a:pt x="56" y="184"/>
                    <a:pt x="51" y="199"/>
                  </a:cubicBezTo>
                  <a:lnTo>
                    <a:pt x="5"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24">
              <a:extLst>
                <a:ext uri="{FF2B5EF4-FFF2-40B4-BE49-F238E27FC236}">
                  <a16:creationId xmlns:a16="http://schemas.microsoft.com/office/drawing/2014/main" id="{472A666E-7E5F-405A-9D72-E9A735255724}"/>
                </a:ext>
              </a:extLst>
            </p:cNvPr>
            <p:cNvSpPr>
              <a:spLocks/>
            </p:cNvSpPr>
            <p:nvPr userDrawn="1"/>
          </p:nvSpPr>
          <p:spPr bwMode="auto">
            <a:xfrm>
              <a:off x="14771688" y="2455863"/>
              <a:ext cx="244475" cy="254000"/>
            </a:xfrm>
            <a:custGeom>
              <a:avLst/>
              <a:gdLst>
                <a:gd name="T0" fmla="*/ 210 w 210"/>
                <a:gd name="T1" fmla="*/ 109 h 218"/>
                <a:gd name="T2" fmla="*/ 101 w 210"/>
                <a:gd name="T3" fmla="*/ 0 h 218"/>
                <a:gd name="T4" fmla="*/ 0 w 210"/>
                <a:gd name="T5" fmla="*/ 70 h 218"/>
                <a:gd name="T6" fmla="*/ 48 w 210"/>
                <a:gd name="T7" fmla="*/ 171 h 218"/>
                <a:gd name="T8" fmla="*/ 44 w 210"/>
                <a:gd name="T9" fmla="*/ 201 h 218"/>
                <a:gd name="T10" fmla="*/ 101 w 210"/>
                <a:gd name="T11" fmla="*/ 218 h 218"/>
                <a:gd name="T12" fmla="*/ 210 w 210"/>
                <a:gd name="T13" fmla="*/ 109 h 218"/>
              </a:gdLst>
              <a:ahLst/>
              <a:cxnLst>
                <a:cxn ang="0">
                  <a:pos x="T0" y="T1"/>
                </a:cxn>
                <a:cxn ang="0">
                  <a:pos x="T2" y="T3"/>
                </a:cxn>
                <a:cxn ang="0">
                  <a:pos x="T4" y="T5"/>
                </a:cxn>
                <a:cxn ang="0">
                  <a:pos x="T6" y="T7"/>
                </a:cxn>
                <a:cxn ang="0">
                  <a:pos x="T8" y="T9"/>
                </a:cxn>
                <a:cxn ang="0">
                  <a:pos x="T10" y="T11"/>
                </a:cxn>
                <a:cxn ang="0">
                  <a:pos x="T12" y="T13"/>
                </a:cxn>
              </a:cxnLst>
              <a:rect l="0" t="0" r="r" b="b"/>
              <a:pathLst>
                <a:path w="210" h="218">
                  <a:moveTo>
                    <a:pt x="210" y="109"/>
                  </a:moveTo>
                  <a:cubicBezTo>
                    <a:pt x="210" y="48"/>
                    <a:pt x="161" y="0"/>
                    <a:pt x="101" y="0"/>
                  </a:cubicBezTo>
                  <a:cubicBezTo>
                    <a:pt x="55" y="0"/>
                    <a:pt x="15" y="29"/>
                    <a:pt x="0" y="70"/>
                  </a:cubicBezTo>
                  <a:cubicBezTo>
                    <a:pt x="29" y="94"/>
                    <a:pt x="48" y="130"/>
                    <a:pt x="48" y="171"/>
                  </a:cubicBezTo>
                  <a:cubicBezTo>
                    <a:pt x="48" y="182"/>
                    <a:pt x="46" y="191"/>
                    <a:pt x="44" y="201"/>
                  </a:cubicBezTo>
                  <a:cubicBezTo>
                    <a:pt x="61" y="211"/>
                    <a:pt x="80" y="218"/>
                    <a:pt x="101" y="218"/>
                  </a:cubicBezTo>
                  <a:cubicBezTo>
                    <a:pt x="161" y="218"/>
                    <a:pt x="210" y="169"/>
                    <a:pt x="210" y="109"/>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25">
              <a:extLst>
                <a:ext uri="{FF2B5EF4-FFF2-40B4-BE49-F238E27FC236}">
                  <a16:creationId xmlns:a16="http://schemas.microsoft.com/office/drawing/2014/main" id="{5D9278FD-D71C-41CB-8F0A-F6441757A687}"/>
                </a:ext>
              </a:extLst>
            </p:cNvPr>
            <p:cNvSpPr>
              <a:spLocks/>
            </p:cNvSpPr>
            <p:nvPr userDrawn="1"/>
          </p:nvSpPr>
          <p:spPr bwMode="auto">
            <a:xfrm>
              <a:off x="14751050" y="2732088"/>
              <a:ext cx="317500" cy="315913"/>
            </a:xfrm>
            <a:custGeom>
              <a:avLst/>
              <a:gdLst>
                <a:gd name="T0" fmla="*/ 272 w 272"/>
                <a:gd name="T1" fmla="*/ 257 h 272"/>
                <a:gd name="T2" fmla="*/ 272 w 272"/>
                <a:gd name="T3" fmla="*/ 137 h 272"/>
                <a:gd name="T4" fmla="*/ 135 w 272"/>
                <a:gd name="T5" fmla="*/ 0 h 272"/>
                <a:gd name="T6" fmla="*/ 101 w 272"/>
                <a:gd name="T7" fmla="*/ 0 h 272"/>
                <a:gd name="T8" fmla="*/ 0 w 272"/>
                <a:gd name="T9" fmla="*/ 45 h 272"/>
                <a:gd name="T10" fmla="*/ 113 w 272"/>
                <a:gd name="T11" fmla="*/ 199 h 272"/>
                <a:gd name="T12" fmla="*/ 113 w 272"/>
                <a:gd name="T13" fmla="*/ 272 h 272"/>
                <a:gd name="T14" fmla="*/ 257 w 272"/>
                <a:gd name="T15" fmla="*/ 272 h 272"/>
                <a:gd name="T16" fmla="*/ 272 w 272"/>
                <a:gd name="T17" fmla="*/ 2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72">
                  <a:moveTo>
                    <a:pt x="272" y="257"/>
                  </a:moveTo>
                  <a:cubicBezTo>
                    <a:pt x="272" y="137"/>
                    <a:pt x="272" y="137"/>
                    <a:pt x="272" y="137"/>
                  </a:cubicBezTo>
                  <a:cubicBezTo>
                    <a:pt x="272" y="61"/>
                    <a:pt x="211" y="0"/>
                    <a:pt x="135" y="0"/>
                  </a:cubicBezTo>
                  <a:cubicBezTo>
                    <a:pt x="101" y="0"/>
                    <a:pt x="101" y="0"/>
                    <a:pt x="101" y="0"/>
                  </a:cubicBezTo>
                  <a:cubicBezTo>
                    <a:pt x="61" y="0"/>
                    <a:pt x="25" y="18"/>
                    <a:pt x="0" y="45"/>
                  </a:cubicBezTo>
                  <a:cubicBezTo>
                    <a:pt x="65" y="65"/>
                    <a:pt x="113" y="127"/>
                    <a:pt x="113" y="199"/>
                  </a:cubicBezTo>
                  <a:cubicBezTo>
                    <a:pt x="113" y="272"/>
                    <a:pt x="113" y="272"/>
                    <a:pt x="113" y="272"/>
                  </a:cubicBezTo>
                  <a:cubicBezTo>
                    <a:pt x="257" y="272"/>
                    <a:pt x="257" y="272"/>
                    <a:pt x="257" y="272"/>
                  </a:cubicBezTo>
                  <a:cubicBezTo>
                    <a:pt x="265" y="272"/>
                    <a:pt x="272" y="265"/>
                    <a:pt x="272" y="257"/>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26">
              <a:extLst>
                <a:ext uri="{FF2B5EF4-FFF2-40B4-BE49-F238E27FC236}">
                  <a16:creationId xmlns:a16="http://schemas.microsoft.com/office/drawing/2014/main" id="{84ABEF0E-2361-472F-995A-4F20E31D373B}"/>
                </a:ext>
              </a:extLst>
            </p:cNvPr>
            <p:cNvSpPr>
              <a:spLocks/>
            </p:cNvSpPr>
            <p:nvPr userDrawn="1"/>
          </p:nvSpPr>
          <p:spPr bwMode="auto">
            <a:xfrm>
              <a:off x="14328775" y="2455863"/>
              <a:ext cx="246063" cy="254000"/>
            </a:xfrm>
            <a:custGeom>
              <a:avLst/>
              <a:gdLst>
                <a:gd name="T0" fmla="*/ 211 w 211"/>
                <a:gd name="T1" fmla="*/ 70 h 218"/>
                <a:gd name="T2" fmla="*/ 109 w 211"/>
                <a:gd name="T3" fmla="*/ 0 h 218"/>
                <a:gd name="T4" fmla="*/ 0 w 211"/>
                <a:gd name="T5" fmla="*/ 109 h 218"/>
                <a:gd name="T6" fmla="*/ 109 w 211"/>
                <a:gd name="T7" fmla="*/ 218 h 218"/>
                <a:gd name="T8" fmla="*/ 166 w 211"/>
                <a:gd name="T9" fmla="*/ 201 h 218"/>
                <a:gd name="T10" fmla="*/ 163 w 211"/>
                <a:gd name="T11" fmla="*/ 171 h 218"/>
                <a:gd name="T12" fmla="*/ 211 w 211"/>
                <a:gd name="T13" fmla="*/ 70 h 218"/>
              </a:gdLst>
              <a:ahLst/>
              <a:cxnLst>
                <a:cxn ang="0">
                  <a:pos x="T0" y="T1"/>
                </a:cxn>
                <a:cxn ang="0">
                  <a:pos x="T2" y="T3"/>
                </a:cxn>
                <a:cxn ang="0">
                  <a:pos x="T4" y="T5"/>
                </a:cxn>
                <a:cxn ang="0">
                  <a:pos x="T6" y="T7"/>
                </a:cxn>
                <a:cxn ang="0">
                  <a:pos x="T8" y="T9"/>
                </a:cxn>
                <a:cxn ang="0">
                  <a:pos x="T10" y="T11"/>
                </a:cxn>
                <a:cxn ang="0">
                  <a:pos x="T12" y="T13"/>
                </a:cxn>
              </a:cxnLst>
              <a:rect l="0" t="0" r="r" b="b"/>
              <a:pathLst>
                <a:path w="211" h="218">
                  <a:moveTo>
                    <a:pt x="211" y="70"/>
                  </a:moveTo>
                  <a:cubicBezTo>
                    <a:pt x="195" y="29"/>
                    <a:pt x="156" y="0"/>
                    <a:pt x="109" y="0"/>
                  </a:cubicBezTo>
                  <a:cubicBezTo>
                    <a:pt x="49" y="0"/>
                    <a:pt x="0" y="48"/>
                    <a:pt x="0" y="109"/>
                  </a:cubicBezTo>
                  <a:cubicBezTo>
                    <a:pt x="0" y="169"/>
                    <a:pt x="49" y="218"/>
                    <a:pt x="109" y="218"/>
                  </a:cubicBezTo>
                  <a:cubicBezTo>
                    <a:pt x="130" y="218"/>
                    <a:pt x="150" y="211"/>
                    <a:pt x="166" y="201"/>
                  </a:cubicBezTo>
                  <a:cubicBezTo>
                    <a:pt x="164" y="191"/>
                    <a:pt x="163" y="182"/>
                    <a:pt x="163" y="171"/>
                  </a:cubicBezTo>
                  <a:cubicBezTo>
                    <a:pt x="163" y="130"/>
                    <a:pt x="182" y="94"/>
                    <a:pt x="211" y="70"/>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27">
              <a:extLst>
                <a:ext uri="{FF2B5EF4-FFF2-40B4-BE49-F238E27FC236}">
                  <a16:creationId xmlns:a16="http://schemas.microsoft.com/office/drawing/2014/main" id="{C3EEDACD-7645-442D-A635-390286088084}"/>
                </a:ext>
              </a:extLst>
            </p:cNvPr>
            <p:cNvSpPr>
              <a:spLocks/>
            </p:cNvSpPr>
            <p:nvPr userDrawn="1"/>
          </p:nvSpPr>
          <p:spPr bwMode="auto">
            <a:xfrm>
              <a:off x="14276388" y="2732088"/>
              <a:ext cx="319088" cy="315913"/>
            </a:xfrm>
            <a:custGeom>
              <a:avLst/>
              <a:gdLst>
                <a:gd name="T0" fmla="*/ 273 w 273"/>
                <a:gd name="T1" fmla="*/ 45 h 272"/>
                <a:gd name="T2" fmla="*/ 171 w 273"/>
                <a:gd name="T3" fmla="*/ 0 h 272"/>
                <a:gd name="T4" fmla="*/ 137 w 273"/>
                <a:gd name="T5" fmla="*/ 0 h 272"/>
                <a:gd name="T6" fmla="*/ 0 w 273"/>
                <a:gd name="T7" fmla="*/ 137 h 272"/>
                <a:gd name="T8" fmla="*/ 0 w 273"/>
                <a:gd name="T9" fmla="*/ 257 h 272"/>
                <a:gd name="T10" fmla="*/ 15 w 273"/>
                <a:gd name="T11" fmla="*/ 272 h 272"/>
                <a:gd name="T12" fmla="*/ 160 w 273"/>
                <a:gd name="T13" fmla="*/ 272 h 272"/>
                <a:gd name="T14" fmla="*/ 160 w 273"/>
                <a:gd name="T15" fmla="*/ 199 h 272"/>
                <a:gd name="T16" fmla="*/ 273 w 273"/>
                <a:gd name="T17" fmla="*/ 4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72">
                  <a:moveTo>
                    <a:pt x="273" y="45"/>
                  </a:moveTo>
                  <a:cubicBezTo>
                    <a:pt x="248" y="18"/>
                    <a:pt x="212" y="0"/>
                    <a:pt x="171" y="0"/>
                  </a:cubicBezTo>
                  <a:cubicBezTo>
                    <a:pt x="137" y="0"/>
                    <a:pt x="137" y="0"/>
                    <a:pt x="137" y="0"/>
                  </a:cubicBezTo>
                  <a:cubicBezTo>
                    <a:pt x="62" y="0"/>
                    <a:pt x="0" y="61"/>
                    <a:pt x="0" y="137"/>
                  </a:cubicBezTo>
                  <a:cubicBezTo>
                    <a:pt x="0" y="257"/>
                    <a:pt x="0" y="257"/>
                    <a:pt x="0" y="257"/>
                  </a:cubicBezTo>
                  <a:cubicBezTo>
                    <a:pt x="0" y="265"/>
                    <a:pt x="7" y="272"/>
                    <a:pt x="15" y="272"/>
                  </a:cubicBezTo>
                  <a:cubicBezTo>
                    <a:pt x="160" y="272"/>
                    <a:pt x="160" y="272"/>
                    <a:pt x="160" y="272"/>
                  </a:cubicBezTo>
                  <a:cubicBezTo>
                    <a:pt x="160" y="199"/>
                    <a:pt x="160" y="199"/>
                    <a:pt x="160" y="199"/>
                  </a:cubicBezTo>
                  <a:cubicBezTo>
                    <a:pt x="160" y="127"/>
                    <a:pt x="207" y="65"/>
                    <a:pt x="273" y="45"/>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28">
              <a:extLst>
                <a:ext uri="{FF2B5EF4-FFF2-40B4-BE49-F238E27FC236}">
                  <a16:creationId xmlns:a16="http://schemas.microsoft.com/office/drawing/2014/main" id="{9B5F584F-516B-4F1A-8614-4BFDECEAF339}"/>
                </a:ext>
              </a:extLst>
            </p:cNvPr>
            <p:cNvSpPr>
              <a:spLocks/>
            </p:cNvSpPr>
            <p:nvPr userDrawn="1"/>
          </p:nvSpPr>
          <p:spPr bwMode="auto">
            <a:xfrm>
              <a:off x="14493875" y="2801938"/>
              <a:ext cx="358775" cy="317500"/>
            </a:xfrm>
            <a:custGeom>
              <a:avLst/>
              <a:gdLst>
                <a:gd name="T0" fmla="*/ 171 w 308"/>
                <a:gd name="T1" fmla="*/ 0 h 272"/>
                <a:gd name="T2" fmla="*/ 137 w 308"/>
                <a:gd name="T3" fmla="*/ 0 h 272"/>
                <a:gd name="T4" fmla="*/ 0 w 308"/>
                <a:gd name="T5" fmla="*/ 137 h 272"/>
                <a:gd name="T6" fmla="*/ 0 w 308"/>
                <a:gd name="T7" fmla="*/ 257 h 272"/>
                <a:gd name="T8" fmla="*/ 15 w 308"/>
                <a:gd name="T9" fmla="*/ 272 h 272"/>
                <a:gd name="T10" fmla="*/ 293 w 308"/>
                <a:gd name="T11" fmla="*/ 272 h 272"/>
                <a:gd name="T12" fmla="*/ 308 w 308"/>
                <a:gd name="T13" fmla="*/ 257 h 272"/>
                <a:gd name="T14" fmla="*/ 308 w 308"/>
                <a:gd name="T15" fmla="*/ 137 h 272"/>
                <a:gd name="T16" fmla="*/ 171 w 308"/>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72">
                  <a:moveTo>
                    <a:pt x="171" y="0"/>
                  </a:moveTo>
                  <a:cubicBezTo>
                    <a:pt x="137" y="0"/>
                    <a:pt x="137" y="0"/>
                    <a:pt x="137" y="0"/>
                  </a:cubicBezTo>
                  <a:cubicBezTo>
                    <a:pt x="61" y="0"/>
                    <a:pt x="0" y="62"/>
                    <a:pt x="0" y="137"/>
                  </a:cubicBezTo>
                  <a:cubicBezTo>
                    <a:pt x="0" y="257"/>
                    <a:pt x="0" y="257"/>
                    <a:pt x="0" y="257"/>
                  </a:cubicBezTo>
                  <a:cubicBezTo>
                    <a:pt x="0" y="265"/>
                    <a:pt x="7" y="272"/>
                    <a:pt x="15" y="272"/>
                  </a:cubicBezTo>
                  <a:cubicBezTo>
                    <a:pt x="293" y="272"/>
                    <a:pt x="293" y="272"/>
                    <a:pt x="293" y="272"/>
                  </a:cubicBezTo>
                  <a:cubicBezTo>
                    <a:pt x="301" y="272"/>
                    <a:pt x="308" y="265"/>
                    <a:pt x="308" y="257"/>
                  </a:cubicBezTo>
                  <a:cubicBezTo>
                    <a:pt x="308" y="137"/>
                    <a:pt x="308" y="137"/>
                    <a:pt x="308" y="137"/>
                  </a:cubicBezTo>
                  <a:cubicBezTo>
                    <a:pt x="308" y="62"/>
                    <a:pt x="246" y="0"/>
                    <a:pt x="171" y="0"/>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Oval 29">
              <a:extLst>
                <a:ext uri="{FF2B5EF4-FFF2-40B4-BE49-F238E27FC236}">
                  <a16:creationId xmlns:a16="http://schemas.microsoft.com/office/drawing/2014/main" id="{09D5E1A5-514E-42F8-8CAE-DF2F6B4D6892}"/>
                </a:ext>
              </a:extLst>
            </p:cNvPr>
            <p:cNvSpPr>
              <a:spLocks noChangeArrowheads="1"/>
            </p:cNvSpPr>
            <p:nvPr userDrawn="1"/>
          </p:nvSpPr>
          <p:spPr bwMode="auto">
            <a:xfrm>
              <a:off x="14546263" y="2528888"/>
              <a:ext cx="254000" cy="254000"/>
            </a:xfrm>
            <a:prstGeom prst="ellipse">
              <a:avLst/>
            </a:pr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7" name="textruta 46">
            <a:hlinkClick r:id="rId3" action="ppaction://hlinksldjump"/>
            <a:extLst>
              <a:ext uri="{FF2B5EF4-FFF2-40B4-BE49-F238E27FC236}">
                <a16:creationId xmlns:a16="http://schemas.microsoft.com/office/drawing/2014/main" id="{3C305BAA-64CB-4F98-855E-E302726F4C69}"/>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3"/>
                </a:solidFill>
              </a:rPr>
              <a:t>Checklistor</a:t>
            </a:r>
          </a:p>
        </p:txBody>
      </p:sp>
      <p:sp>
        <p:nvSpPr>
          <p:cNvPr id="48" name="textruta 47">
            <a:hlinkClick r:id="rId4" action="ppaction://hlinksldjump"/>
            <a:extLst>
              <a:ext uri="{FF2B5EF4-FFF2-40B4-BE49-F238E27FC236}">
                <a16:creationId xmlns:a16="http://schemas.microsoft.com/office/drawing/2014/main" id="{0FEEC8FC-C611-410E-98D3-7041C31D2EFB}"/>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3"/>
                </a:solidFill>
              </a:rPr>
              <a:t>Meny</a:t>
            </a:r>
          </a:p>
        </p:txBody>
      </p:sp>
    </p:spTree>
    <p:extLst>
      <p:ext uri="{BB962C8B-B14F-4D97-AF65-F5344CB8AC3E}">
        <p14:creationId xmlns:p14="http://schemas.microsoft.com/office/powerpoint/2010/main" val="111977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9. Endast text">
    <p:bg>
      <p:bgPr>
        <a:solidFill>
          <a:schemeClr val="bg1"/>
        </a:solidFill>
        <a:effectLst/>
      </p:bgPr>
    </p:bg>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1432DE99-754E-41BB-9FFE-080E112014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8935" y="-1"/>
            <a:ext cx="7188045" cy="6858001"/>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3"/>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3"/>
                </a:solidFill>
              </a:defRPr>
            </a:lvl1pPr>
            <a:lvl2pPr>
              <a:defRPr sz="2000"/>
            </a:lvl2pPr>
            <a:lvl3pPr>
              <a:defRPr sz="2000"/>
            </a:lvl3pPr>
            <a:lvl4pPr>
              <a:defRPr sz="2000"/>
            </a:lvl4pPr>
            <a:lvl5pPr>
              <a:defRPr sz="2000"/>
            </a:lvl5pPr>
          </a:lstStyle>
          <a:p>
            <a:pPr lvl="0"/>
            <a:r>
              <a:rPr lang="sv-SE"/>
              <a:t>xx</a:t>
            </a:r>
          </a:p>
        </p:txBody>
      </p:sp>
      <p:grpSp>
        <p:nvGrpSpPr>
          <p:cNvPr id="157" name="Grupp 156">
            <a:extLst>
              <a:ext uri="{FF2B5EF4-FFF2-40B4-BE49-F238E27FC236}">
                <a16:creationId xmlns:a16="http://schemas.microsoft.com/office/drawing/2014/main" id="{63F8786B-5479-4707-84F0-998C49EA7D33}"/>
              </a:ext>
            </a:extLst>
          </p:cNvPr>
          <p:cNvGrpSpPr>
            <a:grpSpLocks noChangeAspect="1"/>
          </p:cNvGrpSpPr>
          <p:nvPr userDrawn="1"/>
        </p:nvGrpSpPr>
        <p:grpSpPr>
          <a:xfrm>
            <a:off x="14400" y="2116800"/>
            <a:ext cx="5277742" cy="1036800"/>
            <a:chOff x="12563475" y="1970088"/>
            <a:chExt cx="7418388" cy="1457325"/>
          </a:xfrm>
        </p:grpSpPr>
        <p:sp>
          <p:nvSpPr>
            <p:cNvPr id="8" name="Oval 5">
              <a:extLst>
                <a:ext uri="{FF2B5EF4-FFF2-40B4-BE49-F238E27FC236}">
                  <a16:creationId xmlns:a16="http://schemas.microsoft.com/office/drawing/2014/main" id="{3249773F-3967-4D1F-A43B-775DE6850233}"/>
                </a:ext>
              </a:extLst>
            </p:cNvPr>
            <p:cNvSpPr>
              <a:spLocks noChangeArrowheads="1"/>
            </p:cNvSpPr>
            <p:nvPr userDrawn="1"/>
          </p:nvSpPr>
          <p:spPr bwMode="auto">
            <a:xfrm>
              <a:off x="13635038" y="2117726"/>
              <a:ext cx="1163637"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6">
              <a:extLst>
                <a:ext uri="{FF2B5EF4-FFF2-40B4-BE49-F238E27FC236}">
                  <a16:creationId xmlns:a16="http://schemas.microsoft.com/office/drawing/2014/main" id="{EF9816AF-307F-4963-BA02-18444E0359E1}"/>
                </a:ext>
              </a:extLst>
            </p:cNvPr>
            <p:cNvSpPr>
              <a:spLocks noEditPoints="1"/>
            </p:cNvSpPr>
            <p:nvPr userDrawn="1"/>
          </p:nvSpPr>
          <p:spPr bwMode="auto">
            <a:xfrm>
              <a:off x="13487400" y="1970088"/>
              <a:ext cx="1457325" cy="1457325"/>
            </a:xfrm>
            <a:custGeom>
              <a:avLst/>
              <a:gdLst>
                <a:gd name="T0" fmla="*/ 625 w 1249"/>
                <a:gd name="T1" fmla="*/ 126 h 1249"/>
                <a:gd name="T2" fmla="*/ 126 w 1249"/>
                <a:gd name="T3" fmla="*/ 624 h 1249"/>
                <a:gd name="T4" fmla="*/ 625 w 1249"/>
                <a:gd name="T5" fmla="*/ 1123 h 1249"/>
                <a:gd name="T6" fmla="*/ 1124 w 1249"/>
                <a:gd name="T7" fmla="*/ 624 h 1249"/>
                <a:gd name="T8" fmla="*/ 625 w 1249"/>
                <a:gd name="T9" fmla="*/ 126 h 1249"/>
                <a:gd name="T10" fmla="*/ 625 w 1249"/>
                <a:gd name="T11" fmla="*/ 1249 h 1249"/>
                <a:gd name="T12" fmla="*/ 0 w 1249"/>
                <a:gd name="T13" fmla="*/ 624 h 1249"/>
                <a:gd name="T14" fmla="*/ 625 w 1249"/>
                <a:gd name="T15" fmla="*/ 0 h 1249"/>
                <a:gd name="T16" fmla="*/ 1249 w 1249"/>
                <a:gd name="T17" fmla="*/ 624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6"/>
                  </a:moveTo>
                  <a:cubicBezTo>
                    <a:pt x="350" y="126"/>
                    <a:pt x="126" y="349"/>
                    <a:pt x="126" y="624"/>
                  </a:cubicBezTo>
                  <a:cubicBezTo>
                    <a:pt x="126" y="899"/>
                    <a:pt x="350" y="1123"/>
                    <a:pt x="625" y="1123"/>
                  </a:cubicBezTo>
                  <a:cubicBezTo>
                    <a:pt x="900" y="1123"/>
                    <a:pt x="1124" y="899"/>
                    <a:pt x="1124" y="624"/>
                  </a:cubicBezTo>
                  <a:cubicBezTo>
                    <a:pt x="1124" y="349"/>
                    <a:pt x="900" y="126"/>
                    <a:pt x="625" y="126"/>
                  </a:cubicBezTo>
                  <a:moveTo>
                    <a:pt x="625" y="1249"/>
                  </a:moveTo>
                  <a:cubicBezTo>
                    <a:pt x="280" y="1249"/>
                    <a:pt x="0" y="969"/>
                    <a:pt x="0" y="624"/>
                  </a:cubicBezTo>
                  <a:cubicBezTo>
                    <a:pt x="0" y="280"/>
                    <a:pt x="280" y="0"/>
                    <a:pt x="625" y="0"/>
                  </a:cubicBezTo>
                  <a:cubicBezTo>
                    <a:pt x="969" y="0"/>
                    <a:pt x="1249" y="280"/>
                    <a:pt x="1249" y="624"/>
                  </a:cubicBezTo>
                  <a:cubicBezTo>
                    <a:pt x="1249" y="969"/>
                    <a:pt x="969" y="1249"/>
                    <a:pt x="625" y="1249"/>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Oval 7">
              <a:extLst>
                <a:ext uri="{FF2B5EF4-FFF2-40B4-BE49-F238E27FC236}">
                  <a16:creationId xmlns:a16="http://schemas.microsoft.com/office/drawing/2014/main" id="{19EC45D3-9ABF-4EDC-A3B2-528B45ED4DAC}"/>
                </a:ext>
              </a:extLst>
            </p:cNvPr>
            <p:cNvSpPr>
              <a:spLocks noChangeArrowheads="1"/>
            </p:cNvSpPr>
            <p:nvPr userDrawn="1"/>
          </p:nvSpPr>
          <p:spPr bwMode="auto">
            <a:xfrm>
              <a:off x="13635038" y="2117726"/>
              <a:ext cx="1163637"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8">
              <a:extLst>
                <a:ext uri="{FF2B5EF4-FFF2-40B4-BE49-F238E27FC236}">
                  <a16:creationId xmlns:a16="http://schemas.microsoft.com/office/drawing/2014/main" id="{AA99DEA2-5F2F-4FF0-BAC3-D96326234420}"/>
                </a:ext>
              </a:extLst>
            </p:cNvPr>
            <p:cNvSpPr>
              <a:spLocks/>
            </p:cNvSpPr>
            <p:nvPr userDrawn="1"/>
          </p:nvSpPr>
          <p:spPr bwMode="auto">
            <a:xfrm>
              <a:off x="12563475" y="2366963"/>
              <a:ext cx="1038225" cy="612775"/>
            </a:xfrm>
            <a:custGeom>
              <a:avLst/>
              <a:gdLst>
                <a:gd name="T0" fmla="*/ 0 w 654"/>
                <a:gd name="T1" fmla="*/ 386 h 386"/>
                <a:gd name="T2" fmla="*/ 654 w 654"/>
                <a:gd name="T3" fmla="*/ 386 h 386"/>
                <a:gd name="T4" fmla="*/ 654 w 654"/>
                <a:gd name="T5" fmla="*/ 0 h 386"/>
                <a:gd name="T6" fmla="*/ 0 w 654"/>
                <a:gd name="T7" fmla="*/ 0 h 386"/>
                <a:gd name="T8" fmla="*/ 0 w 654"/>
                <a:gd name="T9" fmla="*/ 386 h 386"/>
                <a:gd name="T10" fmla="*/ 0 w 654"/>
                <a:gd name="T11" fmla="*/ 386 h 386"/>
              </a:gdLst>
              <a:ahLst/>
              <a:cxnLst>
                <a:cxn ang="0">
                  <a:pos x="T0" y="T1"/>
                </a:cxn>
                <a:cxn ang="0">
                  <a:pos x="T2" y="T3"/>
                </a:cxn>
                <a:cxn ang="0">
                  <a:pos x="T4" y="T5"/>
                </a:cxn>
                <a:cxn ang="0">
                  <a:pos x="T6" y="T7"/>
                </a:cxn>
                <a:cxn ang="0">
                  <a:pos x="T8" y="T9"/>
                </a:cxn>
                <a:cxn ang="0">
                  <a:pos x="T10" y="T11"/>
                </a:cxn>
              </a:cxnLst>
              <a:rect l="0" t="0" r="r" b="b"/>
              <a:pathLst>
                <a:path w="654" h="386">
                  <a:moveTo>
                    <a:pt x="0" y="386"/>
                  </a:moveTo>
                  <a:lnTo>
                    <a:pt x="654" y="386"/>
                  </a:lnTo>
                  <a:lnTo>
                    <a:pt x="654" y="0"/>
                  </a:lnTo>
                  <a:lnTo>
                    <a:pt x="0" y="0"/>
                  </a:lnTo>
                  <a:lnTo>
                    <a:pt x="0" y="386"/>
                  </a:lnTo>
                  <a:lnTo>
                    <a:pt x="0" y="386"/>
                  </a:ln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9">
              <a:extLst>
                <a:ext uri="{FF2B5EF4-FFF2-40B4-BE49-F238E27FC236}">
                  <a16:creationId xmlns:a16="http://schemas.microsoft.com/office/drawing/2014/main" id="{EB8A9CF3-8498-4028-ABBD-D4FEF53CCB8D}"/>
                </a:ext>
              </a:extLst>
            </p:cNvPr>
            <p:cNvSpPr>
              <a:spLocks/>
            </p:cNvSpPr>
            <p:nvPr userDrawn="1"/>
          </p:nvSpPr>
          <p:spPr bwMode="auto">
            <a:xfrm>
              <a:off x="14828838" y="2366963"/>
              <a:ext cx="5153025" cy="612775"/>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0">
              <a:extLst>
                <a:ext uri="{FF2B5EF4-FFF2-40B4-BE49-F238E27FC236}">
                  <a16:creationId xmlns:a16="http://schemas.microsoft.com/office/drawing/2014/main" id="{6768DEA1-769A-48CF-B3AC-BC08E4C04058}"/>
                </a:ext>
              </a:extLst>
            </p:cNvPr>
            <p:cNvSpPr>
              <a:spLocks/>
            </p:cNvSpPr>
            <p:nvPr userDrawn="1"/>
          </p:nvSpPr>
          <p:spPr bwMode="auto">
            <a:xfrm>
              <a:off x="15368588" y="2493963"/>
              <a:ext cx="233362" cy="368300"/>
            </a:xfrm>
            <a:custGeom>
              <a:avLst/>
              <a:gdLst>
                <a:gd name="T0" fmla="*/ 42 w 147"/>
                <a:gd name="T1" fmla="*/ 232 h 232"/>
                <a:gd name="T2" fmla="*/ 0 w 147"/>
                <a:gd name="T3" fmla="*/ 232 h 232"/>
                <a:gd name="T4" fmla="*/ 0 w 147"/>
                <a:gd name="T5" fmla="*/ 0 h 232"/>
                <a:gd name="T6" fmla="*/ 147 w 147"/>
                <a:gd name="T7" fmla="*/ 0 h 232"/>
                <a:gd name="T8" fmla="*/ 147 w 147"/>
                <a:gd name="T9" fmla="*/ 35 h 232"/>
                <a:gd name="T10" fmla="*/ 42 w 147"/>
                <a:gd name="T11" fmla="*/ 35 h 232"/>
                <a:gd name="T12" fmla="*/ 42 w 147"/>
                <a:gd name="T13" fmla="*/ 95 h 232"/>
                <a:gd name="T14" fmla="*/ 133 w 147"/>
                <a:gd name="T15" fmla="*/ 95 h 232"/>
                <a:gd name="T16" fmla="*/ 133 w 147"/>
                <a:gd name="T17" fmla="*/ 130 h 232"/>
                <a:gd name="T18" fmla="*/ 42 w 147"/>
                <a:gd name="T19" fmla="*/ 130 h 232"/>
                <a:gd name="T20" fmla="*/ 42 w 147"/>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32">
                  <a:moveTo>
                    <a:pt x="42" y="232"/>
                  </a:moveTo>
                  <a:lnTo>
                    <a:pt x="0" y="232"/>
                  </a:lnTo>
                  <a:lnTo>
                    <a:pt x="0" y="0"/>
                  </a:lnTo>
                  <a:lnTo>
                    <a:pt x="147" y="0"/>
                  </a:lnTo>
                  <a:lnTo>
                    <a:pt x="147" y="35"/>
                  </a:lnTo>
                  <a:lnTo>
                    <a:pt x="42" y="35"/>
                  </a:lnTo>
                  <a:lnTo>
                    <a:pt x="42" y="95"/>
                  </a:lnTo>
                  <a:lnTo>
                    <a:pt x="133" y="95"/>
                  </a:lnTo>
                  <a:lnTo>
                    <a:pt x="133" y="130"/>
                  </a:lnTo>
                  <a:lnTo>
                    <a:pt x="42" y="130"/>
                  </a:lnTo>
                  <a:lnTo>
                    <a:pt x="42"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1">
              <a:extLst>
                <a:ext uri="{FF2B5EF4-FFF2-40B4-BE49-F238E27FC236}">
                  <a16:creationId xmlns:a16="http://schemas.microsoft.com/office/drawing/2014/main" id="{805E9364-9A42-4620-8E00-1B29E390E90E}"/>
                </a:ext>
              </a:extLst>
            </p:cNvPr>
            <p:cNvSpPr>
              <a:spLocks noEditPoints="1"/>
            </p:cNvSpPr>
            <p:nvPr userDrawn="1"/>
          </p:nvSpPr>
          <p:spPr bwMode="auto">
            <a:xfrm>
              <a:off x="15633700" y="2401888"/>
              <a:ext cx="358775" cy="466725"/>
            </a:xfrm>
            <a:custGeom>
              <a:avLst/>
              <a:gdLst>
                <a:gd name="T0" fmla="*/ 308 w 308"/>
                <a:gd name="T1" fmla="*/ 237 h 401"/>
                <a:gd name="T2" fmla="*/ 298 w 308"/>
                <a:gd name="T3" fmla="*/ 303 h 401"/>
                <a:gd name="T4" fmla="*/ 268 w 308"/>
                <a:gd name="T5" fmla="*/ 355 h 401"/>
                <a:gd name="T6" fmla="*/ 219 w 308"/>
                <a:gd name="T7" fmla="*/ 389 h 401"/>
                <a:gd name="T8" fmla="*/ 154 w 308"/>
                <a:gd name="T9" fmla="*/ 401 h 401"/>
                <a:gd name="T10" fmla="*/ 89 w 308"/>
                <a:gd name="T11" fmla="*/ 389 h 401"/>
                <a:gd name="T12" fmla="*/ 40 w 308"/>
                <a:gd name="T13" fmla="*/ 355 h 401"/>
                <a:gd name="T14" fmla="*/ 10 w 308"/>
                <a:gd name="T15" fmla="*/ 303 h 401"/>
                <a:gd name="T16" fmla="*/ 0 w 308"/>
                <a:gd name="T17" fmla="*/ 237 h 401"/>
                <a:gd name="T18" fmla="*/ 10 w 308"/>
                <a:gd name="T19" fmla="*/ 171 h 401"/>
                <a:gd name="T20" fmla="*/ 40 w 308"/>
                <a:gd name="T21" fmla="*/ 119 h 401"/>
                <a:gd name="T22" fmla="*/ 89 w 308"/>
                <a:gd name="T23" fmla="*/ 85 h 401"/>
                <a:gd name="T24" fmla="*/ 154 w 308"/>
                <a:gd name="T25" fmla="*/ 73 h 401"/>
                <a:gd name="T26" fmla="*/ 219 w 308"/>
                <a:gd name="T27" fmla="*/ 85 h 401"/>
                <a:gd name="T28" fmla="*/ 268 w 308"/>
                <a:gd name="T29" fmla="*/ 119 h 401"/>
                <a:gd name="T30" fmla="*/ 298 w 308"/>
                <a:gd name="T31" fmla="*/ 171 h 401"/>
                <a:gd name="T32" fmla="*/ 308 w 308"/>
                <a:gd name="T33" fmla="*/ 237 h 401"/>
                <a:gd name="T34" fmla="*/ 248 w 308"/>
                <a:gd name="T35" fmla="*/ 237 h 401"/>
                <a:gd name="T36" fmla="*/ 241 w 308"/>
                <a:gd name="T37" fmla="*/ 186 h 401"/>
                <a:gd name="T38" fmla="*/ 221 w 308"/>
                <a:gd name="T39" fmla="*/ 150 h 401"/>
                <a:gd name="T40" fmla="*/ 192 w 308"/>
                <a:gd name="T41" fmla="*/ 129 h 401"/>
                <a:gd name="T42" fmla="*/ 154 w 308"/>
                <a:gd name="T43" fmla="*/ 122 h 401"/>
                <a:gd name="T44" fmla="*/ 116 w 308"/>
                <a:gd name="T45" fmla="*/ 129 h 401"/>
                <a:gd name="T46" fmla="*/ 86 w 308"/>
                <a:gd name="T47" fmla="*/ 150 h 401"/>
                <a:gd name="T48" fmla="*/ 67 w 308"/>
                <a:gd name="T49" fmla="*/ 186 h 401"/>
                <a:gd name="T50" fmla="*/ 60 w 308"/>
                <a:gd name="T51" fmla="*/ 237 h 401"/>
                <a:gd name="T52" fmla="*/ 67 w 308"/>
                <a:gd name="T53" fmla="*/ 287 h 401"/>
                <a:gd name="T54" fmla="*/ 86 w 308"/>
                <a:gd name="T55" fmla="*/ 323 h 401"/>
                <a:gd name="T56" fmla="*/ 116 w 308"/>
                <a:gd name="T57" fmla="*/ 345 h 401"/>
                <a:gd name="T58" fmla="*/ 154 w 308"/>
                <a:gd name="T59" fmla="*/ 352 h 401"/>
                <a:gd name="T60" fmla="*/ 192 w 308"/>
                <a:gd name="T61" fmla="*/ 345 h 401"/>
                <a:gd name="T62" fmla="*/ 221 w 308"/>
                <a:gd name="T63" fmla="*/ 323 h 401"/>
                <a:gd name="T64" fmla="*/ 241 w 308"/>
                <a:gd name="T65" fmla="*/ 287 h 401"/>
                <a:gd name="T66" fmla="*/ 248 w 308"/>
                <a:gd name="T67" fmla="*/ 237 h 401"/>
                <a:gd name="T68" fmla="*/ 79 w 308"/>
                <a:gd name="T69" fmla="*/ 0 h 401"/>
                <a:gd name="T70" fmla="*/ 132 w 308"/>
                <a:gd name="T71" fmla="*/ 0 h 401"/>
                <a:gd name="T72" fmla="*/ 132 w 308"/>
                <a:gd name="T73" fmla="*/ 53 h 401"/>
                <a:gd name="T74" fmla="*/ 79 w 308"/>
                <a:gd name="T75" fmla="*/ 53 h 401"/>
                <a:gd name="T76" fmla="*/ 79 w 308"/>
                <a:gd name="T77" fmla="*/ 0 h 401"/>
                <a:gd name="T78" fmla="*/ 177 w 308"/>
                <a:gd name="T79" fmla="*/ 0 h 401"/>
                <a:gd name="T80" fmla="*/ 230 w 308"/>
                <a:gd name="T81" fmla="*/ 0 h 401"/>
                <a:gd name="T82" fmla="*/ 230 w 308"/>
                <a:gd name="T83" fmla="*/ 53 h 401"/>
                <a:gd name="T84" fmla="*/ 177 w 308"/>
                <a:gd name="T85" fmla="*/ 53 h 401"/>
                <a:gd name="T86" fmla="*/ 177 w 308"/>
                <a:gd name="T8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8" h="401">
                  <a:moveTo>
                    <a:pt x="308" y="237"/>
                  </a:moveTo>
                  <a:cubicBezTo>
                    <a:pt x="308" y="261"/>
                    <a:pt x="305" y="283"/>
                    <a:pt x="298" y="303"/>
                  </a:cubicBezTo>
                  <a:cubicBezTo>
                    <a:pt x="291" y="323"/>
                    <a:pt x="281" y="341"/>
                    <a:pt x="268" y="355"/>
                  </a:cubicBezTo>
                  <a:cubicBezTo>
                    <a:pt x="254" y="370"/>
                    <a:pt x="238" y="381"/>
                    <a:pt x="219" y="389"/>
                  </a:cubicBezTo>
                  <a:cubicBezTo>
                    <a:pt x="200" y="397"/>
                    <a:pt x="178" y="401"/>
                    <a:pt x="154" y="401"/>
                  </a:cubicBezTo>
                  <a:cubicBezTo>
                    <a:pt x="129" y="401"/>
                    <a:pt x="108" y="397"/>
                    <a:pt x="89" y="389"/>
                  </a:cubicBezTo>
                  <a:cubicBezTo>
                    <a:pt x="69" y="381"/>
                    <a:pt x="53" y="370"/>
                    <a:pt x="40" y="355"/>
                  </a:cubicBezTo>
                  <a:cubicBezTo>
                    <a:pt x="27" y="341"/>
                    <a:pt x="17" y="323"/>
                    <a:pt x="10" y="303"/>
                  </a:cubicBezTo>
                  <a:cubicBezTo>
                    <a:pt x="3" y="283"/>
                    <a:pt x="0" y="261"/>
                    <a:pt x="0" y="237"/>
                  </a:cubicBezTo>
                  <a:cubicBezTo>
                    <a:pt x="0" y="213"/>
                    <a:pt x="3" y="191"/>
                    <a:pt x="10" y="171"/>
                  </a:cubicBezTo>
                  <a:cubicBezTo>
                    <a:pt x="17" y="151"/>
                    <a:pt x="27" y="133"/>
                    <a:pt x="40" y="119"/>
                  </a:cubicBezTo>
                  <a:cubicBezTo>
                    <a:pt x="53" y="104"/>
                    <a:pt x="69" y="93"/>
                    <a:pt x="89" y="85"/>
                  </a:cubicBezTo>
                  <a:cubicBezTo>
                    <a:pt x="108" y="77"/>
                    <a:pt x="129" y="73"/>
                    <a:pt x="154" y="73"/>
                  </a:cubicBezTo>
                  <a:cubicBezTo>
                    <a:pt x="178" y="73"/>
                    <a:pt x="200" y="77"/>
                    <a:pt x="219" y="85"/>
                  </a:cubicBezTo>
                  <a:cubicBezTo>
                    <a:pt x="238" y="93"/>
                    <a:pt x="254" y="104"/>
                    <a:pt x="268" y="119"/>
                  </a:cubicBezTo>
                  <a:cubicBezTo>
                    <a:pt x="281" y="133"/>
                    <a:pt x="291" y="151"/>
                    <a:pt x="298" y="171"/>
                  </a:cubicBezTo>
                  <a:cubicBezTo>
                    <a:pt x="305" y="191"/>
                    <a:pt x="308" y="213"/>
                    <a:pt x="308" y="237"/>
                  </a:cubicBezTo>
                  <a:close/>
                  <a:moveTo>
                    <a:pt x="248" y="237"/>
                  </a:moveTo>
                  <a:cubicBezTo>
                    <a:pt x="248" y="218"/>
                    <a:pt x="246" y="201"/>
                    <a:pt x="241" y="186"/>
                  </a:cubicBezTo>
                  <a:cubicBezTo>
                    <a:pt x="236" y="172"/>
                    <a:pt x="230" y="160"/>
                    <a:pt x="221" y="150"/>
                  </a:cubicBezTo>
                  <a:cubicBezTo>
                    <a:pt x="213" y="141"/>
                    <a:pt x="203" y="134"/>
                    <a:pt x="192" y="129"/>
                  </a:cubicBezTo>
                  <a:cubicBezTo>
                    <a:pt x="180" y="124"/>
                    <a:pt x="168" y="122"/>
                    <a:pt x="154" y="122"/>
                  </a:cubicBezTo>
                  <a:cubicBezTo>
                    <a:pt x="140" y="122"/>
                    <a:pt x="128" y="124"/>
                    <a:pt x="116" y="129"/>
                  </a:cubicBezTo>
                  <a:cubicBezTo>
                    <a:pt x="105" y="134"/>
                    <a:pt x="95" y="141"/>
                    <a:pt x="86" y="150"/>
                  </a:cubicBezTo>
                  <a:cubicBezTo>
                    <a:pt x="78" y="160"/>
                    <a:pt x="71" y="172"/>
                    <a:pt x="67" y="186"/>
                  </a:cubicBezTo>
                  <a:cubicBezTo>
                    <a:pt x="62" y="201"/>
                    <a:pt x="60" y="218"/>
                    <a:pt x="60" y="237"/>
                  </a:cubicBezTo>
                  <a:cubicBezTo>
                    <a:pt x="60" y="256"/>
                    <a:pt x="62" y="273"/>
                    <a:pt x="67" y="287"/>
                  </a:cubicBezTo>
                  <a:cubicBezTo>
                    <a:pt x="71" y="302"/>
                    <a:pt x="78" y="314"/>
                    <a:pt x="86" y="323"/>
                  </a:cubicBezTo>
                  <a:cubicBezTo>
                    <a:pt x="95" y="333"/>
                    <a:pt x="105" y="340"/>
                    <a:pt x="116" y="345"/>
                  </a:cubicBezTo>
                  <a:cubicBezTo>
                    <a:pt x="128" y="350"/>
                    <a:pt x="140" y="352"/>
                    <a:pt x="154" y="352"/>
                  </a:cubicBezTo>
                  <a:cubicBezTo>
                    <a:pt x="168" y="352"/>
                    <a:pt x="180" y="350"/>
                    <a:pt x="192" y="345"/>
                  </a:cubicBezTo>
                  <a:cubicBezTo>
                    <a:pt x="203" y="340"/>
                    <a:pt x="213" y="333"/>
                    <a:pt x="221" y="323"/>
                  </a:cubicBezTo>
                  <a:cubicBezTo>
                    <a:pt x="230" y="314"/>
                    <a:pt x="236" y="302"/>
                    <a:pt x="241" y="287"/>
                  </a:cubicBezTo>
                  <a:cubicBezTo>
                    <a:pt x="246" y="273"/>
                    <a:pt x="248" y="256"/>
                    <a:pt x="248" y="237"/>
                  </a:cubicBezTo>
                  <a:close/>
                  <a:moveTo>
                    <a:pt x="79" y="0"/>
                  </a:moveTo>
                  <a:cubicBezTo>
                    <a:pt x="132" y="0"/>
                    <a:pt x="132" y="0"/>
                    <a:pt x="132" y="0"/>
                  </a:cubicBezTo>
                  <a:cubicBezTo>
                    <a:pt x="132" y="53"/>
                    <a:pt x="132" y="53"/>
                    <a:pt x="132" y="53"/>
                  </a:cubicBezTo>
                  <a:cubicBezTo>
                    <a:pt x="79" y="53"/>
                    <a:pt x="79" y="53"/>
                    <a:pt x="79" y="53"/>
                  </a:cubicBezTo>
                  <a:lnTo>
                    <a:pt x="79" y="0"/>
                  </a:lnTo>
                  <a:close/>
                  <a:moveTo>
                    <a:pt x="177" y="0"/>
                  </a:moveTo>
                  <a:cubicBezTo>
                    <a:pt x="230" y="0"/>
                    <a:pt x="230" y="0"/>
                    <a:pt x="230" y="0"/>
                  </a:cubicBezTo>
                  <a:cubicBezTo>
                    <a:pt x="230" y="53"/>
                    <a:pt x="230" y="53"/>
                    <a:pt x="230" y="53"/>
                  </a:cubicBezTo>
                  <a:cubicBezTo>
                    <a:pt x="177" y="53"/>
                    <a:pt x="177" y="53"/>
                    <a:pt x="177" y="53"/>
                  </a:cubicBezTo>
                  <a:lnTo>
                    <a:pt x="1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2">
              <a:extLst>
                <a:ext uri="{FF2B5EF4-FFF2-40B4-BE49-F238E27FC236}">
                  <a16:creationId xmlns:a16="http://schemas.microsoft.com/office/drawing/2014/main" id="{7631077F-4431-4E8F-96B8-79DF2321DB6F}"/>
                </a:ext>
              </a:extLst>
            </p:cNvPr>
            <p:cNvSpPr>
              <a:spLocks noEditPoints="1"/>
            </p:cNvSpPr>
            <p:nvPr userDrawn="1"/>
          </p:nvSpPr>
          <p:spPr bwMode="auto">
            <a:xfrm>
              <a:off x="16051213" y="2493963"/>
              <a:ext cx="295275" cy="368300"/>
            </a:xfrm>
            <a:custGeom>
              <a:avLst/>
              <a:gdLst>
                <a:gd name="T0" fmla="*/ 234 w 253"/>
                <a:gd name="T1" fmla="*/ 95 h 316"/>
                <a:gd name="T2" fmla="*/ 216 w 253"/>
                <a:gd name="T3" fmla="*/ 151 h 316"/>
                <a:gd name="T4" fmla="*/ 159 w 253"/>
                <a:gd name="T5" fmla="*/ 185 h 316"/>
                <a:gd name="T6" fmla="*/ 159 w 253"/>
                <a:gd name="T7" fmla="*/ 186 h 316"/>
                <a:gd name="T8" fmla="*/ 253 w 253"/>
                <a:gd name="T9" fmla="*/ 316 h 316"/>
                <a:gd name="T10" fmla="*/ 184 w 253"/>
                <a:gd name="T11" fmla="*/ 316 h 316"/>
                <a:gd name="T12" fmla="*/ 98 w 253"/>
                <a:gd name="T13" fmla="*/ 194 h 316"/>
                <a:gd name="T14" fmla="*/ 58 w 253"/>
                <a:gd name="T15" fmla="*/ 194 h 316"/>
                <a:gd name="T16" fmla="*/ 58 w 253"/>
                <a:gd name="T17" fmla="*/ 316 h 316"/>
                <a:gd name="T18" fmla="*/ 0 w 253"/>
                <a:gd name="T19" fmla="*/ 316 h 316"/>
                <a:gd name="T20" fmla="*/ 0 w 253"/>
                <a:gd name="T21" fmla="*/ 0 h 316"/>
                <a:gd name="T22" fmla="*/ 96 w 253"/>
                <a:gd name="T23" fmla="*/ 0 h 316"/>
                <a:gd name="T24" fmla="*/ 141 w 253"/>
                <a:gd name="T25" fmla="*/ 3 h 316"/>
                <a:gd name="T26" fmla="*/ 176 w 253"/>
                <a:gd name="T27" fmla="*/ 11 h 316"/>
                <a:gd name="T28" fmla="*/ 219 w 253"/>
                <a:gd name="T29" fmla="*/ 42 h 316"/>
                <a:gd name="T30" fmla="*/ 234 w 253"/>
                <a:gd name="T31" fmla="*/ 95 h 316"/>
                <a:gd name="T32" fmla="*/ 86 w 253"/>
                <a:gd name="T33" fmla="*/ 145 h 316"/>
                <a:gd name="T34" fmla="*/ 120 w 253"/>
                <a:gd name="T35" fmla="*/ 143 h 316"/>
                <a:gd name="T36" fmla="*/ 143 w 253"/>
                <a:gd name="T37" fmla="*/ 138 h 316"/>
                <a:gd name="T38" fmla="*/ 168 w 253"/>
                <a:gd name="T39" fmla="*/ 120 h 316"/>
                <a:gd name="T40" fmla="*/ 174 w 253"/>
                <a:gd name="T41" fmla="*/ 94 h 316"/>
                <a:gd name="T42" fmla="*/ 169 w 253"/>
                <a:gd name="T43" fmla="*/ 71 h 316"/>
                <a:gd name="T44" fmla="*/ 151 w 253"/>
                <a:gd name="T45" fmla="*/ 56 h 316"/>
                <a:gd name="T46" fmla="*/ 130 w 253"/>
                <a:gd name="T47" fmla="*/ 50 h 316"/>
                <a:gd name="T48" fmla="*/ 99 w 253"/>
                <a:gd name="T49" fmla="*/ 48 h 316"/>
                <a:gd name="T50" fmla="*/ 58 w 253"/>
                <a:gd name="T51" fmla="*/ 48 h 316"/>
                <a:gd name="T52" fmla="*/ 58 w 253"/>
                <a:gd name="T53" fmla="*/ 145 h 316"/>
                <a:gd name="T54" fmla="*/ 86 w 253"/>
                <a:gd name="T55" fmla="*/ 1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316">
                  <a:moveTo>
                    <a:pt x="234" y="95"/>
                  </a:moveTo>
                  <a:cubicBezTo>
                    <a:pt x="234" y="117"/>
                    <a:pt x="228" y="136"/>
                    <a:pt x="216" y="151"/>
                  </a:cubicBezTo>
                  <a:cubicBezTo>
                    <a:pt x="203" y="166"/>
                    <a:pt x="185" y="178"/>
                    <a:pt x="159" y="185"/>
                  </a:cubicBezTo>
                  <a:cubicBezTo>
                    <a:pt x="159" y="186"/>
                    <a:pt x="159" y="186"/>
                    <a:pt x="159" y="186"/>
                  </a:cubicBezTo>
                  <a:cubicBezTo>
                    <a:pt x="253" y="316"/>
                    <a:pt x="253" y="316"/>
                    <a:pt x="253" y="316"/>
                  </a:cubicBezTo>
                  <a:cubicBezTo>
                    <a:pt x="184" y="316"/>
                    <a:pt x="184" y="316"/>
                    <a:pt x="184" y="316"/>
                  </a:cubicBezTo>
                  <a:cubicBezTo>
                    <a:pt x="98" y="194"/>
                    <a:pt x="98" y="194"/>
                    <a:pt x="98" y="194"/>
                  </a:cubicBezTo>
                  <a:cubicBezTo>
                    <a:pt x="58" y="194"/>
                    <a:pt x="58" y="194"/>
                    <a:pt x="58" y="194"/>
                  </a:cubicBezTo>
                  <a:cubicBezTo>
                    <a:pt x="58" y="316"/>
                    <a:pt x="58" y="316"/>
                    <a:pt x="58" y="316"/>
                  </a:cubicBezTo>
                  <a:cubicBezTo>
                    <a:pt x="0" y="316"/>
                    <a:pt x="0" y="316"/>
                    <a:pt x="0" y="316"/>
                  </a:cubicBezTo>
                  <a:cubicBezTo>
                    <a:pt x="0" y="0"/>
                    <a:pt x="0" y="0"/>
                    <a:pt x="0" y="0"/>
                  </a:cubicBezTo>
                  <a:cubicBezTo>
                    <a:pt x="96" y="0"/>
                    <a:pt x="96" y="0"/>
                    <a:pt x="96" y="0"/>
                  </a:cubicBezTo>
                  <a:cubicBezTo>
                    <a:pt x="112" y="0"/>
                    <a:pt x="127" y="1"/>
                    <a:pt x="141" y="3"/>
                  </a:cubicBezTo>
                  <a:cubicBezTo>
                    <a:pt x="154" y="4"/>
                    <a:pt x="166" y="7"/>
                    <a:pt x="176" y="11"/>
                  </a:cubicBezTo>
                  <a:cubicBezTo>
                    <a:pt x="194" y="18"/>
                    <a:pt x="209" y="28"/>
                    <a:pt x="219" y="42"/>
                  </a:cubicBezTo>
                  <a:cubicBezTo>
                    <a:pt x="229" y="56"/>
                    <a:pt x="234" y="74"/>
                    <a:pt x="234" y="95"/>
                  </a:cubicBezTo>
                  <a:close/>
                  <a:moveTo>
                    <a:pt x="86" y="145"/>
                  </a:moveTo>
                  <a:cubicBezTo>
                    <a:pt x="100" y="145"/>
                    <a:pt x="111" y="145"/>
                    <a:pt x="120" y="143"/>
                  </a:cubicBezTo>
                  <a:cubicBezTo>
                    <a:pt x="129" y="142"/>
                    <a:pt x="137" y="140"/>
                    <a:pt x="143" y="138"/>
                  </a:cubicBezTo>
                  <a:cubicBezTo>
                    <a:pt x="155" y="134"/>
                    <a:pt x="163" y="128"/>
                    <a:pt x="168" y="120"/>
                  </a:cubicBezTo>
                  <a:cubicBezTo>
                    <a:pt x="172" y="112"/>
                    <a:pt x="174" y="104"/>
                    <a:pt x="174" y="94"/>
                  </a:cubicBezTo>
                  <a:cubicBezTo>
                    <a:pt x="174" y="85"/>
                    <a:pt x="173" y="78"/>
                    <a:pt x="169" y="71"/>
                  </a:cubicBezTo>
                  <a:cubicBezTo>
                    <a:pt x="165" y="65"/>
                    <a:pt x="159" y="59"/>
                    <a:pt x="151" y="56"/>
                  </a:cubicBezTo>
                  <a:cubicBezTo>
                    <a:pt x="145" y="53"/>
                    <a:pt x="139" y="51"/>
                    <a:pt x="130" y="50"/>
                  </a:cubicBezTo>
                  <a:cubicBezTo>
                    <a:pt x="122" y="49"/>
                    <a:pt x="111" y="48"/>
                    <a:pt x="99" y="48"/>
                  </a:cubicBezTo>
                  <a:cubicBezTo>
                    <a:pt x="58" y="48"/>
                    <a:pt x="58" y="48"/>
                    <a:pt x="58" y="48"/>
                  </a:cubicBezTo>
                  <a:cubicBezTo>
                    <a:pt x="58" y="145"/>
                    <a:pt x="58" y="145"/>
                    <a:pt x="58" y="145"/>
                  </a:cubicBezTo>
                  <a:lnTo>
                    <a:pt x="86"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3">
              <a:extLst>
                <a:ext uri="{FF2B5EF4-FFF2-40B4-BE49-F238E27FC236}">
                  <a16:creationId xmlns:a16="http://schemas.microsoft.com/office/drawing/2014/main" id="{FF5D1AF1-DADC-4F98-A028-52AC0047F288}"/>
                </a:ext>
              </a:extLst>
            </p:cNvPr>
            <p:cNvSpPr>
              <a:spLocks/>
            </p:cNvSpPr>
            <p:nvPr userDrawn="1"/>
          </p:nvSpPr>
          <p:spPr bwMode="auto">
            <a:xfrm>
              <a:off x="16354425" y="2493963"/>
              <a:ext cx="349250" cy="368300"/>
            </a:xfrm>
            <a:custGeom>
              <a:avLst/>
              <a:gdLst>
                <a:gd name="T0" fmla="*/ 150 w 299"/>
                <a:gd name="T1" fmla="*/ 239 h 316"/>
                <a:gd name="T2" fmla="*/ 163 w 299"/>
                <a:gd name="T3" fmla="*/ 202 h 316"/>
                <a:gd name="T4" fmla="*/ 179 w 299"/>
                <a:gd name="T5" fmla="*/ 157 h 316"/>
                <a:gd name="T6" fmla="*/ 238 w 299"/>
                <a:gd name="T7" fmla="*/ 0 h 316"/>
                <a:gd name="T8" fmla="*/ 299 w 299"/>
                <a:gd name="T9" fmla="*/ 0 h 316"/>
                <a:gd name="T10" fmla="*/ 175 w 299"/>
                <a:gd name="T11" fmla="*/ 316 h 316"/>
                <a:gd name="T12" fmla="*/ 123 w 299"/>
                <a:gd name="T13" fmla="*/ 316 h 316"/>
                <a:gd name="T14" fmla="*/ 0 w 299"/>
                <a:gd name="T15" fmla="*/ 0 h 316"/>
                <a:gd name="T16" fmla="*/ 62 w 299"/>
                <a:gd name="T17" fmla="*/ 0 h 316"/>
                <a:gd name="T18" fmla="*/ 120 w 299"/>
                <a:gd name="T19" fmla="*/ 157 h 316"/>
                <a:gd name="T20" fmla="*/ 137 w 299"/>
                <a:gd name="T21" fmla="*/ 202 h 316"/>
                <a:gd name="T22" fmla="*/ 149 w 299"/>
                <a:gd name="T23" fmla="*/ 239 h 316"/>
                <a:gd name="T24" fmla="*/ 150 w 299"/>
                <a:gd name="T25" fmla="*/ 23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316">
                  <a:moveTo>
                    <a:pt x="150" y="239"/>
                  </a:moveTo>
                  <a:cubicBezTo>
                    <a:pt x="156" y="222"/>
                    <a:pt x="160" y="209"/>
                    <a:pt x="163" y="202"/>
                  </a:cubicBezTo>
                  <a:cubicBezTo>
                    <a:pt x="165" y="195"/>
                    <a:pt x="171" y="180"/>
                    <a:pt x="179" y="157"/>
                  </a:cubicBezTo>
                  <a:cubicBezTo>
                    <a:pt x="238" y="0"/>
                    <a:pt x="238" y="0"/>
                    <a:pt x="238" y="0"/>
                  </a:cubicBezTo>
                  <a:cubicBezTo>
                    <a:pt x="299" y="0"/>
                    <a:pt x="299" y="0"/>
                    <a:pt x="299" y="0"/>
                  </a:cubicBezTo>
                  <a:cubicBezTo>
                    <a:pt x="175" y="316"/>
                    <a:pt x="175" y="316"/>
                    <a:pt x="175" y="316"/>
                  </a:cubicBezTo>
                  <a:cubicBezTo>
                    <a:pt x="123" y="316"/>
                    <a:pt x="123" y="316"/>
                    <a:pt x="123" y="316"/>
                  </a:cubicBezTo>
                  <a:cubicBezTo>
                    <a:pt x="0" y="0"/>
                    <a:pt x="0" y="0"/>
                    <a:pt x="0" y="0"/>
                  </a:cubicBezTo>
                  <a:cubicBezTo>
                    <a:pt x="62" y="0"/>
                    <a:pt x="62" y="0"/>
                    <a:pt x="62" y="0"/>
                  </a:cubicBezTo>
                  <a:cubicBezTo>
                    <a:pt x="120" y="157"/>
                    <a:pt x="120" y="157"/>
                    <a:pt x="120" y="157"/>
                  </a:cubicBezTo>
                  <a:cubicBezTo>
                    <a:pt x="128" y="180"/>
                    <a:pt x="134" y="195"/>
                    <a:pt x="137" y="202"/>
                  </a:cubicBezTo>
                  <a:cubicBezTo>
                    <a:pt x="139" y="209"/>
                    <a:pt x="143" y="222"/>
                    <a:pt x="149" y="239"/>
                  </a:cubicBezTo>
                  <a:lnTo>
                    <a:pt x="150"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4">
              <a:extLst>
                <a:ext uri="{FF2B5EF4-FFF2-40B4-BE49-F238E27FC236}">
                  <a16:creationId xmlns:a16="http://schemas.microsoft.com/office/drawing/2014/main" id="{3A4818AC-F77C-450A-B026-259A49CAB7ED}"/>
                </a:ext>
              </a:extLst>
            </p:cNvPr>
            <p:cNvSpPr>
              <a:spLocks noEditPoints="1"/>
            </p:cNvSpPr>
            <p:nvPr userDrawn="1"/>
          </p:nvSpPr>
          <p:spPr bwMode="auto">
            <a:xfrm>
              <a:off x="16673513" y="2493963"/>
              <a:ext cx="354012" cy="368300"/>
            </a:xfrm>
            <a:custGeom>
              <a:avLst/>
              <a:gdLst>
                <a:gd name="T0" fmla="*/ 212 w 304"/>
                <a:gd name="T1" fmla="*/ 235 h 316"/>
                <a:gd name="T2" fmla="*/ 93 w 304"/>
                <a:gd name="T3" fmla="*/ 235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5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5"/>
                  </a:moveTo>
                  <a:cubicBezTo>
                    <a:pt x="93" y="235"/>
                    <a:pt x="93" y="235"/>
                    <a:pt x="93" y="235"/>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5"/>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6"/>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5">
              <a:extLst>
                <a:ext uri="{FF2B5EF4-FFF2-40B4-BE49-F238E27FC236}">
                  <a16:creationId xmlns:a16="http://schemas.microsoft.com/office/drawing/2014/main" id="{21FDD348-0951-413B-AEB7-8B42533A86E3}"/>
                </a:ext>
              </a:extLst>
            </p:cNvPr>
            <p:cNvSpPr>
              <a:spLocks/>
            </p:cNvSpPr>
            <p:nvPr userDrawn="1"/>
          </p:nvSpPr>
          <p:spPr bwMode="auto">
            <a:xfrm>
              <a:off x="17067213" y="2493963"/>
              <a:ext cx="241300" cy="368300"/>
            </a:xfrm>
            <a:custGeom>
              <a:avLst/>
              <a:gdLst>
                <a:gd name="T0" fmla="*/ 43 w 152"/>
                <a:gd name="T1" fmla="*/ 0 h 232"/>
                <a:gd name="T2" fmla="*/ 43 w 152"/>
                <a:gd name="T3" fmla="*/ 196 h 232"/>
                <a:gd name="T4" fmla="*/ 152 w 152"/>
                <a:gd name="T5" fmla="*/ 196 h 232"/>
                <a:gd name="T6" fmla="*/ 152 w 152"/>
                <a:gd name="T7" fmla="*/ 232 h 232"/>
                <a:gd name="T8" fmla="*/ 0 w 152"/>
                <a:gd name="T9" fmla="*/ 232 h 232"/>
                <a:gd name="T10" fmla="*/ 0 w 152"/>
                <a:gd name="T11" fmla="*/ 0 h 232"/>
                <a:gd name="T12" fmla="*/ 43 w 152"/>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2" h="232">
                  <a:moveTo>
                    <a:pt x="43" y="0"/>
                  </a:moveTo>
                  <a:lnTo>
                    <a:pt x="43" y="196"/>
                  </a:lnTo>
                  <a:lnTo>
                    <a:pt x="152" y="196"/>
                  </a:lnTo>
                  <a:lnTo>
                    <a:pt x="152" y="232"/>
                  </a:lnTo>
                  <a:lnTo>
                    <a:pt x="0" y="232"/>
                  </a:lnTo>
                  <a:lnTo>
                    <a:pt x="0"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6">
              <a:extLst>
                <a:ext uri="{FF2B5EF4-FFF2-40B4-BE49-F238E27FC236}">
                  <a16:creationId xmlns:a16="http://schemas.microsoft.com/office/drawing/2014/main" id="{057BCFE4-72C1-4CFC-B033-8B5747065518}"/>
                </a:ext>
              </a:extLst>
            </p:cNvPr>
            <p:cNvSpPr>
              <a:spLocks/>
            </p:cNvSpPr>
            <p:nvPr userDrawn="1"/>
          </p:nvSpPr>
          <p:spPr bwMode="auto">
            <a:xfrm>
              <a:off x="17252950" y="2493963"/>
              <a:ext cx="306387" cy="368300"/>
            </a:xfrm>
            <a:custGeom>
              <a:avLst/>
              <a:gdLst>
                <a:gd name="T0" fmla="*/ 118 w 193"/>
                <a:gd name="T1" fmla="*/ 232 h 232"/>
                <a:gd name="T2" fmla="*/ 75 w 193"/>
                <a:gd name="T3" fmla="*/ 232 h 232"/>
                <a:gd name="T4" fmla="*/ 75 w 193"/>
                <a:gd name="T5" fmla="*/ 35 h 232"/>
                <a:gd name="T6" fmla="*/ 0 w 193"/>
                <a:gd name="T7" fmla="*/ 35 h 232"/>
                <a:gd name="T8" fmla="*/ 0 w 193"/>
                <a:gd name="T9" fmla="*/ 0 h 232"/>
                <a:gd name="T10" fmla="*/ 193 w 193"/>
                <a:gd name="T11" fmla="*/ 0 h 232"/>
                <a:gd name="T12" fmla="*/ 193 w 193"/>
                <a:gd name="T13" fmla="*/ 35 h 232"/>
                <a:gd name="T14" fmla="*/ 118 w 193"/>
                <a:gd name="T15" fmla="*/ 35 h 232"/>
                <a:gd name="T16" fmla="*/ 118 w 193"/>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32">
                  <a:moveTo>
                    <a:pt x="118" y="232"/>
                  </a:moveTo>
                  <a:lnTo>
                    <a:pt x="75" y="232"/>
                  </a:lnTo>
                  <a:lnTo>
                    <a:pt x="75" y="35"/>
                  </a:lnTo>
                  <a:lnTo>
                    <a:pt x="0" y="35"/>
                  </a:lnTo>
                  <a:lnTo>
                    <a:pt x="0" y="0"/>
                  </a:lnTo>
                  <a:lnTo>
                    <a:pt x="193" y="0"/>
                  </a:lnTo>
                  <a:lnTo>
                    <a:pt x="193" y="35"/>
                  </a:lnTo>
                  <a:lnTo>
                    <a:pt x="118" y="35"/>
                  </a:lnTo>
                  <a:lnTo>
                    <a:pt x="118"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17">
              <a:extLst>
                <a:ext uri="{FF2B5EF4-FFF2-40B4-BE49-F238E27FC236}">
                  <a16:creationId xmlns:a16="http://schemas.microsoft.com/office/drawing/2014/main" id="{44FCD148-E334-4AE0-AF7A-5A1B6DB69C2F}"/>
                </a:ext>
              </a:extLst>
            </p:cNvPr>
            <p:cNvSpPr>
              <a:spLocks noEditPoints="1"/>
            </p:cNvSpPr>
            <p:nvPr userDrawn="1"/>
          </p:nvSpPr>
          <p:spPr bwMode="auto">
            <a:xfrm>
              <a:off x="17532350" y="2493963"/>
              <a:ext cx="354012" cy="368300"/>
            </a:xfrm>
            <a:custGeom>
              <a:avLst/>
              <a:gdLst>
                <a:gd name="T0" fmla="*/ 212 w 304"/>
                <a:gd name="T1" fmla="*/ 235 h 316"/>
                <a:gd name="T2" fmla="*/ 93 w 304"/>
                <a:gd name="T3" fmla="*/ 235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5 h 316"/>
                <a:gd name="T18" fmla="*/ 152 w 304"/>
                <a:gd name="T19" fmla="*/ 76 h 316"/>
                <a:gd name="T20" fmla="*/ 122 w 304"/>
                <a:gd name="T21" fmla="*/ 159 h 316"/>
                <a:gd name="T22" fmla="*/ 112 w 304"/>
                <a:gd name="T23" fmla="*/ 187 h 316"/>
                <a:gd name="T24" fmla="*/ 193 w 304"/>
                <a:gd name="T25" fmla="*/ 187 h 316"/>
                <a:gd name="T26" fmla="*/ 182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5"/>
                  </a:moveTo>
                  <a:cubicBezTo>
                    <a:pt x="93" y="235"/>
                    <a:pt x="93" y="235"/>
                    <a:pt x="93" y="235"/>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5"/>
                  </a:lnTo>
                  <a:close/>
                  <a:moveTo>
                    <a:pt x="152" y="76"/>
                  </a:moveTo>
                  <a:cubicBezTo>
                    <a:pt x="141" y="109"/>
                    <a:pt x="131" y="137"/>
                    <a:pt x="122" y="159"/>
                  </a:cubicBezTo>
                  <a:cubicBezTo>
                    <a:pt x="112" y="187"/>
                    <a:pt x="112" y="187"/>
                    <a:pt x="112" y="187"/>
                  </a:cubicBezTo>
                  <a:cubicBezTo>
                    <a:pt x="193" y="187"/>
                    <a:pt x="193" y="187"/>
                    <a:pt x="193" y="187"/>
                  </a:cubicBezTo>
                  <a:cubicBezTo>
                    <a:pt x="182" y="159"/>
                    <a:pt x="182" y="159"/>
                    <a:pt x="182" y="159"/>
                  </a:cubicBezTo>
                  <a:cubicBezTo>
                    <a:pt x="174" y="136"/>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8">
              <a:extLst>
                <a:ext uri="{FF2B5EF4-FFF2-40B4-BE49-F238E27FC236}">
                  <a16:creationId xmlns:a16="http://schemas.microsoft.com/office/drawing/2014/main" id="{490EBD5B-0AB8-4928-A3B4-476320422754}"/>
                </a:ext>
              </a:extLst>
            </p:cNvPr>
            <p:cNvSpPr>
              <a:spLocks/>
            </p:cNvSpPr>
            <p:nvPr userDrawn="1"/>
          </p:nvSpPr>
          <p:spPr bwMode="auto">
            <a:xfrm>
              <a:off x="17973675" y="2460626"/>
              <a:ext cx="266700" cy="430213"/>
            </a:xfrm>
            <a:custGeom>
              <a:avLst/>
              <a:gdLst>
                <a:gd name="T0" fmla="*/ 5 w 228"/>
                <a:gd name="T1" fmla="*/ 354 h 369"/>
                <a:gd name="T2" fmla="*/ 12 w 228"/>
                <a:gd name="T3" fmla="*/ 359 h 369"/>
                <a:gd name="T4" fmla="*/ 216 w 228"/>
                <a:gd name="T5" fmla="*/ 194 h 369"/>
                <a:gd name="T6" fmla="*/ 216 w 228"/>
                <a:gd name="T7" fmla="*/ 175 h 369"/>
                <a:gd name="T8" fmla="*/ 12 w 228"/>
                <a:gd name="T9" fmla="*/ 10 h 369"/>
                <a:gd name="T10" fmla="*/ 5 w 228"/>
                <a:gd name="T11" fmla="*/ 15 h 369"/>
                <a:gd name="T12" fmla="*/ 51 w 228"/>
                <a:gd name="T13" fmla="*/ 170 h 369"/>
                <a:gd name="T14" fmla="*/ 51 w 228"/>
                <a:gd name="T15" fmla="*/ 199 h 369"/>
                <a:gd name="T16" fmla="*/ 5 w 228"/>
                <a:gd name="T17" fmla="*/ 35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69">
                  <a:moveTo>
                    <a:pt x="5" y="354"/>
                  </a:moveTo>
                  <a:cubicBezTo>
                    <a:pt x="5" y="354"/>
                    <a:pt x="0" y="369"/>
                    <a:pt x="12" y="359"/>
                  </a:cubicBezTo>
                  <a:cubicBezTo>
                    <a:pt x="216" y="194"/>
                    <a:pt x="216" y="194"/>
                    <a:pt x="216" y="194"/>
                  </a:cubicBezTo>
                  <a:cubicBezTo>
                    <a:pt x="216" y="194"/>
                    <a:pt x="228" y="184"/>
                    <a:pt x="216" y="175"/>
                  </a:cubicBezTo>
                  <a:cubicBezTo>
                    <a:pt x="12" y="10"/>
                    <a:pt x="12" y="10"/>
                    <a:pt x="12" y="10"/>
                  </a:cubicBezTo>
                  <a:cubicBezTo>
                    <a:pt x="12" y="10"/>
                    <a:pt x="0" y="0"/>
                    <a:pt x="5" y="15"/>
                  </a:cubicBezTo>
                  <a:cubicBezTo>
                    <a:pt x="51" y="170"/>
                    <a:pt x="51" y="170"/>
                    <a:pt x="51" y="170"/>
                  </a:cubicBezTo>
                  <a:cubicBezTo>
                    <a:pt x="51" y="170"/>
                    <a:pt x="56" y="184"/>
                    <a:pt x="51" y="199"/>
                  </a:cubicBezTo>
                  <a:lnTo>
                    <a:pt x="5"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9">
              <a:extLst>
                <a:ext uri="{FF2B5EF4-FFF2-40B4-BE49-F238E27FC236}">
                  <a16:creationId xmlns:a16="http://schemas.microsoft.com/office/drawing/2014/main" id="{62414730-BE5E-4E50-A953-A8896095EC44}"/>
                </a:ext>
              </a:extLst>
            </p:cNvPr>
            <p:cNvSpPr>
              <a:spLocks noEditPoints="1"/>
            </p:cNvSpPr>
            <p:nvPr userDrawn="1"/>
          </p:nvSpPr>
          <p:spPr bwMode="auto">
            <a:xfrm>
              <a:off x="13798550" y="2770188"/>
              <a:ext cx="836612" cy="246063"/>
            </a:xfrm>
            <a:custGeom>
              <a:avLst/>
              <a:gdLst>
                <a:gd name="T0" fmla="*/ 598 w 718"/>
                <a:gd name="T1" fmla="*/ 96 h 211"/>
                <a:gd name="T2" fmla="*/ 358 w 718"/>
                <a:gd name="T3" fmla="*/ 164 h 211"/>
                <a:gd name="T4" fmla="*/ 120 w 718"/>
                <a:gd name="T5" fmla="*/ 93 h 211"/>
                <a:gd name="T6" fmla="*/ 359 w 718"/>
                <a:gd name="T7" fmla="*/ 25 h 211"/>
                <a:gd name="T8" fmla="*/ 598 w 718"/>
                <a:gd name="T9" fmla="*/ 96 h 211"/>
                <a:gd name="T10" fmla="*/ 717 w 718"/>
                <a:gd name="T11" fmla="*/ 108 h 211"/>
                <a:gd name="T12" fmla="*/ 359 w 718"/>
                <a:gd name="T13" fmla="*/ 2 h 211"/>
                <a:gd name="T14" fmla="*/ 0 w 718"/>
                <a:gd name="T15" fmla="*/ 103 h 211"/>
                <a:gd name="T16" fmla="*/ 358 w 718"/>
                <a:gd name="T17" fmla="*/ 210 h 211"/>
                <a:gd name="T18" fmla="*/ 717 w 718"/>
                <a:gd name="T19" fmla="*/ 10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211">
                  <a:moveTo>
                    <a:pt x="598" y="96"/>
                  </a:moveTo>
                  <a:cubicBezTo>
                    <a:pt x="597" y="134"/>
                    <a:pt x="490" y="164"/>
                    <a:pt x="358" y="164"/>
                  </a:cubicBezTo>
                  <a:cubicBezTo>
                    <a:pt x="227" y="163"/>
                    <a:pt x="120" y="131"/>
                    <a:pt x="120" y="93"/>
                  </a:cubicBezTo>
                  <a:cubicBezTo>
                    <a:pt x="120" y="54"/>
                    <a:pt x="227" y="24"/>
                    <a:pt x="359" y="25"/>
                  </a:cubicBezTo>
                  <a:cubicBezTo>
                    <a:pt x="491" y="26"/>
                    <a:pt x="598" y="57"/>
                    <a:pt x="598" y="96"/>
                  </a:cubicBezTo>
                  <a:moveTo>
                    <a:pt x="717" y="108"/>
                  </a:moveTo>
                  <a:cubicBezTo>
                    <a:pt x="718" y="51"/>
                    <a:pt x="557" y="3"/>
                    <a:pt x="359" y="2"/>
                  </a:cubicBezTo>
                  <a:cubicBezTo>
                    <a:pt x="161" y="0"/>
                    <a:pt x="1" y="46"/>
                    <a:pt x="0" y="103"/>
                  </a:cubicBezTo>
                  <a:cubicBezTo>
                    <a:pt x="0" y="161"/>
                    <a:pt x="160" y="209"/>
                    <a:pt x="358" y="210"/>
                  </a:cubicBezTo>
                  <a:cubicBezTo>
                    <a:pt x="556" y="211"/>
                    <a:pt x="717" y="166"/>
                    <a:pt x="717" y="108"/>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0">
              <a:extLst>
                <a:ext uri="{FF2B5EF4-FFF2-40B4-BE49-F238E27FC236}">
                  <a16:creationId xmlns:a16="http://schemas.microsoft.com/office/drawing/2014/main" id="{086FB58C-FC99-43C3-9CB5-3B15BF8FAAD5}"/>
                </a:ext>
              </a:extLst>
            </p:cNvPr>
            <p:cNvSpPr>
              <a:spLocks noEditPoints="1"/>
            </p:cNvSpPr>
            <p:nvPr userDrawn="1"/>
          </p:nvSpPr>
          <p:spPr bwMode="auto">
            <a:xfrm>
              <a:off x="14019213" y="2820988"/>
              <a:ext cx="395287" cy="115888"/>
            </a:xfrm>
            <a:custGeom>
              <a:avLst/>
              <a:gdLst>
                <a:gd name="T0" fmla="*/ 283 w 339"/>
                <a:gd name="T1" fmla="*/ 45 h 100"/>
                <a:gd name="T2" fmla="*/ 170 w 339"/>
                <a:gd name="T3" fmla="*/ 77 h 100"/>
                <a:gd name="T4" fmla="*/ 57 w 339"/>
                <a:gd name="T5" fmla="*/ 44 h 100"/>
                <a:gd name="T6" fmla="*/ 170 w 339"/>
                <a:gd name="T7" fmla="*/ 12 h 100"/>
                <a:gd name="T8" fmla="*/ 283 w 339"/>
                <a:gd name="T9" fmla="*/ 45 h 100"/>
                <a:gd name="T10" fmla="*/ 339 w 339"/>
                <a:gd name="T11" fmla="*/ 51 h 100"/>
                <a:gd name="T12" fmla="*/ 170 w 339"/>
                <a:gd name="T13" fmla="*/ 1 h 100"/>
                <a:gd name="T14" fmla="*/ 0 w 339"/>
                <a:gd name="T15" fmla="*/ 49 h 100"/>
                <a:gd name="T16" fmla="*/ 170 w 339"/>
                <a:gd name="T17" fmla="*/ 99 h 100"/>
                <a:gd name="T18" fmla="*/ 339 w 339"/>
                <a:gd name="T1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100">
                  <a:moveTo>
                    <a:pt x="283" y="45"/>
                  </a:moveTo>
                  <a:cubicBezTo>
                    <a:pt x="283" y="63"/>
                    <a:pt x="232" y="78"/>
                    <a:pt x="170" y="77"/>
                  </a:cubicBezTo>
                  <a:cubicBezTo>
                    <a:pt x="107" y="77"/>
                    <a:pt x="57" y="62"/>
                    <a:pt x="57" y="44"/>
                  </a:cubicBezTo>
                  <a:cubicBezTo>
                    <a:pt x="57" y="26"/>
                    <a:pt x="108" y="11"/>
                    <a:pt x="170" y="12"/>
                  </a:cubicBezTo>
                  <a:cubicBezTo>
                    <a:pt x="232" y="12"/>
                    <a:pt x="283" y="27"/>
                    <a:pt x="283" y="45"/>
                  </a:cubicBezTo>
                  <a:moveTo>
                    <a:pt x="339" y="51"/>
                  </a:moveTo>
                  <a:cubicBezTo>
                    <a:pt x="339" y="24"/>
                    <a:pt x="264" y="1"/>
                    <a:pt x="170" y="1"/>
                  </a:cubicBezTo>
                  <a:cubicBezTo>
                    <a:pt x="77" y="0"/>
                    <a:pt x="1" y="22"/>
                    <a:pt x="0" y="49"/>
                  </a:cubicBezTo>
                  <a:cubicBezTo>
                    <a:pt x="0" y="76"/>
                    <a:pt x="76" y="99"/>
                    <a:pt x="170" y="99"/>
                  </a:cubicBezTo>
                  <a:cubicBezTo>
                    <a:pt x="263" y="100"/>
                    <a:pt x="339" y="78"/>
                    <a:pt x="339" y="51"/>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1">
              <a:extLst>
                <a:ext uri="{FF2B5EF4-FFF2-40B4-BE49-F238E27FC236}">
                  <a16:creationId xmlns:a16="http://schemas.microsoft.com/office/drawing/2014/main" id="{CDA579DE-A150-426C-94F2-81D2019B4DA6}"/>
                </a:ext>
              </a:extLst>
            </p:cNvPr>
            <p:cNvSpPr>
              <a:spLocks/>
            </p:cNvSpPr>
            <p:nvPr userDrawn="1"/>
          </p:nvSpPr>
          <p:spPr bwMode="auto">
            <a:xfrm>
              <a:off x="13927138" y="2333626"/>
              <a:ext cx="574675" cy="554038"/>
            </a:xfrm>
            <a:custGeom>
              <a:avLst/>
              <a:gdLst>
                <a:gd name="T0" fmla="*/ 485 w 493"/>
                <a:gd name="T1" fmla="*/ 241 h 475"/>
                <a:gd name="T2" fmla="*/ 353 w 493"/>
                <a:gd name="T3" fmla="*/ 40 h 475"/>
                <a:gd name="T4" fmla="*/ 297 w 493"/>
                <a:gd name="T5" fmla="*/ 57 h 475"/>
                <a:gd name="T6" fmla="*/ 138 w 493"/>
                <a:gd name="T7" fmla="*/ 2 h 475"/>
                <a:gd name="T8" fmla="*/ 54 w 493"/>
                <a:gd name="T9" fmla="*/ 49 h 475"/>
                <a:gd name="T10" fmla="*/ 36 w 493"/>
                <a:gd name="T11" fmla="*/ 15 h 475"/>
                <a:gd name="T12" fmla="*/ 24 w 493"/>
                <a:gd name="T13" fmla="*/ 11 h 475"/>
                <a:gd name="T14" fmla="*/ 7 w 493"/>
                <a:gd name="T15" fmla="*/ 21 h 475"/>
                <a:gd name="T16" fmla="*/ 4 w 493"/>
                <a:gd name="T17" fmla="*/ 32 h 475"/>
                <a:gd name="T18" fmla="*/ 237 w 493"/>
                <a:gd name="T19" fmla="*/ 466 h 475"/>
                <a:gd name="T20" fmla="*/ 254 w 493"/>
                <a:gd name="T21" fmla="*/ 475 h 475"/>
                <a:gd name="T22" fmla="*/ 275 w 493"/>
                <a:gd name="T23" fmla="*/ 472 h 475"/>
                <a:gd name="T24" fmla="*/ 278 w 493"/>
                <a:gd name="T25" fmla="*/ 462 h 475"/>
                <a:gd name="T26" fmla="*/ 177 w 493"/>
                <a:gd name="T27" fmla="*/ 276 h 475"/>
                <a:gd name="T28" fmla="*/ 242 w 493"/>
                <a:gd name="T29" fmla="*/ 223 h 475"/>
                <a:gd name="T30" fmla="*/ 421 w 493"/>
                <a:gd name="T31" fmla="*/ 289 h 475"/>
                <a:gd name="T32" fmla="*/ 485 w 493"/>
                <a:gd name="T33" fmla="*/ 24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475">
                  <a:moveTo>
                    <a:pt x="485" y="241"/>
                  </a:moveTo>
                  <a:cubicBezTo>
                    <a:pt x="477" y="232"/>
                    <a:pt x="358" y="50"/>
                    <a:pt x="353" y="40"/>
                  </a:cubicBezTo>
                  <a:cubicBezTo>
                    <a:pt x="348" y="29"/>
                    <a:pt x="330" y="54"/>
                    <a:pt x="297" y="57"/>
                  </a:cubicBezTo>
                  <a:cubicBezTo>
                    <a:pt x="265" y="61"/>
                    <a:pt x="185" y="5"/>
                    <a:pt x="138" y="2"/>
                  </a:cubicBezTo>
                  <a:cubicBezTo>
                    <a:pt x="101" y="0"/>
                    <a:pt x="67" y="35"/>
                    <a:pt x="54" y="49"/>
                  </a:cubicBezTo>
                  <a:cubicBezTo>
                    <a:pt x="36" y="15"/>
                    <a:pt x="36" y="15"/>
                    <a:pt x="36" y="15"/>
                  </a:cubicBezTo>
                  <a:cubicBezTo>
                    <a:pt x="36" y="15"/>
                    <a:pt x="32" y="7"/>
                    <a:pt x="24" y="11"/>
                  </a:cubicBezTo>
                  <a:cubicBezTo>
                    <a:pt x="7" y="21"/>
                    <a:pt x="7" y="21"/>
                    <a:pt x="7" y="21"/>
                  </a:cubicBezTo>
                  <a:cubicBezTo>
                    <a:pt x="7" y="21"/>
                    <a:pt x="0" y="25"/>
                    <a:pt x="4" y="32"/>
                  </a:cubicBezTo>
                  <a:cubicBezTo>
                    <a:pt x="237" y="466"/>
                    <a:pt x="237" y="466"/>
                    <a:pt x="237" y="466"/>
                  </a:cubicBezTo>
                  <a:cubicBezTo>
                    <a:pt x="237" y="466"/>
                    <a:pt x="243" y="475"/>
                    <a:pt x="254" y="475"/>
                  </a:cubicBezTo>
                  <a:cubicBezTo>
                    <a:pt x="275" y="472"/>
                    <a:pt x="275" y="472"/>
                    <a:pt x="275" y="472"/>
                  </a:cubicBezTo>
                  <a:cubicBezTo>
                    <a:pt x="275" y="472"/>
                    <a:pt x="282" y="470"/>
                    <a:pt x="278" y="462"/>
                  </a:cubicBezTo>
                  <a:cubicBezTo>
                    <a:pt x="177" y="276"/>
                    <a:pt x="177" y="276"/>
                    <a:pt x="177" y="276"/>
                  </a:cubicBezTo>
                  <a:cubicBezTo>
                    <a:pt x="185" y="264"/>
                    <a:pt x="206" y="237"/>
                    <a:pt x="242" y="223"/>
                  </a:cubicBezTo>
                  <a:cubicBezTo>
                    <a:pt x="278" y="208"/>
                    <a:pt x="388" y="284"/>
                    <a:pt x="421" y="289"/>
                  </a:cubicBezTo>
                  <a:cubicBezTo>
                    <a:pt x="453" y="295"/>
                    <a:pt x="493" y="249"/>
                    <a:pt x="485" y="241"/>
                  </a:cubicBezTo>
                </a:path>
              </a:pathLst>
            </a:custGeom>
            <a:solidFill>
              <a:srgbClr val="52A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2" name="textruta 31">
            <a:hlinkClick r:id="rId3" action="ppaction://hlinksldjump"/>
            <a:extLst>
              <a:ext uri="{FF2B5EF4-FFF2-40B4-BE49-F238E27FC236}">
                <a16:creationId xmlns:a16="http://schemas.microsoft.com/office/drawing/2014/main" id="{F216EA08-26A4-471A-88DB-B1B3B4151F0F}"/>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3"/>
                </a:solidFill>
              </a:rPr>
              <a:t>Checklistor</a:t>
            </a:r>
          </a:p>
        </p:txBody>
      </p:sp>
      <p:sp>
        <p:nvSpPr>
          <p:cNvPr id="33" name="textruta 32">
            <a:hlinkClick r:id="rId4" action="ppaction://hlinksldjump"/>
            <a:extLst>
              <a:ext uri="{FF2B5EF4-FFF2-40B4-BE49-F238E27FC236}">
                <a16:creationId xmlns:a16="http://schemas.microsoft.com/office/drawing/2014/main" id="{B18744B1-F21E-4F86-99AE-E0172398AF6B}"/>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3"/>
                </a:solidFill>
              </a:rPr>
              <a:t>Meny</a:t>
            </a:r>
          </a:p>
        </p:txBody>
      </p:sp>
    </p:spTree>
    <p:extLst>
      <p:ext uri="{BB962C8B-B14F-4D97-AF65-F5344CB8AC3E}">
        <p14:creationId xmlns:p14="http://schemas.microsoft.com/office/powerpoint/2010/main" val="388880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9. Endast text">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5BB3593-E698-48AC-8096-A8617157BFF9}"/>
              </a:ext>
            </a:extLst>
          </p:cNvPr>
          <p:cNvSpPr/>
          <p:nvPr userDrawn="1"/>
        </p:nvSpPr>
        <p:spPr>
          <a:xfrm>
            <a:off x="670560" y="2417865"/>
            <a:ext cx="5425440" cy="3979862"/>
          </a:xfrm>
          <a:prstGeom prst="rect">
            <a:avLst/>
          </a:prstGeom>
          <a:solidFill>
            <a:srgbClr val="F1F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650456" y="906507"/>
            <a:ext cx="8280000" cy="539750"/>
          </a:xfrm>
        </p:spPr>
        <p:txBody>
          <a:bodyPr anchor="b">
            <a:noAutofit/>
          </a:bodyPr>
          <a:lstStyle>
            <a:lvl1pPr marL="0" marR="0" indent="0" defTabSz="914400" eaLnBrk="1" fontAlgn="auto" latinLnBrk="0" hangingPunct="1">
              <a:lnSpc>
                <a:spcPct val="100000"/>
              </a:lnSpc>
              <a:spcBef>
                <a:spcPts val="0"/>
              </a:spcBef>
              <a:spcAft>
                <a:spcPts val="0"/>
              </a:spcAft>
              <a:buClrTx/>
              <a:buSzTx/>
              <a:buFontTx/>
              <a:buNone/>
              <a:tabLst/>
              <a:defRPr sz="26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1016222" y="3104392"/>
            <a:ext cx="4975276" cy="3179852"/>
          </a:xfrm>
          <a:prstGeom prst="rect">
            <a:avLst/>
          </a:prstGeom>
        </p:spPr>
        <p:txBody>
          <a:bodyPr>
            <a:noAutofit/>
          </a:bodyPr>
          <a:lstStyle>
            <a:lvl1pPr marL="182563" indent="-182563">
              <a:buClr>
                <a:schemeClr val="tx1"/>
              </a:buClr>
              <a:buSzPct val="100000"/>
              <a:buFont typeface="Arial" panose="020B0604020202020204" pitchFamily="34" charset="0"/>
              <a:buChar char="•"/>
              <a:defRPr sz="140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Klicka här för att ändra format på bakgrundstexten</a:t>
            </a:r>
          </a:p>
        </p:txBody>
      </p:sp>
      <p:sp>
        <p:nvSpPr>
          <p:cNvPr id="6" name="Platshållare för text 4">
            <a:extLst>
              <a:ext uri="{FF2B5EF4-FFF2-40B4-BE49-F238E27FC236}">
                <a16:creationId xmlns:a16="http://schemas.microsoft.com/office/drawing/2014/main" id="{7CBD7A98-218D-4351-BE0E-3A2EEA60121B}"/>
              </a:ext>
            </a:extLst>
          </p:cNvPr>
          <p:cNvSpPr>
            <a:spLocks noGrp="1"/>
          </p:cNvSpPr>
          <p:nvPr>
            <p:ph type="body" sz="quarter" idx="12" hasCustomPrompt="1"/>
          </p:nvPr>
        </p:nvSpPr>
        <p:spPr>
          <a:xfrm>
            <a:off x="1016222" y="2528937"/>
            <a:ext cx="4975276" cy="428634"/>
          </a:xfrm>
          <a:prstGeom prst="rect">
            <a:avLst/>
          </a:prstGeom>
        </p:spPr>
        <p:txBody>
          <a:bodyPr anchor="b">
            <a:noAutofit/>
          </a:bodyPr>
          <a:lstStyle>
            <a:lvl1pPr marL="0" indent="0">
              <a:buClr>
                <a:schemeClr val="tx1"/>
              </a:buClr>
              <a:buSzPct val="100000"/>
              <a:buFontTx/>
              <a:buNone/>
              <a:defRPr sz="1800" b="1"/>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8" name="Platshållare för text 4">
            <a:extLst>
              <a:ext uri="{FF2B5EF4-FFF2-40B4-BE49-F238E27FC236}">
                <a16:creationId xmlns:a16="http://schemas.microsoft.com/office/drawing/2014/main" id="{9A451457-9013-4975-8CAF-A727901FD22C}"/>
              </a:ext>
            </a:extLst>
          </p:cNvPr>
          <p:cNvSpPr>
            <a:spLocks noGrp="1"/>
          </p:cNvSpPr>
          <p:nvPr>
            <p:ph type="body" sz="quarter" idx="13" hasCustomPrompt="1"/>
          </p:nvPr>
        </p:nvSpPr>
        <p:spPr>
          <a:xfrm>
            <a:off x="650463" y="1482578"/>
            <a:ext cx="8293240" cy="651021"/>
          </a:xfrm>
          <a:prstGeom prst="rect">
            <a:avLst/>
          </a:prstGeom>
        </p:spPr>
        <p:txBody>
          <a:bodyPr anchor="t">
            <a:noAutofit/>
          </a:bodyPr>
          <a:lstStyle>
            <a:lvl1pPr marL="0" indent="0">
              <a:buClr>
                <a:schemeClr val="tx1"/>
              </a:buClr>
              <a:buSzPct val="100000"/>
              <a:buFontTx/>
              <a:buNone/>
              <a:defRPr sz="1400" b="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10" name="Platshållare för bild 9">
            <a:extLst>
              <a:ext uri="{FF2B5EF4-FFF2-40B4-BE49-F238E27FC236}">
                <a16:creationId xmlns:a16="http://schemas.microsoft.com/office/drawing/2014/main" id="{FCAF40F5-FF7C-4889-9E22-1F0EE8DA2EC3}"/>
              </a:ext>
            </a:extLst>
          </p:cNvPr>
          <p:cNvSpPr>
            <a:spLocks noGrp="1"/>
          </p:cNvSpPr>
          <p:nvPr>
            <p:ph type="pic" sz="quarter" idx="14"/>
          </p:nvPr>
        </p:nvSpPr>
        <p:spPr>
          <a:xfrm>
            <a:off x="6096001" y="2417865"/>
            <a:ext cx="5408476" cy="3982935"/>
          </a:xfrm>
        </p:spPr>
        <p:txBody>
          <a:bodyPr>
            <a:normAutofit/>
          </a:bodyPr>
          <a:lstStyle>
            <a:lvl1pPr marL="0" indent="0" algn="ctr">
              <a:buNone/>
              <a:defRPr sz="1400"/>
            </a:lvl1pPr>
          </a:lstStyle>
          <a:p>
            <a:r>
              <a:rPr lang="sv-SE"/>
              <a:t>Klicka på ikonen för att lägga till en bild</a:t>
            </a:r>
          </a:p>
        </p:txBody>
      </p:sp>
      <p:grpSp>
        <p:nvGrpSpPr>
          <p:cNvPr id="12" name="Grupp 11">
            <a:extLst>
              <a:ext uri="{FF2B5EF4-FFF2-40B4-BE49-F238E27FC236}">
                <a16:creationId xmlns:a16="http://schemas.microsoft.com/office/drawing/2014/main" id="{EBDE70FF-841B-4190-A5E1-A845D9C6A8EF}"/>
              </a:ext>
            </a:extLst>
          </p:cNvPr>
          <p:cNvGrpSpPr/>
          <p:nvPr userDrawn="1"/>
        </p:nvGrpSpPr>
        <p:grpSpPr>
          <a:xfrm>
            <a:off x="425752" y="426455"/>
            <a:ext cx="149274" cy="243643"/>
            <a:chOff x="5846670" y="5124543"/>
            <a:chExt cx="552450" cy="901700"/>
          </a:xfrm>
          <a:solidFill>
            <a:schemeClr val="accent3"/>
          </a:solidFill>
        </p:grpSpPr>
        <p:sp>
          <p:nvSpPr>
            <p:cNvPr id="13" name="Freeform 5">
              <a:extLst>
                <a:ext uri="{FF2B5EF4-FFF2-40B4-BE49-F238E27FC236}">
                  <a16:creationId xmlns:a16="http://schemas.microsoft.com/office/drawing/2014/main" id="{1F4388F1-4A45-405C-B106-95E1765DEE5E}"/>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Oval 6">
              <a:extLst>
                <a:ext uri="{FF2B5EF4-FFF2-40B4-BE49-F238E27FC236}">
                  <a16:creationId xmlns:a16="http://schemas.microsoft.com/office/drawing/2014/main" id="{F8DD2759-D05A-4512-807C-F0FA2BC3FF0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5" name="Platshållare för text 4">
            <a:extLst>
              <a:ext uri="{FF2B5EF4-FFF2-40B4-BE49-F238E27FC236}">
                <a16:creationId xmlns:a16="http://schemas.microsoft.com/office/drawing/2014/main" id="{BD747C62-2910-4996-B58A-66DFBFA69785}"/>
              </a:ext>
            </a:extLst>
          </p:cNvPr>
          <p:cNvSpPr>
            <a:spLocks noGrp="1"/>
          </p:cNvSpPr>
          <p:nvPr>
            <p:ph type="body" sz="quarter" idx="15" hasCustomPrompt="1"/>
          </p:nvPr>
        </p:nvSpPr>
        <p:spPr>
          <a:xfrm>
            <a:off x="703477" y="150877"/>
            <a:ext cx="4708965" cy="575265"/>
          </a:xfrm>
          <a:prstGeom prst="rect">
            <a:avLst/>
          </a:prstGeom>
        </p:spPr>
        <p:txBody>
          <a:bodyPr anchor="b">
            <a:noAutofit/>
          </a:bodyPr>
          <a:lstStyle>
            <a:lvl1pPr marL="0" indent="0">
              <a:buNone/>
              <a:defRPr sz="1800" b="1">
                <a:solidFill>
                  <a:schemeClr val="accent3"/>
                </a:solidFill>
              </a:defRPr>
            </a:lvl1pPr>
            <a:lvl2pPr>
              <a:defRPr sz="2000"/>
            </a:lvl2pPr>
            <a:lvl3pPr>
              <a:defRPr sz="2000"/>
            </a:lvl3pPr>
            <a:lvl4pPr>
              <a:defRPr sz="2000"/>
            </a:lvl4pPr>
            <a:lvl5pPr>
              <a:defRPr sz="2000"/>
            </a:lvl5pPr>
          </a:lstStyle>
          <a:p>
            <a:pPr lvl="0"/>
            <a:r>
              <a:rPr lang="sv-SE"/>
              <a:t>xx</a:t>
            </a:r>
          </a:p>
        </p:txBody>
      </p:sp>
      <p:sp>
        <p:nvSpPr>
          <p:cNvPr id="18" name="textruta 17">
            <a:hlinkClick r:id="rId2" action="ppaction://hlinksldjump"/>
            <a:extLst>
              <a:ext uri="{FF2B5EF4-FFF2-40B4-BE49-F238E27FC236}">
                <a16:creationId xmlns:a16="http://schemas.microsoft.com/office/drawing/2014/main" id="{94488DD1-0501-4907-93E1-7E0ED92CA196}"/>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3"/>
                </a:solidFill>
              </a:rPr>
              <a:t>Checklistor</a:t>
            </a:r>
          </a:p>
        </p:txBody>
      </p:sp>
      <p:sp>
        <p:nvSpPr>
          <p:cNvPr id="19" name="textruta 18">
            <a:hlinkClick r:id="rId3" action="ppaction://hlinksldjump"/>
            <a:extLst>
              <a:ext uri="{FF2B5EF4-FFF2-40B4-BE49-F238E27FC236}">
                <a16:creationId xmlns:a16="http://schemas.microsoft.com/office/drawing/2014/main" id="{D1B6F674-E6BB-4873-B99C-AFF6017C33B9}"/>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3"/>
                </a:solidFill>
              </a:rPr>
              <a:t>Meny</a:t>
            </a:r>
          </a:p>
        </p:txBody>
      </p:sp>
    </p:spTree>
    <p:extLst>
      <p:ext uri="{BB962C8B-B14F-4D97-AF65-F5344CB8AC3E}">
        <p14:creationId xmlns:p14="http://schemas.microsoft.com/office/powerpoint/2010/main" val="274393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9. Endast text">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5BB3593-E698-48AC-8096-A8617157BFF9}"/>
              </a:ext>
            </a:extLst>
          </p:cNvPr>
          <p:cNvSpPr/>
          <p:nvPr userDrawn="1"/>
        </p:nvSpPr>
        <p:spPr>
          <a:xfrm>
            <a:off x="670560" y="2427648"/>
            <a:ext cx="5425440" cy="3979862"/>
          </a:xfrm>
          <a:prstGeom prst="rect">
            <a:avLst/>
          </a:prstGeom>
          <a:solidFill>
            <a:srgbClr val="F1F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650456" y="906507"/>
            <a:ext cx="8280000" cy="539750"/>
          </a:xfrm>
        </p:spPr>
        <p:txBody>
          <a:bodyPr anchor="b">
            <a:noAutofit/>
          </a:bodyPr>
          <a:lstStyle>
            <a:lvl1pPr marL="0" marR="0" indent="0" defTabSz="914400" eaLnBrk="1" fontAlgn="auto" latinLnBrk="0" hangingPunct="1">
              <a:lnSpc>
                <a:spcPct val="100000"/>
              </a:lnSpc>
              <a:spcBef>
                <a:spcPts val="0"/>
              </a:spcBef>
              <a:spcAft>
                <a:spcPts val="0"/>
              </a:spcAft>
              <a:buClrTx/>
              <a:buSzTx/>
              <a:buFontTx/>
              <a:buNone/>
              <a:tabLst/>
              <a:defRPr sz="26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1016222" y="3114175"/>
            <a:ext cx="4975276" cy="3179852"/>
          </a:xfrm>
          <a:prstGeom prst="rect">
            <a:avLst/>
          </a:prstGeom>
        </p:spPr>
        <p:txBody>
          <a:bodyPr>
            <a:noAutofit/>
          </a:bodyPr>
          <a:lstStyle>
            <a:lvl1pPr marL="182563" indent="-182563">
              <a:buClr>
                <a:schemeClr val="tx1"/>
              </a:buClr>
              <a:buSzPct val="100000"/>
              <a:buFont typeface="Arial" panose="020B0604020202020204" pitchFamily="34" charset="0"/>
              <a:buChar char="•"/>
              <a:defRPr sz="140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Klicka här för att ändra format på bakgrundstexten</a:t>
            </a:r>
          </a:p>
        </p:txBody>
      </p:sp>
      <p:sp>
        <p:nvSpPr>
          <p:cNvPr id="6" name="Platshållare för text 4">
            <a:extLst>
              <a:ext uri="{FF2B5EF4-FFF2-40B4-BE49-F238E27FC236}">
                <a16:creationId xmlns:a16="http://schemas.microsoft.com/office/drawing/2014/main" id="{7CBD7A98-218D-4351-BE0E-3A2EEA60121B}"/>
              </a:ext>
            </a:extLst>
          </p:cNvPr>
          <p:cNvSpPr>
            <a:spLocks noGrp="1"/>
          </p:cNvSpPr>
          <p:nvPr>
            <p:ph type="body" sz="quarter" idx="12" hasCustomPrompt="1"/>
          </p:nvPr>
        </p:nvSpPr>
        <p:spPr>
          <a:xfrm>
            <a:off x="1016222" y="2538720"/>
            <a:ext cx="4975276" cy="428634"/>
          </a:xfrm>
          <a:prstGeom prst="rect">
            <a:avLst/>
          </a:prstGeom>
        </p:spPr>
        <p:txBody>
          <a:bodyPr anchor="b">
            <a:noAutofit/>
          </a:bodyPr>
          <a:lstStyle>
            <a:lvl1pPr marL="0" indent="0">
              <a:buClr>
                <a:schemeClr val="tx1"/>
              </a:buClr>
              <a:buSzPct val="100000"/>
              <a:buFontTx/>
              <a:buNone/>
              <a:defRPr sz="1800" b="1"/>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8" name="Platshållare för text 4">
            <a:extLst>
              <a:ext uri="{FF2B5EF4-FFF2-40B4-BE49-F238E27FC236}">
                <a16:creationId xmlns:a16="http://schemas.microsoft.com/office/drawing/2014/main" id="{9A451457-9013-4975-8CAF-A727901FD22C}"/>
              </a:ext>
            </a:extLst>
          </p:cNvPr>
          <p:cNvSpPr>
            <a:spLocks noGrp="1"/>
          </p:cNvSpPr>
          <p:nvPr>
            <p:ph type="body" sz="quarter" idx="13" hasCustomPrompt="1"/>
          </p:nvPr>
        </p:nvSpPr>
        <p:spPr>
          <a:xfrm>
            <a:off x="650463" y="1482578"/>
            <a:ext cx="8293240" cy="651021"/>
          </a:xfrm>
          <a:prstGeom prst="rect">
            <a:avLst/>
          </a:prstGeom>
        </p:spPr>
        <p:txBody>
          <a:bodyPr anchor="t">
            <a:noAutofit/>
          </a:bodyPr>
          <a:lstStyle>
            <a:lvl1pPr marL="0" indent="0">
              <a:buClr>
                <a:schemeClr val="tx1"/>
              </a:buClr>
              <a:buSzPct val="100000"/>
              <a:buFontTx/>
              <a:buNone/>
              <a:defRPr sz="1400" b="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grpSp>
        <p:nvGrpSpPr>
          <p:cNvPr id="12" name="Grupp 11">
            <a:extLst>
              <a:ext uri="{FF2B5EF4-FFF2-40B4-BE49-F238E27FC236}">
                <a16:creationId xmlns:a16="http://schemas.microsoft.com/office/drawing/2014/main" id="{EBDE70FF-841B-4190-A5E1-A845D9C6A8EF}"/>
              </a:ext>
            </a:extLst>
          </p:cNvPr>
          <p:cNvGrpSpPr/>
          <p:nvPr userDrawn="1"/>
        </p:nvGrpSpPr>
        <p:grpSpPr>
          <a:xfrm>
            <a:off x="425752" y="426455"/>
            <a:ext cx="149274" cy="243643"/>
            <a:chOff x="5846670" y="5124543"/>
            <a:chExt cx="552450" cy="901700"/>
          </a:xfrm>
          <a:solidFill>
            <a:schemeClr val="accent3"/>
          </a:solidFill>
        </p:grpSpPr>
        <p:sp>
          <p:nvSpPr>
            <p:cNvPr id="13" name="Freeform 5">
              <a:extLst>
                <a:ext uri="{FF2B5EF4-FFF2-40B4-BE49-F238E27FC236}">
                  <a16:creationId xmlns:a16="http://schemas.microsoft.com/office/drawing/2014/main" id="{1F4388F1-4A45-405C-B106-95E1765DEE5E}"/>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Oval 6">
              <a:extLst>
                <a:ext uri="{FF2B5EF4-FFF2-40B4-BE49-F238E27FC236}">
                  <a16:creationId xmlns:a16="http://schemas.microsoft.com/office/drawing/2014/main" id="{F8DD2759-D05A-4512-807C-F0FA2BC3FF0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5" name="Platshållare för text 4">
            <a:extLst>
              <a:ext uri="{FF2B5EF4-FFF2-40B4-BE49-F238E27FC236}">
                <a16:creationId xmlns:a16="http://schemas.microsoft.com/office/drawing/2014/main" id="{BD747C62-2910-4996-B58A-66DFBFA69785}"/>
              </a:ext>
            </a:extLst>
          </p:cNvPr>
          <p:cNvSpPr>
            <a:spLocks noGrp="1"/>
          </p:cNvSpPr>
          <p:nvPr>
            <p:ph type="body" sz="quarter" idx="15" hasCustomPrompt="1"/>
          </p:nvPr>
        </p:nvSpPr>
        <p:spPr>
          <a:xfrm>
            <a:off x="703477" y="150877"/>
            <a:ext cx="4708965" cy="575265"/>
          </a:xfrm>
          <a:prstGeom prst="rect">
            <a:avLst/>
          </a:prstGeom>
        </p:spPr>
        <p:txBody>
          <a:bodyPr anchor="b">
            <a:noAutofit/>
          </a:bodyPr>
          <a:lstStyle>
            <a:lvl1pPr marL="0" indent="0">
              <a:buNone/>
              <a:defRPr sz="1800" b="1">
                <a:solidFill>
                  <a:schemeClr val="accent3"/>
                </a:solidFill>
              </a:defRPr>
            </a:lvl1pPr>
            <a:lvl2pPr>
              <a:defRPr sz="2000"/>
            </a:lvl2pPr>
            <a:lvl3pPr>
              <a:defRPr sz="2000"/>
            </a:lvl3pPr>
            <a:lvl4pPr>
              <a:defRPr sz="2000"/>
            </a:lvl4pPr>
            <a:lvl5pPr>
              <a:defRPr sz="2000"/>
            </a:lvl5pPr>
          </a:lstStyle>
          <a:p>
            <a:pPr lvl="0"/>
            <a:r>
              <a:rPr lang="sv-SE"/>
              <a:t>xx</a:t>
            </a:r>
          </a:p>
        </p:txBody>
      </p:sp>
      <p:sp>
        <p:nvSpPr>
          <p:cNvPr id="17" name="Rektangel 16">
            <a:extLst>
              <a:ext uri="{FF2B5EF4-FFF2-40B4-BE49-F238E27FC236}">
                <a16:creationId xmlns:a16="http://schemas.microsoft.com/office/drawing/2014/main" id="{4CDA384D-3F48-421D-8551-FAD68E6BE77C}"/>
              </a:ext>
            </a:extLst>
          </p:cNvPr>
          <p:cNvSpPr/>
          <p:nvPr userDrawn="1"/>
        </p:nvSpPr>
        <p:spPr>
          <a:xfrm>
            <a:off x="6096000" y="2427648"/>
            <a:ext cx="5425440" cy="3979862"/>
          </a:xfrm>
          <a:prstGeom prst="rect">
            <a:avLst/>
          </a:prstGeom>
          <a:solidFill>
            <a:srgbClr val="DD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Platshållare för text 4">
            <a:extLst>
              <a:ext uri="{FF2B5EF4-FFF2-40B4-BE49-F238E27FC236}">
                <a16:creationId xmlns:a16="http://schemas.microsoft.com/office/drawing/2014/main" id="{B30C8D2B-2A77-4BEB-BAB0-CD071893365A}"/>
              </a:ext>
            </a:extLst>
          </p:cNvPr>
          <p:cNvSpPr>
            <a:spLocks noGrp="1"/>
          </p:cNvSpPr>
          <p:nvPr>
            <p:ph type="body" sz="quarter" idx="16"/>
          </p:nvPr>
        </p:nvSpPr>
        <p:spPr>
          <a:xfrm>
            <a:off x="6419324" y="3114175"/>
            <a:ext cx="4975276" cy="3179852"/>
          </a:xfrm>
          <a:prstGeom prst="rect">
            <a:avLst/>
          </a:prstGeom>
        </p:spPr>
        <p:txBody>
          <a:bodyPr>
            <a:noAutofit/>
          </a:bodyPr>
          <a:lstStyle>
            <a:lvl1pPr marL="182563" indent="-182563">
              <a:buClr>
                <a:schemeClr val="tx1"/>
              </a:buClr>
              <a:buSzPct val="100000"/>
              <a:buFont typeface="Arial" panose="020B0604020202020204" pitchFamily="34" charset="0"/>
              <a:buChar char="•"/>
              <a:defRPr sz="140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Klicka här för att ändra format på bakgrundstexten</a:t>
            </a:r>
          </a:p>
        </p:txBody>
      </p:sp>
      <p:sp>
        <p:nvSpPr>
          <p:cNvPr id="19" name="Platshållare för text 4">
            <a:extLst>
              <a:ext uri="{FF2B5EF4-FFF2-40B4-BE49-F238E27FC236}">
                <a16:creationId xmlns:a16="http://schemas.microsoft.com/office/drawing/2014/main" id="{CB912384-A635-410A-AFFB-E07E928B5B4C}"/>
              </a:ext>
            </a:extLst>
          </p:cNvPr>
          <p:cNvSpPr>
            <a:spLocks noGrp="1"/>
          </p:cNvSpPr>
          <p:nvPr>
            <p:ph type="body" sz="quarter" idx="17" hasCustomPrompt="1"/>
          </p:nvPr>
        </p:nvSpPr>
        <p:spPr>
          <a:xfrm>
            <a:off x="6419324" y="2538720"/>
            <a:ext cx="4975276" cy="428634"/>
          </a:xfrm>
          <a:prstGeom prst="rect">
            <a:avLst/>
          </a:prstGeom>
        </p:spPr>
        <p:txBody>
          <a:bodyPr anchor="b">
            <a:noAutofit/>
          </a:bodyPr>
          <a:lstStyle>
            <a:lvl1pPr marL="0" indent="0">
              <a:buClr>
                <a:schemeClr val="tx1"/>
              </a:buClr>
              <a:buSzPct val="100000"/>
              <a:buFontTx/>
              <a:buNone/>
              <a:defRPr sz="1800" b="1"/>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21" name="textruta 20">
            <a:hlinkClick r:id="rId2" action="ppaction://hlinksldjump"/>
            <a:extLst>
              <a:ext uri="{FF2B5EF4-FFF2-40B4-BE49-F238E27FC236}">
                <a16:creationId xmlns:a16="http://schemas.microsoft.com/office/drawing/2014/main" id="{815A8EBD-D322-499F-9CEF-44E5A4AB0712}"/>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3"/>
                </a:solidFill>
              </a:rPr>
              <a:t>Checklistor</a:t>
            </a:r>
          </a:p>
        </p:txBody>
      </p:sp>
      <p:sp>
        <p:nvSpPr>
          <p:cNvPr id="22" name="textruta 21">
            <a:hlinkClick r:id="rId3" action="ppaction://hlinksldjump"/>
            <a:extLst>
              <a:ext uri="{FF2B5EF4-FFF2-40B4-BE49-F238E27FC236}">
                <a16:creationId xmlns:a16="http://schemas.microsoft.com/office/drawing/2014/main" id="{BBE849A9-BE53-43F0-BC76-33C68BB28D40}"/>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3"/>
                </a:solidFill>
              </a:rPr>
              <a:t>Meny</a:t>
            </a:r>
          </a:p>
        </p:txBody>
      </p:sp>
    </p:spTree>
    <p:extLst>
      <p:ext uri="{BB962C8B-B14F-4D97-AF65-F5344CB8AC3E}">
        <p14:creationId xmlns:p14="http://schemas.microsoft.com/office/powerpoint/2010/main" val="222317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_9. Endast text">
    <p:bg>
      <p:bgPr>
        <a:solidFill>
          <a:schemeClr val="bg1"/>
        </a:solidFill>
        <a:effectLst/>
      </p:bgPr>
    </p:bg>
    <p:spTree>
      <p:nvGrpSpPr>
        <p:cNvPr id="1" name=""/>
        <p:cNvGrpSpPr/>
        <p:nvPr/>
      </p:nvGrpSpPr>
      <p:grpSpPr>
        <a:xfrm>
          <a:off x="0" y="0"/>
          <a:ext cx="0" cy="0"/>
          <a:chOff x="0" y="0"/>
          <a:chExt cx="0" cy="0"/>
        </a:xfrm>
      </p:grpSpPr>
      <p:pic>
        <p:nvPicPr>
          <p:cNvPr id="4" name="Bildobjekt 3" descr="En bild som visar person, kvinna, stående, tittar&#10;&#10;Automatiskt genererad beskrivning">
            <a:extLst>
              <a:ext uri="{FF2B5EF4-FFF2-40B4-BE49-F238E27FC236}">
                <a16:creationId xmlns:a16="http://schemas.microsoft.com/office/drawing/2014/main" id="{BBA750A6-F9E9-4520-B6B3-85A10ED9AC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86400" y="0"/>
            <a:ext cx="6381750" cy="6496050"/>
          </a:xfrm>
          <a:prstGeom prst="rect">
            <a:avLst/>
          </a:prstGeom>
        </p:spPr>
      </p:pic>
      <p:pic>
        <p:nvPicPr>
          <p:cNvPr id="48" name="Bildobjekt 47">
            <a:extLst>
              <a:ext uri="{FF2B5EF4-FFF2-40B4-BE49-F238E27FC236}">
                <a16:creationId xmlns:a16="http://schemas.microsoft.com/office/drawing/2014/main" id="{ED0A5FC6-BAB2-494A-AEBB-952DBC590D1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17"/>
          <a:stretch/>
        </p:blipFill>
        <p:spPr>
          <a:xfrm>
            <a:off x="0" y="1"/>
            <a:ext cx="12191999" cy="6858000"/>
          </a:xfrm>
          <a:prstGeom prst="rect">
            <a:avLst/>
          </a:prstGeom>
        </p:spPr>
      </p:pic>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1039653" y="857517"/>
            <a:ext cx="4339171" cy="539750"/>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4000" b="1">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Beslutsfattare</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hasCustomPrompt="1"/>
          </p:nvPr>
        </p:nvSpPr>
        <p:spPr>
          <a:xfrm>
            <a:off x="663135" y="1726526"/>
            <a:ext cx="4727012" cy="1100895"/>
          </a:xfrm>
          <a:prstGeom prst="rect">
            <a:avLst/>
          </a:prstGeom>
        </p:spPr>
        <p:txBody>
          <a:bodyPr>
            <a:noAutofit/>
          </a:bodyPr>
          <a:lstStyle>
            <a:lvl1pPr marL="0" indent="0">
              <a:buNone/>
              <a:defRPr sz="2400">
                <a:solidFill>
                  <a:schemeClr val="bg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666094" y="994793"/>
            <a:ext cx="204763" cy="334212"/>
            <a:chOff x="5846670" y="5124543"/>
            <a:chExt cx="552450" cy="901700"/>
          </a:xfrm>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p:ph type="body" sz="quarter" idx="13" hasCustomPrompt="1"/>
          </p:nvPr>
        </p:nvSpPr>
        <p:spPr>
          <a:xfrm>
            <a:off x="669857" y="305524"/>
            <a:ext cx="4708965" cy="575265"/>
          </a:xfrm>
          <a:prstGeom prst="rect">
            <a:avLst/>
          </a:prstGeom>
        </p:spPr>
        <p:txBody>
          <a:bodyPr anchor="b">
            <a:noAutofit/>
          </a:bodyPr>
          <a:lstStyle>
            <a:lvl1pPr marL="0" indent="0">
              <a:buNone/>
              <a:defRPr sz="1800" b="1">
                <a:solidFill>
                  <a:schemeClr val="bg1"/>
                </a:solidFill>
              </a:defRPr>
            </a:lvl1pPr>
            <a:lvl2pPr>
              <a:defRPr sz="2000"/>
            </a:lvl2pPr>
            <a:lvl3pPr>
              <a:defRPr sz="2000"/>
            </a:lvl3pPr>
            <a:lvl4pPr>
              <a:defRPr sz="2000"/>
            </a:lvl4pPr>
            <a:lvl5pPr>
              <a:defRPr sz="2000"/>
            </a:lvl5pPr>
          </a:lstStyle>
          <a:p>
            <a:pPr lvl="0"/>
            <a:r>
              <a:rPr lang="sv-SE"/>
              <a:t>CHECKLISTA</a:t>
            </a:r>
          </a:p>
        </p:txBody>
      </p:sp>
      <p:grpSp>
        <p:nvGrpSpPr>
          <p:cNvPr id="17" name="Grupp 16">
            <a:extLst>
              <a:ext uri="{FF2B5EF4-FFF2-40B4-BE49-F238E27FC236}">
                <a16:creationId xmlns:a16="http://schemas.microsoft.com/office/drawing/2014/main" id="{0B4B8E49-68E8-496D-9C45-31A8F8605461}"/>
              </a:ext>
            </a:extLst>
          </p:cNvPr>
          <p:cNvGrpSpPr/>
          <p:nvPr userDrawn="1"/>
        </p:nvGrpSpPr>
        <p:grpSpPr>
          <a:xfrm>
            <a:off x="10390978" y="269473"/>
            <a:ext cx="1505885" cy="539609"/>
            <a:chOff x="6743700" y="1263650"/>
            <a:chExt cx="2476500" cy="887413"/>
          </a:xfrm>
          <a:solidFill>
            <a:schemeClr val="bg1"/>
          </a:solidFill>
        </p:grpSpPr>
        <p:sp>
          <p:nvSpPr>
            <p:cNvPr id="18" name="Freeform 5">
              <a:extLst>
                <a:ext uri="{FF2B5EF4-FFF2-40B4-BE49-F238E27FC236}">
                  <a16:creationId xmlns:a16="http://schemas.microsoft.com/office/drawing/2014/main" id="{6E261894-2017-45EF-B3C0-76AB5D6511D8}"/>
                </a:ext>
              </a:extLst>
            </p:cNvPr>
            <p:cNvSpPr>
              <a:spLocks/>
            </p:cNvSpPr>
            <p:nvPr userDrawn="1"/>
          </p:nvSpPr>
          <p:spPr bwMode="auto">
            <a:xfrm>
              <a:off x="8709025" y="1722438"/>
              <a:ext cx="279400" cy="428625"/>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6">
              <a:extLst>
                <a:ext uri="{FF2B5EF4-FFF2-40B4-BE49-F238E27FC236}">
                  <a16:creationId xmlns:a16="http://schemas.microsoft.com/office/drawing/2014/main" id="{79FAE33F-945A-4C9A-90DC-4491F63B4F5A}"/>
                </a:ext>
              </a:extLst>
            </p:cNvPr>
            <p:cNvSpPr>
              <a:spLocks/>
            </p:cNvSpPr>
            <p:nvPr userDrawn="1"/>
          </p:nvSpPr>
          <p:spPr bwMode="auto">
            <a:xfrm>
              <a:off x="8709025" y="1722438"/>
              <a:ext cx="279400" cy="428625"/>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7">
              <a:extLst>
                <a:ext uri="{FF2B5EF4-FFF2-40B4-BE49-F238E27FC236}">
                  <a16:creationId xmlns:a16="http://schemas.microsoft.com/office/drawing/2014/main" id="{23172BBB-BE38-4744-8AFA-3328FA4FF76A}"/>
                </a:ext>
              </a:extLst>
            </p:cNvPr>
            <p:cNvSpPr>
              <a:spLocks/>
            </p:cNvSpPr>
            <p:nvPr userDrawn="1"/>
          </p:nvSpPr>
          <p:spPr bwMode="auto">
            <a:xfrm>
              <a:off x="8848725" y="1443038"/>
              <a:ext cx="371475"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8">
              <a:extLst>
                <a:ext uri="{FF2B5EF4-FFF2-40B4-BE49-F238E27FC236}">
                  <a16:creationId xmlns:a16="http://schemas.microsoft.com/office/drawing/2014/main" id="{4B2138F8-5688-499C-BEA7-FCF1F3C1747D}"/>
                </a:ext>
              </a:extLst>
            </p:cNvPr>
            <p:cNvSpPr>
              <a:spLocks/>
            </p:cNvSpPr>
            <p:nvPr userDrawn="1"/>
          </p:nvSpPr>
          <p:spPr bwMode="auto">
            <a:xfrm>
              <a:off x="8848725" y="1443038"/>
              <a:ext cx="371475"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9">
              <a:extLst>
                <a:ext uri="{FF2B5EF4-FFF2-40B4-BE49-F238E27FC236}">
                  <a16:creationId xmlns:a16="http://schemas.microsoft.com/office/drawing/2014/main" id="{BDF8FFD9-52E4-4F6E-8D22-30D73113EB37}"/>
                </a:ext>
              </a:extLst>
            </p:cNvPr>
            <p:cNvSpPr>
              <a:spLocks/>
            </p:cNvSpPr>
            <p:nvPr userDrawn="1"/>
          </p:nvSpPr>
          <p:spPr bwMode="auto">
            <a:xfrm>
              <a:off x="8507413" y="1263650"/>
              <a:ext cx="371475"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0">
              <a:extLst>
                <a:ext uri="{FF2B5EF4-FFF2-40B4-BE49-F238E27FC236}">
                  <a16:creationId xmlns:a16="http://schemas.microsoft.com/office/drawing/2014/main" id="{25E1D1A9-A2E1-4D18-B6C0-88B4C0CE3DB7}"/>
                </a:ext>
              </a:extLst>
            </p:cNvPr>
            <p:cNvSpPr>
              <a:spLocks/>
            </p:cNvSpPr>
            <p:nvPr userDrawn="1"/>
          </p:nvSpPr>
          <p:spPr bwMode="auto">
            <a:xfrm>
              <a:off x="8507413" y="1263650"/>
              <a:ext cx="371475"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1">
              <a:extLst>
                <a:ext uri="{FF2B5EF4-FFF2-40B4-BE49-F238E27FC236}">
                  <a16:creationId xmlns:a16="http://schemas.microsoft.com/office/drawing/2014/main" id="{86621AA4-E727-49E3-A359-E378D11FD12F}"/>
                </a:ext>
              </a:extLst>
            </p:cNvPr>
            <p:cNvSpPr>
              <a:spLocks/>
            </p:cNvSpPr>
            <p:nvPr userDrawn="1"/>
          </p:nvSpPr>
          <p:spPr bwMode="auto">
            <a:xfrm>
              <a:off x="6743700" y="1544638"/>
              <a:ext cx="168275" cy="244475"/>
            </a:xfrm>
            <a:custGeom>
              <a:avLst/>
              <a:gdLst>
                <a:gd name="T0" fmla="*/ 72 w 77"/>
                <a:gd name="T1" fmla="*/ 110 h 112"/>
                <a:gd name="T2" fmla="*/ 41 w 77"/>
                <a:gd name="T3" fmla="*/ 112 h 112"/>
                <a:gd name="T4" fmla="*/ 0 w 77"/>
                <a:gd name="T5" fmla="*/ 69 h 112"/>
                <a:gd name="T6" fmla="*/ 0 w 77"/>
                <a:gd name="T7" fmla="*/ 3 h 112"/>
                <a:gd name="T8" fmla="*/ 3 w 77"/>
                <a:gd name="T9" fmla="*/ 0 h 112"/>
                <a:gd name="T10" fmla="*/ 11 w 77"/>
                <a:gd name="T11" fmla="*/ 0 h 112"/>
                <a:gd name="T12" fmla="*/ 14 w 77"/>
                <a:gd name="T13" fmla="*/ 3 h 112"/>
                <a:gd name="T14" fmla="*/ 14 w 77"/>
                <a:gd name="T15" fmla="*/ 69 h 112"/>
                <a:gd name="T16" fmla="*/ 41 w 77"/>
                <a:gd name="T17" fmla="*/ 100 h 112"/>
                <a:gd name="T18" fmla="*/ 63 w 77"/>
                <a:gd name="T19" fmla="*/ 99 h 112"/>
                <a:gd name="T20" fmla="*/ 63 w 77"/>
                <a:gd name="T21" fmla="*/ 3 h 112"/>
                <a:gd name="T22" fmla="*/ 66 w 77"/>
                <a:gd name="T23" fmla="*/ 0 h 112"/>
                <a:gd name="T24" fmla="*/ 74 w 77"/>
                <a:gd name="T25" fmla="*/ 0 h 112"/>
                <a:gd name="T26" fmla="*/ 77 w 77"/>
                <a:gd name="T27" fmla="*/ 3 h 112"/>
                <a:gd name="T28" fmla="*/ 77 w 77"/>
                <a:gd name="T29" fmla="*/ 105 h 112"/>
                <a:gd name="T30" fmla="*/ 72 w 77"/>
                <a:gd name="T31"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12">
                  <a:moveTo>
                    <a:pt x="72" y="110"/>
                  </a:moveTo>
                  <a:cubicBezTo>
                    <a:pt x="64" y="111"/>
                    <a:pt x="48" y="112"/>
                    <a:pt x="41" y="112"/>
                  </a:cubicBezTo>
                  <a:cubicBezTo>
                    <a:pt x="14" y="112"/>
                    <a:pt x="0" y="102"/>
                    <a:pt x="0" y="69"/>
                  </a:cubicBezTo>
                  <a:cubicBezTo>
                    <a:pt x="0" y="3"/>
                    <a:pt x="0" y="3"/>
                    <a:pt x="0" y="3"/>
                  </a:cubicBezTo>
                  <a:cubicBezTo>
                    <a:pt x="0" y="1"/>
                    <a:pt x="1" y="0"/>
                    <a:pt x="3" y="0"/>
                  </a:cubicBezTo>
                  <a:cubicBezTo>
                    <a:pt x="11" y="0"/>
                    <a:pt x="11" y="0"/>
                    <a:pt x="11" y="0"/>
                  </a:cubicBezTo>
                  <a:cubicBezTo>
                    <a:pt x="13" y="0"/>
                    <a:pt x="14" y="1"/>
                    <a:pt x="14" y="3"/>
                  </a:cubicBezTo>
                  <a:cubicBezTo>
                    <a:pt x="14" y="69"/>
                    <a:pt x="14" y="69"/>
                    <a:pt x="14" y="69"/>
                  </a:cubicBezTo>
                  <a:cubicBezTo>
                    <a:pt x="14" y="95"/>
                    <a:pt x="22" y="100"/>
                    <a:pt x="41" y="100"/>
                  </a:cubicBezTo>
                  <a:cubicBezTo>
                    <a:pt x="47" y="100"/>
                    <a:pt x="59" y="99"/>
                    <a:pt x="63" y="99"/>
                  </a:cubicBezTo>
                  <a:cubicBezTo>
                    <a:pt x="63" y="3"/>
                    <a:pt x="63" y="3"/>
                    <a:pt x="63" y="3"/>
                  </a:cubicBezTo>
                  <a:cubicBezTo>
                    <a:pt x="63" y="1"/>
                    <a:pt x="64" y="0"/>
                    <a:pt x="66" y="0"/>
                  </a:cubicBezTo>
                  <a:cubicBezTo>
                    <a:pt x="74" y="0"/>
                    <a:pt x="74" y="0"/>
                    <a:pt x="74" y="0"/>
                  </a:cubicBezTo>
                  <a:cubicBezTo>
                    <a:pt x="76" y="0"/>
                    <a:pt x="77" y="1"/>
                    <a:pt x="77" y="3"/>
                  </a:cubicBezTo>
                  <a:cubicBezTo>
                    <a:pt x="77" y="105"/>
                    <a:pt x="77" y="105"/>
                    <a:pt x="77" y="105"/>
                  </a:cubicBezTo>
                  <a:cubicBezTo>
                    <a:pt x="77" y="109"/>
                    <a:pt x="75" y="110"/>
                    <a:pt x="72"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2">
              <a:extLst>
                <a:ext uri="{FF2B5EF4-FFF2-40B4-BE49-F238E27FC236}">
                  <a16:creationId xmlns:a16="http://schemas.microsoft.com/office/drawing/2014/main" id="{C89ADA12-A850-4DB9-A662-DE0550455400}"/>
                </a:ext>
              </a:extLst>
            </p:cNvPr>
            <p:cNvSpPr>
              <a:spLocks noEditPoints="1"/>
            </p:cNvSpPr>
            <p:nvPr userDrawn="1"/>
          </p:nvSpPr>
          <p:spPr bwMode="auto">
            <a:xfrm>
              <a:off x="6951663" y="1604963"/>
              <a:ext cx="136525" cy="246063"/>
            </a:xfrm>
            <a:custGeom>
              <a:avLst/>
              <a:gdLst>
                <a:gd name="T0" fmla="*/ 30 w 63"/>
                <a:gd name="T1" fmla="*/ 84 h 112"/>
                <a:gd name="T2" fmla="*/ 13 w 63"/>
                <a:gd name="T3" fmla="*/ 82 h 112"/>
                <a:gd name="T4" fmla="*/ 13 w 63"/>
                <a:gd name="T5" fmla="*/ 109 h 112"/>
                <a:gd name="T6" fmla="*/ 10 w 63"/>
                <a:gd name="T7" fmla="*/ 112 h 112"/>
                <a:gd name="T8" fmla="*/ 2 w 63"/>
                <a:gd name="T9" fmla="*/ 112 h 112"/>
                <a:gd name="T10" fmla="*/ 0 w 63"/>
                <a:gd name="T11" fmla="*/ 109 h 112"/>
                <a:gd name="T12" fmla="*/ 0 w 63"/>
                <a:gd name="T13" fmla="*/ 6 h 112"/>
                <a:gd name="T14" fmla="*/ 3 w 63"/>
                <a:gd name="T15" fmla="*/ 3 h 112"/>
                <a:gd name="T16" fmla="*/ 30 w 63"/>
                <a:gd name="T17" fmla="*/ 0 h 112"/>
                <a:gd name="T18" fmla="*/ 63 w 63"/>
                <a:gd name="T19" fmla="*/ 36 h 112"/>
                <a:gd name="T20" fmla="*/ 63 w 63"/>
                <a:gd name="T21" fmla="*/ 47 h 112"/>
                <a:gd name="T22" fmla="*/ 30 w 63"/>
                <a:gd name="T23" fmla="*/ 84 h 112"/>
                <a:gd name="T24" fmla="*/ 49 w 63"/>
                <a:gd name="T25" fmla="*/ 36 h 112"/>
                <a:gd name="T26" fmla="*/ 30 w 63"/>
                <a:gd name="T27" fmla="*/ 11 h 112"/>
                <a:gd name="T28" fmla="*/ 13 w 63"/>
                <a:gd name="T29" fmla="*/ 12 h 112"/>
                <a:gd name="T30" fmla="*/ 13 w 63"/>
                <a:gd name="T31" fmla="*/ 71 h 112"/>
                <a:gd name="T32" fmla="*/ 30 w 63"/>
                <a:gd name="T33" fmla="*/ 73 h 112"/>
                <a:gd name="T34" fmla="*/ 49 w 63"/>
                <a:gd name="T35" fmla="*/ 47 h 112"/>
                <a:gd name="T36" fmla="*/ 49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0" y="84"/>
                  </a:moveTo>
                  <a:cubicBezTo>
                    <a:pt x="25" y="84"/>
                    <a:pt x="18" y="83"/>
                    <a:pt x="13" y="82"/>
                  </a:cubicBezTo>
                  <a:cubicBezTo>
                    <a:pt x="13" y="109"/>
                    <a:pt x="13" y="109"/>
                    <a:pt x="13" y="109"/>
                  </a:cubicBezTo>
                  <a:cubicBezTo>
                    <a:pt x="13" y="110"/>
                    <a:pt x="11" y="112"/>
                    <a:pt x="10" y="112"/>
                  </a:cubicBezTo>
                  <a:cubicBezTo>
                    <a:pt x="2" y="112"/>
                    <a:pt x="2" y="112"/>
                    <a:pt x="2" y="112"/>
                  </a:cubicBezTo>
                  <a:cubicBezTo>
                    <a:pt x="1" y="112"/>
                    <a:pt x="0" y="111"/>
                    <a:pt x="0" y="109"/>
                  </a:cubicBezTo>
                  <a:cubicBezTo>
                    <a:pt x="0" y="6"/>
                    <a:pt x="0" y="6"/>
                    <a:pt x="0" y="6"/>
                  </a:cubicBezTo>
                  <a:cubicBezTo>
                    <a:pt x="0" y="5"/>
                    <a:pt x="0" y="4"/>
                    <a:pt x="3" y="3"/>
                  </a:cubicBezTo>
                  <a:cubicBezTo>
                    <a:pt x="11" y="1"/>
                    <a:pt x="21" y="0"/>
                    <a:pt x="30" y="0"/>
                  </a:cubicBezTo>
                  <a:cubicBezTo>
                    <a:pt x="52" y="0"/>
                    <a:pt x="63" y="14"/>
                    <a:pt x="63" y="36"/>
                  </a:cubicBezTo>
                  <a:cubicBezTo>
                    <a:pt x="63" y="47"/>
                    <a:pt x="63" y="47"/>
                    <a:pt x="63" y="47"/>
                  </a:cubicBezTo>
                  <a:cubicBezTo>
                    <a:pt x="63" y="71"/>
                    <a:pt x="52" y="84"/>
                    <a:pt x="30" y="84"/>
                  </a:cubicBezTo>
                  <a:moveTo>
                    <a:pt x="49" y="36"/>
                  </a:moveTo>
                  <a:cubicBezTo>
                    <a:pt x="49" y="21"/>
                    <a:pt x="45" y="11"/>
                    <a:pt x="30" y="11"/>
                  </a:cubicBezTo>
                  <a:cubicBezTo>
                    <a:pt x="24" y="11"/>
                    <a:pt x="17" y="11"/>
                    <a:pt x="13" y="12"/>
                  </a:cubicBezTo>
                  <a:cubicBezTo>
                    <a:pt x="13" y="71"/>
                    <a:pt x="13" y="71"/>
                    <a:pt x="13" y="71"/>
                  </a:cubicBezTo>
                  <a:cubicBezTo>
                    <a:pt x="18" y="72"/>
                    <a:pt x="25" y="73"/>
                    <a:pt x="30" y="73"/>
                  </a:cubicBezTo>
                  <a:cubicBezTo>
                    <a:pt x="45" y="73"/>
                    <a:pt x="49" y="63"/>
                    <a:pt x="49" y="47"/>
                  </a:cubicBezTo>
                  <a:lnTo>
                    <a:pt x="4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3">
              <a:extLst>
                <a:ext uri="{FF2B5EF4-FFF2-40B4-BE49-F238E27FC236}">
                  <a16:creationId xmlns:a16="http://schemas.microsoft.com/office/drawing/2014/main" id="{2C3BD7F8-8407-4894-8A94-9E13D3A36851}"/>
                </a:ext>
              </a:extLst>
            </p:cNvPr>
            <p:cNvSpPr>
              <a:spLocks noEditPoints="1"/>
            </p:cNvSpPr>
            <p:nvPr userDrawn="1"/>
          </p:nvSpPr>
          <p:spPr bwMode="auto">
            <a:xfrm>
              <a:off x="7116763" y="1604963"/>
              <a:ext cx="138113" cy="246063"/>
            </a:xfrm>
            <a:custGeom>
              <a:avLst/>
              <a:gdLst>
                <a:gd name="T0" fmla="*/ 31 w 63"/>
                <a:gd name="T1" fmla="*/ 84 h 112"/>
                <a:gd name="T2" fmla="*/ 14 w 63"/>
                <a:gd name="T3" fmla="*/ 82 h 112"/>
                <a:gd name="T4" fmla="*/ 14 w 63"/>
                <a:gd name="T5" fmla="*/ 109 h 112"/>
                <a:gd name="T6" fmla="*/ 11 w 63"/>
                <a:gd name="T7" fmla="*/ 112 h 112"/>
                <a:gd name="T8" fmla="*/ 3 w 63"/>
                <a:gd name="T9" fmla="*/ 112 h 112"/>
                <a:gd name="T10" fmla="*/ 0 w 63"/>
                <a:gd name="T11" fmla="*/ 109 h 112"/>
                <a:gd name="T12" fmla="*/ 0 w 63"/>
                <a:gd name="T13" fmla="*/ 6 h 112"/>
                <a:gd name="T14" fmla="*/ 4 w 63"/>
                <a:gd name="T15" fmla="*/ 3 h 112"/>
                <a:gd name="T16" fmla="*/ 31 w 63"/>
                <a:gd name="T17" fmla="*/ 0 h 112"/>
                <a:gd name="T18" fmla="*/ 63 w 63"/>
                <a:gd name="T19" fmla="*/ 36 h 112"/>
                <a:gd name="T20" fmla="*/ 63 w 63"/>
                <a:gd name="T21" fmla="*/ 47 h 112"/>
                <a:gd name="T22" fmla="*/ 31 w 63"/>
                <a:gd name="T23" fmla="*/ 84 h 112"/>
                <a:gd name="T24" fmla="*/ 50 w 63"/>
                <a:gd name="T25" fmla="*/ 36 h 112"/>
                <a:gd name="T26" fmla="*/ 31 w 63"/>
                <a:gd name="T27" fmla="*/ 11 h 112"/>
                <a:gd name="T28" fmla="*/ 14 w 63"/>
                <a:gd name="T29" fmla="*/ 12 h 112"/>
                <a:gd name="T30" fmla="*/ 14 w 63"/>
                <a:gd name="T31" fmla="*/ 71 h 112"/>
                <a:gd name="T32" fmla="*/ 31 w 63"/>
                <a:gd name="T33" fmla="*/ 73 h 112"/>
                <a:gd name="T34" fmla="*/ 50 w 63"/>
                <a:gd name="T35" fmla="*/ 47 h 112"/>
                <a:gd name="T36" fmla="*/ 50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1" y="84"/>
                  </a:moveTo>
                  <a:cubicBezTo>
                    <a:pt x="26" y="84"/>
                    <a:pt x="19" y="83"/>
                    <a:pt x="14" y="82"/>
                  </a:cubicBezTo>
                  <a:cubicBezTo>
                    <a:pt x="14" y="109"/>
                    <a:pt x="14" y="109"/>
                    <a:pt x="14" y="109"/>
                  </a:cubicBezTo>
                  <a:cubicBezTo>
                    <a:pt x="14" y="110"/>
                    <a:pt x="12" y="112"/>
                    <a:pt x="11" y="112"/>
                  </a:cubicBezTo>
                  <a:cubicBezTo>
                    <a:pt x="3" y="112"/>
                    <a:pt x="3" y="112"/>
                    <a:pt x="3" y="112"/>
                  </a:cubicBezTo>
                  <a:cubicBezTo>
                    <a:pt x="2" y="112"/>
                    <a:pt x="0" y="111"/>
                    <a:pt x="0" y="109"/>
                  </a:cubicBezTo>
                  <a:cubicBezTo>
                    <a:pt x="0" y="6"/>
                    <a:pt x="0" y="6"/>
                    <a:pt x="0" y="6"/>
                  </a:cubicBezTo>
                  <a:cubicBezTo>
                    <a:pt x="0" y="5"/>
                    <a:pt x="1" y="4"/>
                    <a:pt x="4" y="3"/>
                  </a:cubicBezTo>
                  <a:cubicBezTo>
                    <a:pt x="11" y="1"/>
                    <a:pt x="22" y="0"/>
                    <a:pt x="31" y="0"/>
                  </a:cubicBezTo>
                  <a:cubicBezTo>
                    <a:pt x="53" y="0"/>
                    <a:pt x="63" y="14"/>
                    <a:pt x="63" y="36"/>
                  </a:cubicBezTo>
                  <a:cubicBezTo>
                    <a:pt x="63" y="47"/>
                    <a:pt x="63" y="47"/>
                    <a:pt x="63" y="47"/>
                  </a:cubicBezTo>
                  <a:cubicBezTo>
                    <a:pt x="63" y="71"/>
                    <a:pt x="53" y="84"/>
                    <a:pt x="31" y="84"/>
                  </a:cubicBezTo>
                  <a:moveTo>
                    <a:pt x="50" y="36"/>
                  </a:moveTo>
                  <a:cubicBezTo>
                    <a:pt x="50" y="21"/>
                    <a:pt x="46" y="11"/>
                    <a:pt x="31" y="11"/>
                  </a:cubicBezTo>
                  <a:cubicBezTo>
                    <a:pt x="25" y="11"/>
                    <a:pt x="18" y="11"/>
                    <a:pt x="14" y="12"/>
                  </a:cubicBezTo>
                  <a:cubicBezTo>
                    <a:pt x="14" y="71"/>
                    <a:pt x="14" y="71"/>
                    <a:pt x="14" y="71"/>
                  </a:cubicBezTo>
                  <a:cubicBezTo>
                    <a:pt x="18" y="72"/>
                    <a:pt x="26" y="73"/>
                    <a:pt x="31" y="73"/>
                  </a:cubicBezTo>
                  <a:cubicBezTo>
                    <a:pt x="46" y="73"/>
                    <a:pt x="50" y="63"/>
                    <a:pt x="50" y="47"/>
                  </a:cubicBezTo>
                  <a:lnTo>
                    <a:pt x="5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14">
              <a:extLst>
                <a:ext uri="{FF2B5EF4-FFF2-40B4-BE49-F238E27FC236}">
                  <a16:creationId xmlns:a16="http://schemas.microsoft.com/office/drawing/2014/main" id="{F5E82E13-472B-4A15-9CE3-21603CC25A2C}"/>
                </a:ext>
              </a:extLst>
            </p:cNvPr>
            <p:cNvSpPr>
              <a:spLocks/>
            </p:cNvSpPr>
            <p:nvPr userDrawn="1"/>
          </p:nvSpPr>
          <p:spPr bwMode="auto">
            <a:xfrm>
              <a:off x="7285038" y="1541463"/>
              <a:ext cx="138113" cy="246063"/>
            </a:xfrm>
            <a:custGeom>
              <a:avLst/>
              <a:gdLst>
                <a:gd name="T0" fmla="*/ 60 w 63"/>
                <a:gd name="T1" fmla="*/ 112 h 112"/>
                <a:gd name="T2" fmla="*/ 53 w 63"/>
                <a:gd name="T3" fmla="*/ 112 h 112"/>
                <a:gd name="T4" fmla="*/ 50 w 63"/>
                <a:gd name="T5" fmla="*/ 109 h 112"/>
                <a:gd name="T6" fmla="*/ 50 w 63"/>
                <a:gd name="T7" fmla="*/ 60 h 112"/>
                <a:gd name="T8" fmla="*/ 34 w 63"/>
                <a:gd name="T9" fmla="*/ 40 h 112"/>
                <a:gd name="T10" fmla="*/ 13 w 63"/>
                <a:gd name="T11" fmla="*/ 44 h 112"/>
                <a:gd name="T12" fmla="*/ 13 w 63"/>
                <a:gd name="T13" fmla="*/ 109 h 112"/>
                <a:gd name="T14" fmla="*/ 10 w 63"/>
                <a:gd name="T15" fmla="*/ 112 h 112"/>
                <a:gd name="T16" fmla="*/ 3 w 63"/>
                <a:gd name="T17" fmla="*/ 112 h 112"/>
                <a:gd name="T18" fmla="*/ 0 w 63"/>
                <a:gd name="T19" fmla="*/ 109 h 112"/>
                <a:gd name="T20" fmla="*/ 0 w 63"/>
                <a:gd name="T21" fmla="*/ 3 h 112"/>
                <a:gd name="T22" fmla="*/ 3 w 63"/>
                <a:gd name="T23" fmla="*/ 0 h 112"/>
                <a:gd name="T24" fmla="*/ 11 w 63"/>
                <a:gd name="T25" fmla="*/ 0 h 112"/>
                <a:gd name="T26" fmla="*/ 13 w 63"/>
                <a:gd name="T27" fmla="*/ 3 h 112"/>
                <a:gd name="T28" fmla="*/ 13 w 63"/>
                <a:gd name="T29" fmla="*/ 33 h 112"/>
                <a:gd name="T30" fmla="*/ 36 w 63"/>
                <a:gd name="T31" fmla="*/ 29 h 112"/>
                <a:gd name="T32" fmla="*/ 63 w 63"/>
                <a:gd name="T33" fmla="*/ 60 h 112"/>
                <a:gd name="T34" fmla="*/ 63 w 63"/>
                <a:gd name="T35" fmla="*/ 109 h 112"/>
                <a:gd name="T36" fmla="*/ 60 w 63"/>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60" y="112"/>
                  </a:moveTo>
                  <a:cubicBezTo>
                    <a:pt x="53" y="112"/>
                    <a:pt x="53" y="112"/>
                    <a:pt x="53" y="112"/>
                  </a:cubicBezTo>
                  <a:cubicBezTo>
                    <a:pt x="51" y="112"/>
                    <a:pt x="50" y="110"/>
                    <a:pt x="50" y="109"/>
                  </a:cubicBezTo>
                  <a:cubicBezTo>
                    <a:pt x="50" y="60"/>
                    <a:pt x="50" y="60"/>
                    <a:pt x="50" y="60"/>
                  </a:cubicBezTo>
                  <a:cubicBezTo>
                    <a:pt x="50" y="45"/>
                    <a:pt x="44" y="40"/>
                    <a:pt x="34" y="40"/>
                  </a:cubicBezTo>
                  <a:cubicBezTo>
                    <a:pt x="29" y="40"/>
                    <a:pt x="20" y="41"/>
                    <a:pt x="13" y="44"/>
                  </a:cubicBezTo>
                  <a:cubicBezTo>
                    <a:pt x="13" y="109"/>
                    <a:pt x="13" y="109"/>
                    <a:pt x="13" y="109"/>
                  </a:cubicBezTo>
                  <a:cubicBezTo>
                    <a:pt x="13" y="110"/>
                    <a:pt x="12" y="112"/>
                    <a:pt x="10" y="112"/>
                  </a:cubicBezTo>
                  <a:cubicBezTo>
                    <a:pt x="3" y="112"/>
                    <a:pt x="3" y="112"/>
                    <a:pt x="3" y="112"/>
                  </a:cubicBezTo>
                  <a:cubicBezTo>
                    <a:pt x="2" y="112"/>
                    <a:pt x="0" y="110"/>
                    <a:pt x="0" y="109"/>
                  </a:cubicBezTo>
                  <a:cubicBezTo>
                    <a:pt x="0" y="3"/>
                    <a:pt x="0" y="3"/>
                    <a:pt x="0" y="3"/>
                  </a:cubicBezTo>
                  <a:cubicBezTo>
                    <a:pt x="0" y="1"/>
                    <a:pt x="1" y="0"/>
                    <a:pt x="3" y="0"/>
                  </a:cubicBezTo>
                  <a:cubicBezTo>
                    <a:pt x="11" y="0"/>
                    <a:pt x="11" y="0"/>
                    <a:pt x="11" y="0"/>
                  </a:cubicBezTo>
                  <a:cubicBezTo>
                    <a:pt x="12" y="0"/>
                    <a:pt x="13" y="1"/>
                    <a:pt x="13" y="3"/>
                  </a:cubicBezTo>
                  <a:cubicBezTo>
                    <a:pt x="13" y="33"/>
                    <a:pt x="13" y="33"/>
                    <a:pt x="13" y="33"/>
                  </a:cubicBezTo>
                  <a:cubicBezTo>
                    <a:pt x="21" y="30"/>
                    <a:pt x="30" y="29"/>
                    <a:pt x="36" y="29"/>
                  </a:cubicBezTo>
                  <a:cubicBezTo>
                    <a:pt x="52" y="29"/>
                    <a:pt x="63" y="38"/>
                    <a:pt x="63" y="60"/>
                  </a:cubicBezTo>
                  <a:cubicBezTo>
                    <a:pt x="63" y="109"/>
                    <a:pt x="63" y="109"/>
                    <a:pt x="63" y="109"/>
                  </a:cubicBezTo>
                  <a:cubicBezTo>
                    <a:pt x="63" y="110"/>
                    <a:pt x="62" y="112"/>
                    <a:pt x="60"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5">
              <a:extLst>
                <a:ext uri="{FF2B5EF4-FFF2-40B4-BE49-F238E27FC236}">
                  <a16:creationId xmlns:a16="http://schemas.microsoft.com/office/drawing/2014/main" id="{5BA9BF27-AD49-416D-B5C5-2DA8EE86D96C}"/>
                </a:ext>
              </a:extLst>
            </p:cNvPr>
            <p:cNvSpPr>
              <a:spLocks noEditPoints="1"/>
            </p:cNvSpPr>
            <p:nvPr userDrawn="1"/>
          </p:nvSpPr>
          <p:spPr bwMode="auto">
            <a:xfrm>
              <a:off x="7451725" y="1604963"/>
              <a:ext cx="133350" cy="184150"/>
            </a:xfrm>
            <a:custGeom>
              <a:avLst/>
              <a:gdLst>
                <a:gd name="T0" fmla="*/ 58 w 61"/>
                <a:gd name="T1" fmla="*/ 83 h 84"/>
                <a:gd name="T2" fmla="*/ 51 w 61"/>
                <a:gd name="T3" fmla="*/ 83 h 84"/>
                <a:gd name="T4" fmla="*/ 48 w 61"/>
                <a:gd name="T5" fmla="*/ 80 h 84"/>
                <a:gd name="T6" fmla="*/ 48 w 61"/>
                <a:gd name="T7" fmla="*/ 76 h 84"/>
                <a:gd name="T8" fmla="*/ 25 w 61"/>
                <a:gd name="T9" fmla="*/ 84 h 84"/>
                <a:gd name="T10" fmla="*/ 0 w 61"/>
                <a:gd name="T11" fmla="*/ 60 h 84"/>
                <a:gd name="T12" fmla="*/ 0 w 61"/>
                <a:gd name="T13" fmla="*/ 55 h 84"/>
                <a:gd name="T14" fmla="*/ 36 w 61"/>
                <a:gd name="T15" fmla="*/ 31 h 84"/>
                <a:gd name="T16" fmla="*/ 47 w 61"/>
                <a:gd name="T17" fmla="*/ 31 h 84"/>
                <a:gd name="T18" fmla="*/ 47 w 61"/>
                <a:gd name="T19" fmla="*/ 28 h 84"/>
                <a:gd name="T20" fmla="*/ 31 w 61"/>
                <a:gd name="T21" fmla="*/ 11 h 84"/>
                <a:gd name="T22" fmla="*/ 9 w 61"/>
                <a:gd name="T23" fmla="*/ 12 h 84"/>
                <a:gd name="T24" fmla="*/ 8 w 61"/>
                <a:gd name="T25" fmla="*/ 12 h 84"/>
                <a:gd name="T26" fmla="*/ 5 w 61"/>
                <a:gd name="T27" fmla="*/ 10 h 84"/>
                <a:gd name="T28" fmla="*/ 5 w 61"/>
                <a:gd name="T29" fmla="*/ 4 h 84"/>
                <a:gd name="T30" fmla="*/ 8 w 61"/>
                <a:gd name="T31" fmla="*/ 2 h 84"/>
                <a:gd name="T32" fmla="*/ 31 w 61"/>
                <a:gd name="T33" fmla="*/ 0 h 84"/>
                <a:gd name="T34" fmla="*/ 61 w 61"/>
                <a:gd name="T35" fmla="*/ 28 h 84"/>
                <a:gd name="T36" fmla="*/ 61 w 61"/>
                <a:gd name="T37" fmla="*/ 80 h 84"/>
                <a:gd name="T38" fmla="*/ 58 w 61"/>
                <a:gd name="T39" fmla="*/ 83 h 84"/>
                <a:gd name="T40" fmla="*/ 47 w 61"/>
                <a:gd name="T41" fmla="*/ 41 h 84"/>
                <a:gd name="T42" fmla="*/ 36 w 61"/>
                <a:gd name="T43" fmla="*/ 41 h 84"/>
                <a:gd name="T44" fmla="*/ 14 w 61"/>
                <a:gd name="T45" fmla="*/ 55 h 84"/>
                <a:gd name="T46" fmla="*/ 14 w 61"/>
                <a:gd name="T47" fmla="*/ 59 h 84"/>
                <a:gd name="T48" fmla="*/ 27 w 61"/>
                <a:gd name="T49" fmla="*/ 73 h 84"/>
                <a:gd name="T50" fmla="*/ 47 w 61"/>
                <a:gd name="T51" fmla="*/ 67 h 84"/>
                <a:gd name="T52" fmla="*/ 47 w 61"/>
                <a:gd name="T53" fmla="*/ 4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84">
                  <a:moveTo>
                    <a:pt x="58" y="83"/>
                  </a:moveTo>
                  <a:cubicBezTo>
                    <a:pt x="51" y="83"/>
                    <a:pt x="51" y="83"/>
                    <a:pt x="51" y="83"/>
                  </a:cubicBezTo>
                  <a:cubicBezTo>
                    <a:pt x="49" y="83"/>
                    <a:pt x="48" y="81"/>
                    <a:pt x="48" y="80"/>
                  </a:cubicBezTo>
                  <a:cubicBezTo>
                    <a:pt x="48" y="76"/>
                    <a:pt x="48" y="76"/>
                    <a:pt x="48" y="76"/>
                  </a:cubicBezTo>
                  <a:cubicBezTo>
                    <a:pt x="41" y="81"/>
                    <a:pt x="33" y="84"/>
                    <a:pt x="25" y="84"/>
                  </a:cubicBezTo>
                  <a:cubicBezTo>
                    <a:pt x="12" y="84"/>
                    <a:pt x="0" y="78"/>
                    <a:pt x="0" y="60"/>
                  </a:cubicBezTo>
                  <a:cubicBezTo>
                    <a:pt x="0" y="55"/>
                    <a:pt x="0" y="55"/>
                    <a:pt x="0" y="55"/>
                  </a:cubicBezTo>
                  <a:cubicBezTo>
                    <a:pt x="0" y="39"/>
                    <a:pt x="10" y="31"/>
                    <a:pt x="36" y="31"/>
                  </a:cubicBezTo>
                  <a:cubicBezTo>
                    <a:pt x="47" y="31"/>
                    <a:pt x="47" y="31"/>
                    <a:pt x="47" y="31"/>
                  </a:cubicBezTo>
                  <a:cubicBezTo>
                    <a:pt x="47" y="28"/>
                    <a:pt x="47" y="28"/>
                    <a:pt x="47" y="28"/>
                  </a:cubicBezTo>
                  <a:cubicBezTo>
                    <a:pt x="47" y="15"/>
                    <a:pt x="43" y="11"/>
                    <a:pt x="31" y="11"/>
                  </a:cubicBezTo>
                  <a:cubicBezTo>
                    <a:pt x="22" y="11"/>
                    <a:pt x="15" y="11"/>
                    <a:pt x="9" y="12"/>
                  </a:cubicBezTo>
                  <a:cubicBezTo>
                    <a:pt x="8" y="12"/>
                    <a:pt x="8" y="12"/>
                    <a:pt x="8" y="12"/>
                  </a:cubicBezTo>
                  <a:cubicBezTo>
                    <a:pt x="7" y="12"/>
                    <a:pt x="5" y="12"/>
                    <a:pt x="5" y="10"/>
                  </a:cubicBezTo>
                  <a:cubicBezTo>
                    <a:pt x="5" y="4"/>
                    <a:pt x="5" y="4"/>
                    <a:pt x="5" y="4"/>
                  </a:cubicBezTo>
                  <a:cubicBezTo>
                    <a:pt x="5" y="3"/>
                    <a:pt x="6" y="2"/>
                    <a:pt x="8" y="2"/>
                  </a:cubicBezTo>
                  <a:cubicBezTo>
                    <a:pt x="14" y="1"/>
                    <a:pt x="21" y="0"/>
                    <a:pt x="31" y="0"/>
                  </a:cubicBezTo>
                  <a:cubicBezTo>
                    <a:pt x="52" y="0"/>
                    <a:pt x="61" y="10"/>
                    <a:pt x="61" y="28"/>
                  </a:cubicBezTo>
                  <a:cubicBezTo>
                    <a:pt x="61" y="80"/>
                    <a:pt x="61" y="80"/>
                    <a:pt x="61" y="80"/>
                  </a:cubicBezTo>
                  <a:cubicBezTo>
                    <a:pt x="61" y="81"/>
                    <a:pt x="59" y="83"/>
                    <a:pt x="58" y="83"/>
                  </a:cubicBezTo>
                  <a:moveTo>
                    <a:pt x="47" y="41"/>
                  </a:moveTo>
                  <a:cubicBezTo>
                    <a:pt x="36" y="41"/>
                    <a:pt x="36" y="41"/>
                    <a:pt x="36" y="41"/>
                  </a:cubicBezTo>
                  <a:cubicBezTo>
                    <a:pt x="18" y="41"/>
                    <a:pt x="14" y="45"/>
                    <a:pt x="14" y="55"/>
                  </a:cubicBezTo>
                  <a:cubicBezTo>
                    <a:pt x="14" y="59"/>
                    <a:pt x="14" y="59"/>
                    <a:pt x="14" y="59"/>
                  </a:cubicBezTo>
                  <a:cubicBezTo>
                    <a:pt x="14" y="70"/>
                    <a:pt x="19" y="73"/>
                    <a:pt x="27" y="73"/>
                  </a:cubicBezTo>
                  <a:cubicBezTo>
                    <a:pt x="34" y="73"/>
                    <a:pt x="40" y="71"/>
                    <a:pt x="47" y="67"/>
                  </a:cubicBezTo>
                  <a:lnTo>
                    <a:pt x="4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6">
              <a:extLst>
                <a:ext uri="{FF2B5EF4-FFF2-40B4-BE49-F238E27FC236}">
                  <a16:creationId xmlns:a16="http://schemas.microsoft.com/office/drawing/2014/main" id="{4CC35CC1-F47F-497B-BA1D-18BF4F0CEE1D}"/>
                </a:ext>
              </a:extLst>
            </p:cNvPr>
            <p:cNvSpPr>
              <a:spLocks/>
            </p:cNvSpPr>
            <p:nvPr userDrawn="1"/>
          </p:nvSpPr>
          <p:spPr bwMode="auto">
            <a:xfrm>
              <a:off x="7620000" y="1604963"/>
              <a:ext cx="136525" cy="182563"/>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6"/>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7">
              <a:extLst>
                <a:ext uri="{FF2B5EF4-FFF2-40B4-BE49-F238E27FC236}">
                  <a16:creationId xmlns:a16="http://schemas.microsoft.com/office/drawing/2014/main" id="{0E8165AA-7DA0-47C9-B609-650277A1F14E}"/>
                </a:ext>
              </a:extLst>
            </p:cNvPr>
            <p:cNvSpPr>
              <a:spLocks noEditPoints="1"/>
            </p:cNvSpPr>
            <p:nvPr userDrawn="1"/>
          </p:nvSpPr>
          <p:spPr bwMode="auto">
            <a:xfrm>
              <a:off x="7788275" y="1541463"/>
              <a:ext cx="136525" cy="247650"/>
            </a:xfrm>
            <a:custGeom>
              <a:avLst/>
              <a:gdLst>
                <a:gd name="T0" fmla="*/ 59 w 63"/>
                <a:gd name="T1" fmla="*/ 110 h 113"/>
                <a:gd name="T2" fmla="*/ 32 w 63"/>
                <a:gd name="T3" fmla="*/ 113 h 113"/>
                <a:gd name="T4" fmla="*/ 0 w 63"/>
                <a:gd name="T5" fmla="*/ 76 h 113"/>
                <a:gd name="T6" fmla="*/ 0 w 63"/>
                <a:gd name="T7" fmla="*/ 65 h 113"/>
                <a:gd name="T8" fmla="*/ 32 w 63"/>
                <a:gd name="T9" fmla="*/ 29 h 113"/>
                <a:gd name="T10" fmla="*/ 49 w 63"/>
                <a:gd name="T11" fmla="*/ 30 h 113"/>
                <a:gd name="T12" fmla="*/ 49 w 63"/>
                <a:gd name="T13" fmla="*/ 2 h 113"/>
                <a:gd name="T14" fmla="*/ 52 w 63"/>
                <a:gd name="T15" fmla="*/ 0 h 113"/>
                <a:gd name="T16" fmla="*/ 60 w 63"/>
                <a:gd name="T17" fmla="*/ 0 h 113"/>
                <a:gd name="T18" fmla="*/ 63 w 63"/>
                <a:gd name="T19" fmla="*/ 2 h 113"/>
                <a:gd name="T20" fmla="*/ 63 w 63"/>
                <a:gd name="T21" fmla="*/ 107 h 113"/>
                <a:gd name="T22" fmla="*/ 59 w 63"/>
                <a:gd name="T23" fmla="*/ 110 h 113"/>
                <a:gd name="T24" fmla="*/ 49 w 63"/>
                <a:gd name="T25" fmla="*/ 41 h 113"/>
                <a:gd name="T26" fmla="*/ 32 w 63"/>
                <a:gd name="T27" fmla="*/ 40 h 113"/>
                <a:gd name="T28" fmla="*/ 13 w 63"/>
                <a:gd name="T29" fmla="*/ 65 h 113"/>
                <a:gd name="T30" fmla="*/ 13 w 63"/>
                <a:gd name="T31" fmla="*/ 76 h 113"/>
                <a:gd name="T32" fmla="*/ 32 w 63"/>
                <a:gd name="T33" fmla="*/ 101 h 113"/>
                <a:gd name="T34" fmla="*/ 49 w 63"/>
                <a:gd name="T35" fmla="*/ 100 h 113"/>
                <a:gd name="T36" fmla="*/ 49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59"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49" y="30"/>
                  </a:cubicBezTo>
                  <a:cubicBezTo>
                    <a:pt x="49" y="2"/>
                    <a:pt x="49" y="2"/>
                    <a:pt x="49" y="2"/>
                  </a:cubicBezTo>
                  <a:cubicBezTo>
                    <a:pt x="49" y="1"/>
                    <a:pt x="51" y="0"/>
                    <a:pt x="52" y="0"/>
                  </a:cubicBezTo>
                  <a:cubicBezTo>
                    <a:pt x="60" y="0"/>
                    <a:pt x="60" y="0"/>
                    <a:pt x="60" y="0"/>
                  </a:cubicBezTo>
                  <a:cubicBezTo>
                    <a:pt x="61" y="0"/>
                    <a:pt x="63" y="1"/>
                    <a:pt x="63" y="2"/>
                  </a:cubicBezTo>
                  <a:cubicBezTo>
                    <a:pt x="63" y="107"/>
                    <a:pt x="63" y="107"/>
                    <a:pt x="63" y="107"/>
                  </a:cubicBezTo>
                  <a:cubicBezTo>
                    <a:pt x="63" y="109"/>
                    <a:pt x="62" y="110"/>
                    <a:pt x="59" y="110"/>
                  </a:cubicBezTo>
                  <a:moveTo>
                    <a:pt x="49" y="41"/>
                  </a:moveTo>
                  <a:cubicBezTo>
                    <a:pt x="45" y="40"/>
                    <a:pt x="37" y="40"/>
                    <a:pt x="32" y="40"/>
                  </a:cubicBezTo>
                  <a:cubicBezTo>
                    <a:pt x="17" y="40"/>
                    <a:pt x="13" y="49"/>
                    <a:pt x="13" y="65"/>
                  </a:cubicBezTo>
                  <a:cubicBezTo>
                    <a:pt x="13" y="76"/>
                    <a:pt x="13" y="76"/>
                    <a:pt x="13" y="76"/>
                  </a:cubicBezTo>
                  <a:cubicBezTo>
                    <a:pt x="13" y="92"/>
                    <a:pt x="17" y="101"/>
                    <a:pt x="32" y="101"/>
                  </a:cubicBezTo>
                  <a:cubicBezTo>
                    <a:pt x="37" y="101"/>
                    <a:pt x="44" y="101"/>
                    <a:pt x="49" y="100"/>
                  </a:cubicBezTo>
                  <a:lnTo>
                    <a:pt x="4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8">
              <a:extLst>
                <a:ext uri="{FF2B5EF4-FFF2-40B4-BE49-F238E27FC236}">
                  <a16:creationId xmlns:a16="http://schemas.microsoft.com/office/drawing/2014/main" id="{4E42E9B8-190C-4F88-A7C6-A4E1DF460D1F}"/>
                </a:ext>
              </a:extLst>
            </p:cNvPr>
            <p:cNvSpPr>
              <a:spLocks/>
            </p:cNvSpPr>
            <p:nvPr userDrawn="1"/>
          </p:nvSpPr>
          <p:spPr bwMode="auto">
            <a:xfrm>
              <a:off x="7964488" y="1541463"/>
              <a:ext cx="28575" cy="246063"/>
            </a:xfrm>
            <a:custGeom>
              <a:avLst/>
              <a:gdLst>
                <a:gd name="T0" fmla="*/ 10 w 13"/>
                <a:gd name="T1" fmla="*/ 112 h 112"/>
                <a:gd name="T2" fmla="*/ 2 w 13"/>
                <a:gd name="T3" fmla="*/ 112 h 112"/>
                <a:gd name="T4" fmla="*/ 0 w 13"/>
                <a:gd name="T5" fmla="*/ 109 h 112"/>
                <a:gd name="T6" fmla="*/ 0 w 13"/>
                <a:gd name="T7" fmla="*/ 2 h 112"/>
                <a:gd name="T8" fmla="*/ 2 w 13"/>
                <a:gd name="T9" fmla="*/ 0 h 112"/>
                <a:gd name="T10" fmla="*/ 10 w 13"/>
                <a:gd name="T11" fmla="*/ 0 h 112"/>
                <a:gd name="T12" fmla="*/ 13 w 13"/>
                <a:gd name="T13" fmla="*/ 2 h 112"/>
                <a:gd name="T14" fmla="*/ 13 w 13"/>
                <a:gd name="T15" fmla="*/ 109 h 112"/>
                <a:gd name="T16" fmla="*/ 10 w 13"/>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2">
                  <a:moveTo>
                    <a:pt x="10" y="112"/>
                  </a:move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109"/>
                    <a:pt x="13" y="109"/>
                    <a:pt x="13" y="109"/>
                  </a:cubicBezTo>
                  <a:cubicBezTo>
                    <a:pt x="13" y="110"/>
                    <a:pt x="12" y="112"/>
                    <a:pt x="10"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9">
              <a:extLst>
                <a:ext uri="{FF2B5EF4-FFF2-40B4-BE49-F238E27FC236}">
                  <a16:creationId xmlns:a16="http://schemas.microsoft.com/office/drawing/2014/main" id="{5B7CFCB2-04F2-4938-8980-262A4B23DCE7}"/>
                </a:ext>
              </a:extLst>
            </p:cNvPr>
            <p:cNvSpPr>
              <a:spLocks noEditPoints="1"/>
            </p:cNvSpPr>
            <p:nvPr userDrawn="1"/>
          </p:nvSpPr>
          <p:spPr bwMode="auto">
            <a:xfrm>
              <a:off x="8034338" y="1541463"/>
              <a:ext cx="30163" cy="246063"/>
            </a:xfrm>
            <a:custGeom>
              <a:avLst/>
              <a:gdLst>
                <a:gd name="T0" fmla="*/ 11 w 14"/>
                <a:gd name="T1" fmla="*/ 17 h 112"/>
                <a:gd name="T2" fmla="*/ 3 w 14"/>
                <a:gd name="T3" fmla="*/ 17 h 112"/>
                <a:gd name="T4" fmla="*/ 0 w 14"/>
                <a:gd name="T5" fmla="*/ 14 h 112"/>
                <a:gd name="T6" fmla="*/ 0 w 14"/>
                <a:gd name="T7" fmla="*/ 3 h 112"/>
                <a:gd name="T8" fmla="*/ 3 w 14"/>
                <a:gd name="T9" fmla="*/ 0 h 112"/>
                <a:gd name="T10" fmla="*/ 11 w 14"/>
                <a:gd name="T11" fmla="*/ 0 h 112"/>
                <a:gd name="T12" fmla="*/ 14 w 14"/>
                <a:gd name="T13" fmla="*/ 3 h 112"/>
                <a:gd name="T14" fmla="*/ 14 w 14"/>
                <a:gd name="T15" fmla="*/ 14 h 112"/>
                <a:gd name="T16" fmla="*/ 11 w 14"/>
                <a:gd name="T17" fmla="*/ 17 h 112"/>
                <a:gd name="T18" fmla="*/ 10 w 14"/>
                <a:gd name="T19" fmla="*/ 112 h 112"/>
                <a:gd name="T20" fmla="*/ 3 w 14"/>
                <a:gd name="T21" fmla="*/ 112 h 112"/>
                <a:gd name="T22" fmla="*/ 0 w 14"/>
                <a:gd name="T23" fmla="*/ 109 h 112"/>
                <a:gd name="T24" fmla="*/ 0 w 14"/>
                <a:gd name="T25" fmla="*/ 33 h 112"/>
                <a:gd name="T26" fmla="*/ 3 w 14"/>
                <a:gd name="T27" fmla="*/ 30 h 112"/>
                <a:gd name="T28" fmla="*/ 10 w 14"/>
                <a:gd name="T29" fmla="*/ 30 h 112"/>
                <a:gd name="T30" fmla="*/ 13 w 14"/>
                <a:gd name="T31" fmla="*/ 33 h 112"/>
                <a:gd name="T32" fmla="*/ 13 w 14"/>
                <a:gd name="T33" fmla="*/ 109 h 112"/>
                <a:gd name="T34" fmla="*/ 10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7"/>
                  </a:moveTo>
                  <a:cubicBezTo>
                    <a:pt x="3" y="17"/>
                    <a:pt x="3" y="17"/>
                    <a:pt x="3" y="17"/>
                  </a:cubicBezTo>
                  <a:cubicBezTo>
                    <a:pt x="2" y="17"/>
                    <a:pt x="0" y="15"/>
                    <a:pt x="0" y="14"/>
                  </a:cubicBezTo>
                  <a:cubicBezTo>
                    <a:pt x="0" y="3"/>
                    <a:pt x="0" y="3"/>
                    <a:pt x="0" y="3"/>
                  </a:cubicBezTo>
                  <a:cubicBezTo>
                    <a:pt x="0" y="1"/>
                    <a:pt x="2" y="0"/>
                    <a:pt x="3" y="0"/>
                  </a:cubicBezTo>
                  <a:cubicBezTo>
                    <a:pt x="11" y="0"/>
                    <a:pt x="11" y="0"/>
                    <a:pt x="11" y="0"/>
                  </a:cubicBezTo>
                  <a:cubicBezTo>
                    <a:pt x="12" y="0"/>
                    <a:pt x="14" y="1"/>
                    <a:pt x="14" y="3"/>
                  </a:cubicBezTo>
                  <a:cubicBezTo>
                    <a:pt x="14" y="14"/>
                    <a:pt x="14" y="14"/>
                    <a:pt x="14" y="14"/>
                  </a:cubicBezTo>
                  <a:cubicBezTo>
                    <a:pt x="14" y="15"/>
                    <a:pt x="12" y="17"/>
                    <a:pt x="11" y="17"/>
                  </a:cubicBezTo>
                  <a:moveTo>
                    <a:pt x="10" y="112"/>
                  </a:moveTo>
                  <a:cubicBezTo>
                    <a:pt x="3" y="112"/>
                    <a:pt x="3" y="112"/>
                    <a:pt x="3" y="112"/>
                  </a:cubicBezTo>
                  <a:cubicBezTo>
                    <a:pt x="2" y="112"/>
                    <a:pt x="0" y="110"/>
                    <a:pt x="0" y="109"/>
                  </a:cubicBezTo>
                  <a:cubicBezTo>
                    <a:pt x="0" y="33"/>
                    <a:pt x="0" y="33"/>
                    <a:pt x="0" y="33"/>
                  </a:cubicBezTo>
                  <a:cubicBezTo>
                    <a:pt x="0" y="31"/>
                    <a:pt x="2" y="30"/>
                    <a:pt x="3" y="30"/>
                  </a:cubicBezTo>
                  <a:cubicBezTo>
                    <a:pt x="10" y="30"/>
                    <a:pt x="10" y="30"/>
                    <a:pt x="10" y="30"/>
                  </a:cubicBezTo>
                  <a:cubicBezTo>
                    <a:pt x="12" y="30"/>
                    <a:pt x="13" y="31"/>
                    <a:pt x="13" y="33"/>
                  </a:cubicBezTo>
                  <a:cubicBezTo>
                    <a:pt x="13" y="109"/>
                    <a:pt x="13" y="109"/>
                    <a:pt x="13" y="109"/>
                  </a:cubicBezTo>
                  <a:cubicBezTo>
                    <a:pt x="13" y="110"/>
                    <a:pt x="12" y="112"/>
                    <a:pt x="1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20">
              <a:extLst>
                <a:ext uri="{FF2B5EF4-FFF2-40B4-BE49-F238E27FC236}">
                  <a16:creationId xmlns:a16="http://schemas.microsoft.com/office/drawing/2014/main" id="{679CB8C1-34B9-42C9-86DD-24BFC028FBCE}"/>
                </a:ext>
              </a:extLst>
            </p:cNvPr>
            <p:cNvSpPr>
              <a:spLocks/>
            </p:cNvSpPr>
            <p:nvPr userDrawn="1"/>
          </p:nvSpPr>
          <p:spPr bwMode="auto">
            <a:xfrm>
              <a:off x="8104188" y="1604963"/>
              <a:ext cx="134938" cy="182563"/>
            </a:xfrm>
            <a:custGeom>
              <a:avLst/>
              <a:gdLst>
                <a:gd name="T0" fmla="*/ 59 w 62"/>
                <a:gd name="T1" fmla="*/ 83 h 83"/>
                <a:gd name="T2" fmla="*/ 52 w 62"/>
                <a:gd name="T3" fmla="*/ 83 h 83"/>
                <a:gd name="T4" fmla="*/ 49 w 62"/>
                <a:gd name="T5" fmla="*/ 80 h 83"/>
                <a:gd name="T6" fmla="*/ 49 w 62"/>
                <a:gd name="T7" fmla="*/ 31 h 83"/>
                <a:gd name="T8" fmla="*/ 33 w 62"/>
                <a:gd name="T9" fmla="*/ 11 h 83"/>
                <a:gd name="T10" fmla="*/ 13 w 62"/>
                <a:gd name="T11" fmla="*/ 17 h 83"/>
                <a:gd name="T12" fmla="*/ 13 w 62"/>
                <a:gd name="T13" fmla="*/ 80 h 83"/>
                <a:gd name="T14" fmla="*/ 10 w 62"/>
                <a:gd name="T15" fmla="*/ 83 h 83"/>
                <a:gd name="T16" fmla="*/ 3 w 62"/>
                <a:gd name="T17" fmla="*/ 83 h 83"/>
                <a:gd name="T18" fmla="*/ 0 w 62"/>
                <a:gd name="T19" fmla="*/ 80 h 83"/>
                <a:gd name="T20" fmla="*/ 0 w 62"/>
                <a:gd name="T21" fmla="*/ 4 h 83"/>
                <a:gd name="T22" fmla="*/ 3 w 62"/>
                <a:gd name="T23" fmla="*/ 1 h 83"/>
                <a:gd name="T24" fmla="*/ 10 w 62"/>
                <a:gd name="T25" fmla="*/ 1 h 83"/>
                <a:gd name="T26" fmla="*/ 13 w 62"/>
                <a:gd name="T27" fmla="*/ 4 h 83"/>
                <a:gd name="T28" fmla="*/ 13 w 62"/>
                <a:gd name="T29" fmla="*/ 6 h 83"/>
                <a:gd name="T30" fmla="*/ 37 w 62"/>
                <a:gd name="T31" fmla="*/ 0 h 83"/>
                <a:gd name="T32" fmla="*/ 62 w 62"/>
                <a:gd name="T33" fmla="*/ 31 h 83"/>
                <a:gd name="T34" fmla="*/ 62 w 62"/>
                <a:gd name="T35" fmla="*/ 80 h 83"/>
                <a:gd name="T36" fmla="*/ 59 w 62"/>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83">
                  <a:moveTo>
                    <a:pt x="59" y="83"/>
                  </a:moveTo>
                  <a:cubicBezTo>
                    <a:pt x="52" y="83"/>
                    <a:pt x="52" y="83"/>
                    <a:pt x="52" y="83"/>
                  </a:cubicBezTo>
                  <a:cubicBezTo>
                    <a:pt x="51" y="83"/>
                    <a:pt x="49" y="81"/>
                    <a:pt x="49" y="80"/>
                  </a:cubicBezTo>
                  <a:cubicBezTo>
                    <a:pt x="49" y="31"/>
                    <a:pt x="49" y="31"/>
                    <a:pt x="49" y="31"/>
                  </a:cubicBezTo>
                  <a:cubicBezTo>
                    <a:pt x="49" y="16"/>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4" y="0"/>
                    <a:pt x="62" y="11"/>
                    <a:pt x="62" y="31"/>
                  </a:cubicBezTo>
                  <a:cubicBezTo>
                    <a:pt x="62" y="80"/>
                    <a:pt x="62" y="80"/>
                    <a:pt x="62" y="80"/>
                  </a:cubicBezTo>
                  <a:cubicBezTo>
                    <a:pt x="62" y="81"/>
                    <a:pt x="61" y="83"/>
                    <a:pt x="59"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1">
              <a:extLst>
                <a:ext uri="{FF2B5EF4-FFF2-40B4-BE49-F238E27FC236}">
                  <a16:creationId xmlns:a16="http://schemas.microsoft.com/office/drawing/2014/main" id="{EA5C8DEB-C433-4947-B4EF-4DB99E26C415}"/>
                </a:ext>
              </a:extLst>
            </p:cNvPr>
            <p:cNvSpPr>
              <a:spLocks noEditPoints="1"/>
            </p:cNvSpPr>
            <p:nvPr userDrawn="1"/>
          </p:nvSpPr>
          <p:spPr bwMode="auto">
            <a:xfrm>
              <a:off x="8270875" y="1604963"/>
              <a:ext cx="136525"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2 h 112"/>
                <a:gd name="T18" fmla="*/ 34 w 63"/>
                <a:gd name="T19" fmla="*/ 84 h 112"/>
                <a:gd name="T20" fmla="*/ 0 w 63"/>
                <a:gd name="T21" fmla="*/ 47 h 112"/>
                <a:gd name="T22" fmla="*/ 0 w 63"/>
                <a:gd name="T23" fmla="*/ 36 h 112"/>
                <a:gd name="T24" fmla="*/ 34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4 w 63"/>
                <a:gd name="T37" fmla="*/ 11 h 112"/>
                <a:gd name="T38" fmla="*/ 13 w 63"/>
                <a:gd name="T39" fmla="*/ 36 h 112"/>
                <a:gd name="T40" fmla="*/ 13 w 63"/>
                <a:gd name="T41" fmla="*/ 47 h 112"/>
                <a:gd name="T42" fmla="*/ 34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8" y="99"/>
                    <a:pt x="8" y="99"/>
                    <a:pt x="8" y="99"/>
                  </a:cubicBezTo>
                  <a:cubicBezTo>
                    <a:pt x="13" y="100"/>
                    <a:pt x="25" y="101"/>
                    <a:pt x="33" y="101"/>
                  </a:cubicBezTo>
                  <a:cubicBezTo>
                    <a:pt x="47" y="101"/>
                    <a:pt x="50" y="98"/>
                    <a:pt x="50" y="83"/>
                  </a:cubicBezTo>
                  <a:cubicBezTo>
                    <a:pt x="50" y="82"/>
                    <a:pt x="50" y="82"/>
                    <a:pt x="50" y="82"/>
                  </a:cubicBezTo>
                  <a:cubicBezTo>
                    <a:pt x="47" y="82"/>
                    <a:pt x="38" y="84"/>
                    <a:pt x="34" y="84"/>
                  </a:cubicBezTo>
                  <a:cubicBezTo>
                    <a:pt x="15" y="84"/>
                    <a:pt x="0" y="75"/>
                    <a:pt x="0" y="47"/>
                  </a:cubicBezTo>
                  <a:cubicBezTo>
                    <a:pt x="0" y="36"/>
                    <a:pt x="0" y="36"/>
                    <a:pt x="0" y="36"/>
                  </a:cubicBezTo>
                  <a:cubicBezTo>
                    <a:pt x="0" y="11"/>
                    <a:pt x="11" y="0"/>
                    <a:pt x="34"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2"/>
                    <a:pt x="40" y="11"/>
                    <a:pt x="34" y="11"/>
                  </a:cubicBezTo>
                  <a:cubicBezTo>
                    <a:pt x="19" y="11"/>
                    <a:pt x="13" y="18"/>
                    <a:pt x="13" y="36"/>
                  </a:cubicBezTo>
                  <a:cubicBezTo>
                    <a:pt x="13" y="47"/>
                    <a:pt x="13" y="47"/>
                    <a:pt x="13" y="47"/>
                  </a:cubicBezTo>
                  <a:cubicBezTo>
                    <a:pt x="13" y="66"/>
                    <a:pt x="20" y="73"/>
                    <a:pt x="34" y="73"/>
                  </a:cubicBezTo>
                  <a:cubicBezTo>
                    <a:pt x="38" y="73"/>
                    <a:pt x="46" y="72"/>
                    <a:pt x="50" y="71"/>
                  </a:cubicBez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2">
              <a:extLst>
                <a:ext uri="{FF2B5EF4-FFF2-40B4-BE49-F238E27FC236}">
                  <a16:creationId xmlns:a16="http://schemas.microsoft.com/office/drawing/2014/main" id="{BF9FCB4B-3ECA-44A7-BDDC-94A0E24A265E}"/>
                </a:ext>
              </a:extLst>
            </p:cNvPr>
            <p:cNvSpPr>
              <a:spLocks/>
            </p:cNvSpPr>
            <p:nvPr userDrawn="1"/>
          </p:nvSpPr>
          <p:spPr bwMode="auto">
            <a:xfrm>
              <a:off x="8437563" y="1604963"/>
              <a:ext cx="120650" cy="184150"/>
            </a:xfrm>
            <a:custGeom>
              <a:avLst/>
              <a:gdLst>
                <a:gd name="T0" fmla="*/ 27 w 55"/>
                <a:gd name="T1" fmla="*/ 84 h 84"/>
                <a:gd name="T2" fmla="*/ 3 w 55"/>
                <a:gd name="T3" fmla="*/ 81 h 84"/>
                <a:gd name="T4" fmla="*/ 0 w 55"/>
                <a:gd name="T5" fmla="*/ 78 h 84"/>
                <a:gd name="T6" fmla="*/ 0 w 55"/>
                <a:gd name="T7" fmla="*/ 73 h 84"/>
                <a:gd name="T8" fmla="*/ 3 w 55"/>
                <a:gd name="T9" fmla="*/ 71 h 84"/>
                <a:gd name="T10" fmla="*/ 3 w 55"/>
                <a:gd name="T11" fmla="*/ 71 h 84"/>
                <a:gd name="T12" fmla="*/ 27 w 55"/>
                <a:gd name="T13" fmla="*/ 73 h 84"/>
                <a:gd name="T14" fmla="*/ 42 w 55"/>
                <a:gd name="T15" fmla="*/ 62 h 84"/>
                <a:gd name="T16" fmla="*/ 30 w 55"/>
                <a:gd name="T17" fmla="*/ 50 h 84"/>
                <a:gd name="T18" fmla="*/ 15 w 55"/>
                <a:gd name="T19" fmla="*/ 41 h 84"/>
                <a:gd name="T20" fmla="*/ 0 w 55"/>
                <a:gd name="T21" fmla="*/ 19 h 84"/>
                <a:gd name="T22" fmla="*/ 27 w 55"/>
                <a:gd name="T23" fmla="*/ 0 h 84"/>
                <a:gd name="T24" fmla="*/ 50 w 55"/>
                <a:gd name="T25" fmla="*/ 2 h 84"/>
                <a:gd name="T26" fmla="*/ 53 w 55"/>
                <a:gd name="T27" fmla="*/ 5 h 84"/>
                <a:gd name="T28" fmla="*/ 53 w 55"/>
                <a:gd name="T29" fmla="*/ 9 h 84"/>
                <a:gd name="T30" fmla="*/ 51 w 55"/>
                <a:gd name="T31" fmla="*/ 12 h 84"/>
                <a:gd name="T32" fmla="*/ 50 w 55"/>
                <a:gd name="T33" fmla="*/ 12 h 84"/>
                <a:gd name="T34" fmla="*/ 27 w 55"/>
                <a:gd name="T35" fmla="*/ 11 h 84"/>
                <a:gd name="T36" fmla="*/ 13 w 55"/>
                <a:gd name="T37" fmla="*/ 19 h 84"/>
                <a:gd name="T38" fmla="*/ 24 w 55"/>
                <a:gd name="T39" fmla="*/ 31 h 84"/>
                <a:gd name="T40" fmla="*/ 38 w 55"/>
                <a:gd name="T41" fmla="*/ 40 h 84"/>
                <a:gd name="T42" fmla="*/ 55 w 55"/>
                <a:gd name="T43" fmla="*/ 62 h 84"/>
                <a:gd name="T44" fmla="*/ 27 w 55"/>
                <a:gd name="T4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84">
                  <a:moveTo>
                    <a:pt x="27" y="84"/>
                  </a:moveTo>
                  <a:cubicBezTo>
                    <a:pt x="21" y="84"/>
                    <a:pt x="11" y="83"/>
                    <a:pt x="3" y="81"/>
                  </a:cubicBezTo>
                  <a:cubicBezTo>
                    <a:pt x="1" y="81"/>
                    <a:pt x="0" y="80"/>
                    <a:pt x="0" y="78"/>
                  </a:cubicBezTo>
                  <a:cubicBezTo>
                    <a:pt x="0" y="73"/>
                    <a:pt x="0" y="73"/>
                    <a:pt x="0" y="73"/>
                  </a:cubicBezTo>
                  <a:cubicBezTo>
                    <a:pt x="0" y="72"/>
                    <a:pt x="1" y="71"/>
                    <a:pt x="3" y="71"/>
                  </a:cubicBezTo>
                  <a:cubicBezTo>
                    <a:pt x="3" y="71"/>
                    <a:pt x="3" y="71"/>
                    <a:pt x="3" y="71"/>
                  </a:cubicBezTo>
                  <a:cubicBezTo>
                    <a:pt x="11" y="72"/>
                    <a:pt x="21" y="73"/>
                    <a:pt x="27" y="73"/>
                  </a:cubicBezTo>
                  <a:cubicBezTo>
                    <a:pt x="36" y="73"/>
                    <a:pt x="42" y="70"/>
                    <a:pt x="42" y="62"/>
                  </a:cubicBezTo>
                  <a:cubicBezTo>
                    <a:pt x="42" y="58"/>
                    <a:pt x="39" y="55"/>
                    <a:pt x="30" y="50"/>
                  </a:cubicBezTo>
                  <a:cubicBezTo>
                    <a:pt x="15" y="41"/>
                    <a:pt x="15" y="41"/>
                    <a:pt x="15" y="41"/>
                  </a:cubicBezTo>
                  <a:cubicBezTo>
                    <a:pt x="6" y="35"/>
                    <a:pt x="0" y="29"/>
                    <a:pt x="0" y="19"/>
                  </a:cubicBezTo>
                  <a:cubicBezTo>
                    <a:pt x="0" y="4"/>
                    <a:pt x="12" y="0"/>
                    <a:pt x="27" y="0"/>
                  </a:cubicBezTo>
                  <a:cubicBezTo>
                    <a:pt x="35" y="0"/>
                    <a:pt x="43" y="0"/>
                    <a:pt x="50" y="2"/>
                  </a:cubicBezTo>
                  <a:cubicBezTo>
                    <a:pt x="52" y="2"/>
                    <a:pt x="53" y="3"/>
                    <a:pt x="53" y="5"/>
                  </a:cubicBezTo>
                  <a:cubicBezTo>
                    <a:pt x="53" y="9"/>
                    <a:pt x="53" y="9"/>
                    <a:pt x="53" y="9"/>
                  </a:cubicBezTo>
                  <a:cubicBezTo>
                    <a:pt x="53" y="11"/>
                    <a:pt x="52" y="12"/>
                    <a:pt x="51" y="12"/>
                  </a:cubicBezTo>
                  <a:cubicBezTo>
                    <a:pt x="51" y="12"/>
                    <a:pt x="50" y="12"/>
                    <a:pt x="50" y="12"/>
                  </a:cubicBezTo>
                  <a:cubicBezTo>
                    <a:pt x="45" y="12"/>
                    <a:pt x="35" y="11"/>
                    <a:pt x="27" y="11"/>
                  </a:cubicBezTo>
                  <a:cubicBezTo>
                    <a:pt x="19" y="11"/>
                    <a:pt x="13" y="12"/>
                    <a:pt x="13" y="19"/>
                  </a:cubicBezTo>
                  <a:cubicBezTo>
                    <a:pt x="13" y="24"/>
                    <a:pt x="17" y="27"/>
                    <a:pt x="24" y="31"/>
                  </a:cubicBezTo>
                  <a:cubicBezTo>
                    <a:pt x="38" y="40"/>
                    <a:pt x="38" y="40"/>
                    <a:pt x="38" y="40"/>
                  </a:cubicBezTo>
                  <a:cubicBezTo>
                    <a:pt x="51" y="47"/>
                    <a:pt x="55" y="53"/>
                    <a:pt x="55" y="62"/>
                  </a:cubicBezTo>
                  <a:cubicBezTo>
                    <a:pt x="55" y="77"/>
                    <a:pt x="43" y="84"/>
                    <a:pt x="27"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3">
              <a:extLst>
                <a:ext uri="{FF2B5EF4-FFF2-40B4-BE49-F238E27FC236}">
                  <a16:creationId xmlns:a16="http://schemas.microsoft.com/office/drawing/2014/main" id="{FFB4D0B2-86EC-4FC1-A9B6-F53CB645AFA7}"/>
                </a:ext>
              </a:extLst>
            </p:cNvPr>
            <p:cNvSpPr>
              <a:spLocks/>
            </p:cNvSpPr>
            <p:nvPr userDrawn="1"/>
          </p:nvSpPr>
          <p:spPr bwMode="auto">
            <a:xfrm>
              <a:off x="7104063" y="1908175"/>
              <a:ext cx="138113" cy="242888"/>
            </a:xfrm>
            <a:custGeom>
              <a:avLst/>
              <a:gdLst>
                <a:gd name="T0" fmla="*/ 32 w 63"/>
                <a:gd name="T1" fmla="*/ 111 h 111"/>
                <a:gd name="T2" fmla="*/ 8 w 63"/>
                <a:gd name="T3" fmla="*/ 108 h 111"/>
                <a:gd name="T4" fmla="*/ 5 w 63"/>
                <a:gd name="T5" fmla="*/ 105 h 111"/>
                <a:gd name="T6" fmla="*/ 5 w 63"/>
                <a:gd name="T7" fmla="*/ 101 h 111"/>
                <a:gd name="T8" fmla="*/ 8 w 63"/>
                <a:gd name="T9" fmla="*/ 99 h 111"/>
                <a:gd name="T10" fmla="*/ 8 w 63"/>
                <a:gd name="T11" fmla="*/ 99 h 111"/>
                <a:gd name="T12" fmla="*/ 32 w 63"/>
                <a:gd name="T13" fmla="*/ 100 h 111"/>
                <a:gd name="T14" fmla="*/ 50 w 63"/>
                <a:gd name="T15" fmla="*/ 82 h 111"/>
                <a:gd name="T16" fmla="*/ 50 w 63"/>
                <a:gd name="T17" fmla="*/ 81 h 111"/>
                <a:gd name="T18" fmla="*/ 33 w 63"/>
                <a:gd name="T19" fmla="*/ 83 h 111"/>
                <a:gd name="T20" fmla="*/ 0 w 63"/>
                <a:gd name="T21" fmla="*/ 52 h 111"/>
                <a:gd name="T22" fmla="*/ 0 w 63"/>
                <a:gd name="T23" fmla="*/ 3 h 111"/>
                <a:gd name="T24" fmla="*/ 3 w 63"/>
                <a:gd name="T25" fmla="*/ 0 h 111"/>
                <a:gd name="T26" fmla="*/ 10 w 63"/>
                <a:gd name="T27" fmla="*/ 0 h 111"/>
                <a:gd name="T28" fmla="*/ 13 w 63"/>
                <a:gd name="T29" fmla="*/ 3 h 111"/>
                <a:gd name="T30" fmla="*/ 13 w 63"/>
                <a:gd name="T31" fmla="*/ 52 h 111"/>
                <a:gd name="T32" fmla="*/ 33 w 63"/>
                <a:gd name="T33" fmla="*/ 71 h 111"/>
                <a:gd name="T34" fmla="*/ 50 w 63"/>
                <a:gd name="T35" fmla="*/ 69 h 111"/>
                <a:gd name="T36" fmla="*/ 50 w 63"/>
                <a:gd name="T37" fmla="*/ 3 h 111"/>
                <a:gd name="T38" fmla="*/ 53 w 63"/>
                <a:gd name="T39" fmla="*/ 0 h 111"/>
                <a:gd name="T40" fmla="*/ 60 w 63"/>
                <a:gd name="T41" fmla="*/ 0 h 111"/>
                <a:gd name="T42" fmla="*/ 63 w 63"/>
                <a:gd name="T43" fmla="*/ 3 h 111"/>
                <a:gd name="T44" fmla="*/ 63 w 63"/>
                <a:gd name="T45" fmla="*/ 82 h 111"/>
                <a:gd name="T46" fmla="*/ 32 w 63"/>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1">
                  <a:moveTo>
                    <a:pt x="32" y="111"/>
                  </a:moveTo>
                  <a:cubicBezTo>
                    <a:pt x="21" y="111"/>
                    <a:pt x="11" y="109"/>
                    <a:pt x="8" y="108"/>
                  </a:cubicBezTo>
                  <a:cubicBezTo>
                    <a:pt x="6" y="108"/>
                    <a:pt x="5" y="107"/>
                    <a:pt x="5" y="105"/>
                  </a:cubicBezTo>
                  <a:cubicBezTo>
                    <a:pt x="5" y="101"/>
                    <a:pt x="5" y="101"/>
                    <a:pt x="5" y="101"/>
                  </a:cubicBezTo>
                  <a:cubicBezTo>
                    <a:pt x="5" y="100"/>
                    <a:pt x="6" y="99"/>
                    <a:pt x="8" y="99"/>
                  </a:cubicBezTo>
                  <a:cubicBezTo>
                    <a:pt x="8" y="99"/>
                    <a:pt x="8" y="99"/>
                    <a:pt x="8" y="99"/>
                  </a:cubicBezTo>
                  <a:cubicBezTo>
                    <a:pt x="12" y="99"/>
                    <a:pt x="24" y="100"/>
                    <a:pt x="32" y="100"/>
                  </a:cubicBezTo>
                  <a:cubicBezTo>
                    <a:pt x="46" y="100"/>
                    <a:pt x="50" y="97"/>
                    <a:pt x="50" y="82"/>
                  </a:cubicBezTo>
                  <a:cubicBezTo>
                    <a:pt x="50" y="81"/>
                    <a:pt x="50" y="81"/>
                    <a:pt x="50" y="81"/>
                  </a:cubicBezTo>
                  <a:cubicBezTo>
                    <a:pt x="46" y="82"/>
                    <a:pt x="38" y="83"/>
                    <a:pt x="33" y="83"/>
                  </a:cubicBezTo>
                  <a:cubicBezTo>
                    <a:pt x="16" y="83"/>
                    <a:pt x="0" y="77"/>
                    <a:pt x="0" y="52"/>
                  </a:cubicBezTo>
                  <a:cubicBezTo>
                    <a:pt x="0" y="3"/>
                    <a:pt x="0" y="3"/>
                    <a:pt x="0" y="3"/>
                  </a:cubicBezTo>
                  <a:cubicBezTo>
                    <a:pt x="0" y="1"/>
                    <a:pt x="1" y="0"/>
                    <a:pt x="3" y="0"/>
                  </a:cubicBezTo>
                  <a:cubicBezTo>
                    <a:pt x="10" y="0"/>
                    <a:pt x="10" y="0"/>
                    <a:pt x="10" y="0"/>
                  </a:cubicBezTo>
                  <a:cubicBezTo>
                    <a:pt x="12" y="0"/>
                    <a:pt x="13" y="1"/>
                    <a:pt x="13" y="3"/>
                  </a:cubicBezTo>
                  <a:cubicBezTo>
                    <a:pt x="13" y="52"/>
                    <a:pt x="13" y="52"/>
                    <a:pt x="13" y="52"/>
                  </a:cubicBezTo>
                  <a:cubicBezTo>
                    <a:pt x="13" y="68"/>
                    <a:pt x="21" y="71"/>
                    <a:pt x="33" y="71"/>
                  </a:cubicBezTo>
                  <a:cubicBezTo>
                    <a:pt x="38" y="71"/>
                    <a:pt x="45" y="70"/>
                    <a:pt x="50" y="69"/>
                  </a:cubicBezTo>
                  <a:cubicBezTo>
                    <a:pt x="50" y="3"/>
                    <a:pt x="50" y="3"/>
                    <a:pt x="50" y="3"/>
                  </a:cubicBezTo>
                  <a:cubicBezTo>
                    <a:pt x="50" y="1"/>
                    <a:pt x="51" y="0"/>
                    <a:pt x="53" y="0"/>
                  </a:cubicBezTo>
                  <a:cubicBezTo>
                    <a:pt x="60" y="0"/>
                    <a:pt x="60" y="0"/>
                    <a:pt x="60" y="0"/>
                  </a:cubicBezTo>
                  <a:cubicBezTo>
                    <a:pt x="61" y="0"/>
                    <a:pt x="63" y="1"/>
                    <a:pt x="63" y="3"/>
                  </a:cubicBezTo>
                  <a:cubicBezTo>
                    <a:pt x="63" y="82"/>
                    <a:pt x="63" y="82"/>
                    <a:pt x="63" y="82"/>
                  </a:cubicBezTo>
                  <a:cubicBezTo>
                    <a:pt x="63" y="105"/>
                    <a:pt x="53" y="111"/>
                    <a:pt x="32"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24">
              <a:extLst>
                <a:ext uri="{FF2B5EF4-FFF2-40B4-BE49-F238E27FC236}">
                  <a16:creationId xmlns:a16="http://schemas.microsoft.com/office/drawing/2014/main" id="{F3829F35-7942-4BEE-9231-6C4B7004CD27}"/>
                </a:ext>
              </a:extLst>
            </p:cNvPr>
            <p:cNvSpPr>
              <a:spLocks/>
            </p:cNvSpPr>
            <p:nvPr userDrawn="1"/>
          </p:nvSpPr>
          <p:spPr bwMode="auto">
            <a:xfrm>
              <a:off x="7277100" y="1905000"/>
              <a:ext cx="136525" cy="182563"/>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5"/>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2"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2" y="2"/>
                    <a:pt x="28" y="0"/>
                    <a:pt x="37" y="0"/>
                  </a:cubicBezTo>
                  <a:cubicBezTo>
                    <a:pt x="55" y="0"/>
                    <a:pt x="63" y="11"/>
                    <a:pt x="63" y="31"/>
                  </a:cubicBezTo>
                  <a:cubicBezTo>
                    <a:pt x="63" y="80"/>
                    <a:pt x="63" y="80"/>
                    <a:pt x="63" y="80"/>
                  </a:cubicBezTo>
                  <a:cubicBezTo>
                    <a:pt x="63" y="81"/>
                    <a:pt x="62"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25">
              <a:extLst>
                <a:ext uri="{FF2B5EF4-FFF2-40B4-BE49-F238E27FC236}">
                  <a16:creationId xmlns:a16="http://schemas.microsoft.com/office/drawing/2014/main" id="{9211DCBB-E93D-4A88-B4AD-7E493D83D0E6}"/>
                </a:ext>
              </a:extLst>
            </p:cNvPr>
            <p:cNvSpPr>
              <a:spLocks noEditPoints="1"/>
            </p:cNvSpPr>
            <p:nvPr userDrawn="1"/>
          </p:nvSpPr>
          <p:spPr bwMode="auto">
            <a:xfrm>
              <a:off x="7445375" y="1841500"/>
              <a:ext cx="136525" cy="247650"/>
            </a:xfrm>
            <a:custGeom>
              <a:avLst/>
              <a:gdLst>
                <a:gd name="T0" fmla="*/ 60 w 63"/>
                <a:gd name="T1" fmla="*/ 110 h 113"/>
                <a:gd name="T2" fmla="*/ 32 w 63"/>
                <a:gd name="T3" fmla="*/ 113 h 113"/>
                <a:gd name="T4" fmla="*/ 0 w 63"/>
                <a:gd name="T5" fmla="*/ 76 h 113"/>
                <a:gd name="T6" fmla="*/ 0 w 63"/>
                <a:gd name="T7" fmla="*/ 65 h 113"/>
                <a:gd name="T8" fmla="*/ 32 w 63"/>
                <a:gd name="T9" fmla="*/ 29 h 113"/>
                <a:gd name="T10" fmla="*/ 50 w 63"/>
                <a:gd name="T11" fmla="*/ 30 h 113"/>
                <a:gd name="T12" fmla="*/ 50 w 63"/>
                <a:gd name="T13" fmla="*/ 2 h 113"/>
                <a:gd name="T14" fmla="*/ 52 w 63"/>
                <a:gd name="T15" fmla="*/ 0 h 113"/>
                <a:gd name="T16" fmla="*/ 60 w 63"/>
                <a:gd name="T17" fmla="*/ 0 h 113"/>
                <a:gd name="T18" fmla="*/ 63 w 63"/>
                <a:gd name="T19" fmla="*/ 2 h 113"/>
                <a:gd name="T20" fmla="*/ 63 w 63"/>
                <a:gd name="T21" fmla="*/ 107 h 113"/>
                <a:gd name="T22" fmla="*/ 60 w 63"/>
                <a:gd name="T23" fmla="*/ 110 h 113"/>
                <a:gd name="T24" fmla="*/ 50 w 63"/>
                <a:gd name="T25" fmla="*/ 41 h 113"/>
                <a:gd name="T26" fmla="*/ 32 w 63"/>
                <a:gd name="T27" fmla="*/ 40 h 113"/>
                <a:gd name="T28" fmla="*/ 13 w 63"/>
                <a:gd name="T29" fmla="*/ 65 h 113"/>
                <a:gd name="T30" fmla="*/ 13 w 63"/>
                <a:gd name="T31" fmla="*/ 76 h 113"/>
                <a:gd name="T32" fmla="*/ 32 w 63"/>
                <a:gd name="T33" fmla="*/ 101 h 113"/>
                <a:gd name="T34" fmla="*/ 50 w 63"/>
                <a:gd name="T35" fmla="*/ 100 h 113"/>
                <a:gd name="T36" fmla="*/ 50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60"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50" y="30"/>
                  </a:cubicBezTo>
                  <a:cubicBezTo>
                    <a:pt x="50" y="2"/>
                    <a:pt x="50" y="2"/>
                    <a:pt x="50" y="2"/>
                  </a:cubicBezTo>
                  <a:cubicBezTo>
                    <a:pt x="50" y="1"/>
                    <a:pt x="51" y="0"/>
                    <a:pt x="52" y="0"/>
                  </a:cubicBezTo>
                  <a:cubicBezTo>
                    <a:pt x="60" y="0"/>
                    <a:pt x="60" y="0"/>
                    <a:pt x="60" y="0"/>
                  </a:cubicBezTo>
                  <a:cubicBezTo>
                    <a:pt x="62" y="0"/>
                    <a:pt x="63" y="1"/>
                    <a:pt x="63" y="2"/>
                  </a:cubicBezTo>
                  <a:cubicBezTo>
                    <a:pt x="63" y="107"/>
                    <a:pt x="63" y="107"/>
                    <a:pt x="63" y="107"/>
                  </a:cubicBezTo>
                  <a:cubicBezTo>
                    <a:pt x="63" y="109"/>
                    <a:pt x="62" y="110"/>
                    <a:pt x="60" y="110"/>
                  </a:cubicBezTo>
                  <a:moveTo>
                    <a:pt x="50" y="41"/>
                  </a:moveTo>
                  <a:cubicBezTo>
                    <a:pt x="45" y="40"/>
                    <a:pt x="37" y="40"/>
                    <a:pt x="32" y="40"/>
                  </a:cubicBezTo>
                  <a:cubicBezTo>
                    <a:pt x="18" y="40"/>
                    <a:pt x="13" y="49"/>
                    <a:pt x="13" y="65"/>
                  </a:cubicBezTo>
                  <a:cubicBezTo>
                    <a:pt x="13" y="76"/>
                    <a:pt x="13" y="76"/>
                    <a:pt x="13" y="76"/>
                  </a:cubicBezTo>
                  <a:cubicBezTo>
                    <a:pt x="13" y="92"/>
                    <a:pt x="17" y="101"/>
                    <a:pt x="32" y="101"/>
                  </a:cubicBezTo>
                  <a:cubicBezTo>
                    <a:pt x="37" y="101"/>
                    <a:pt x="45" y="101"/>
                    <a:pt x="50" y="100"/>
                  </a:cubicBezTo>
                  <a:lnTo>
                    <a:pt x="5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26">
              <a:extLst>
                <a:ext uri="{FF2B5EF4-FFF2-40B4-BE49-F238E27FC236}">
                  <a16:creationId xmlns:a16="http://schemas.microsoft.com/office/drawing/2014/main" id="{B052B5DD-50B0-47AD-8D33-D3DD0E828DE8}"/>
                </a:ext>
              </a:extLst>
            </p:cNvPr>
            <p:cNvSpPr>
              <a:spLocks noEditPoints="1"/>
            </p:cNvSpPr>
            <p:nvPr userDrawn="1"/>
          </p:nvSpPr>
          <p:spPr bwMode="auto">
            <a:xfrm>
              <a:off x="7623175" y="1841500"/>
              <a:ext cx="31750" cy="246063"/>
            </a:xfrm>
            <a:custGeom>
              <a:avLst/>
              <a:gdLst>
                <a:gd name="T0" fmla="*/ 11 w 14"/>
                <a:gd name="T1" fmla="*/ 16 h 112"/>
                <a:gd name="T2" fmla="*/ 3 w 14"/>
                <a:gd name="T3" fmla="*/ 16 h 112"/>
                <a:gd name="T4" fmla="*/ 0 w 14"/>
                <a:gd name="T5" fmla="*/ 14 h 112"/>
                <a:gd name="T6" fmla="*/ 0 w 14"/>
                <a:gd name="T7" fmla="*/ 2 h 112"/>
                <a:gd name="T8" fmla="*/ 3 w 14"/>
                <a:gd name="T9" fmla="*/ 0 h 112"/>
                <a:gd name="T10" fmla="*/ 11 w 14"/>
                <a:gd name="T11" fmla="*/ 0 h 112"/>
                <a:gd name="T12" fmla="*/ 14 w 14"/>
                <a:gd name="T13" fmla="*/ 2 h 112"/>
                <a:gd name="T14" fmla="*/ 14 w 14"/>
                <a:gd name="T15" fmla="*/ 14 h 112"/>
                <a:gd name="T16" fmla="*/ 11 w 14"/>
                <a:gd name="T17" fmla="*/ 16 h 112"/>
                <a:gd name="T18" fmla="*/ 11 w 14"/>
                <a:gd name="T19" fmla="*/ 112 h 112"/>
                <a:gd name="T20" fmla="*/ 3 w 14"/>
                <a:gd name="T21" fmla="*/ 112 h 112"/>
                <a:gd name="T22" fmla="*/ 0 w 14"/>
                <a:gd name="T23" fmla="*/ 109 h 112"/>
                <a:gd name="T24" fmla="*/ 0 w 14"/>
                <a:gd name="T25" fmla="*/ 33 h 112"/>
                <a:gd name="T26" fmla="*/ 3 w 14"/>
                <a:gd name="T27" fmla="*/ 30 h 112"/>
                <a:gd name="T28" fmla="*/ 11 w 14"/>
                <a:gd name="T29" fmla="*/ 30 h 112"/>
                <a:gd name="T30" fmla="*/ 14 w 14"/>
                <a:gd name="T31" fmla="*/ 33 h 112"/>
                <a:gd name="T32" fmla="*/ 14 w 14"/>
                <a:gd name="T33" fmla="*/ 109 h 112"/>
                <a:gd name="T34" fmla="*/ 11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6"/>
                  </a:moveTo>
                  <a:cubicBezTo>
                    <a:pt x="3" y="16"/>
                    <a:pt x="3" y="16"/>
                    <a:pt x="3" y="16"/>
                  </a:cubicBezTo>
                  <a:cubicBezTo>
                    <a:pt x="2" y="16"/>
                    <a:pt x="0" y="15"/>
                    <a:pt x="0" y="14"/>
                  </a:cubicBezTo>
                  <a:cubicBezTo>
                    <a:pt x="0" y="2"/>
                    <a:pt x="0" y="2"/>
                    <a:pt x="0" y="2"/>
                  </a:cubicBezTo>
                  <a:cubicBezTo>
                    <a:pt x="0" y="1"/>
                    <a:pt x="2" y="0"/>
                    <a:pt x="3" y="0"/>
                  </a:cubicBezTo>
                  <a:cubicBezTo>
                    <a:pt x="11" y="0"/>
                    <a:pt x="11" y="0"/>
                    <a:pt x="11" y="0"/>
                  </a:cubicBezTo>
                  <a:cubicBezTo>
                    <a:pt x="12" y="0"/>
                    <a:pt x="14" y="1"/>
                    <a:pt x="14" y="2"/>
                  </a:cubicBezTo>
                  <a:cubicBezTo>
                    <a:pt x="14" y="14"/>
                    <a:pt x="14" y="14"/>
                    <a:pt x="14" y="14"/>
                  </a:cubicBezTo>
                  <a:cubicBezTo>
                    <a:pt x="14" y="15"/>
                    <a:pt x="12" y="16"/>
                    <a:pt x="11" y="16"/>
                  </a:cubicBezTo>
                  <a:moveTo>
                    <a:pt x="11" y="112"/>
                  </a:moveTo>
                  <a:cubicBezTo>
                    <a:pt x="3" y="112"/>
                    <a:pt x="3" y="112"/>
                    <a:pt x="3" y="112"/>
                  </a:cubicBezTo>
                  <a:cubicBezTo>
                    <a:pt x="2" y="112"/>
                    <a:pt x="0" y="110"/>
                    <a:pt x="0" y="109"/>
                  </a:cubicBezTo>
                  <a:cubicBezTo>
                    <a:pt x="0" y="33"/>
                    <a:pt x="0" y="33"/>
                    <a:pt x="0" y="33"/>
                  </a:cubicBezTo>
                  <a:cubicBezTo>
                    <a:pt x="0" y="31"/>
                    <a:pt x="2" y="30"/>
                    <a:pt x="3" y="30"/>
                  </a:cubicBezTo>
                  <a:cubicBezTo>
                    <a:pt x="11" y="30"/>
                    <a:pt x="11" y="30"/>
                    <a:pt x="11" y="30"/>
                  </a:cubicBezTo>
                  <a:cubicBezTo>
                    <a:pt x="12" y="30"/>
                    <a:pt x="14" y="31"/>
                    <a:pt x="14" y="33"/>
                  </a:cubicBezTo>
                  <a:cubicBezTo>
                    <a:pt x="14" y="109"/>
                    <a:pt x="14" y="109"/>
                    <a:pt x="14" y="109"/>
                  </a:cubicBezTo>
                  <a:cubicBezTo>
                    <a:pt x="14" y="110"/>
                    <a:pt x="12" y="112"/>
                    <a:pt x="11"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27">
              <a:extLst>
                <a:ext uri="{FF2B5EF4-FFF2-40B4-BE49-F238E27FC236}">
                  <a16:creationId xmlns:a16="http://schemas.microsoft.com/office/drawing/2014/main" id="{965BF950-71DD-4553-A17E-B3032D150EE2}"/>
                </a:ext>
              </a:extLst>
            </p:cNvPr>
            <p:cNvSpPr>
              <a:spLocks noEditPoints="1"/>
            </p:cNvSpPr>
            <p:nvPr userDrawn="1"/>
          </p:nvSpPr>
          <p:spPr bwMode="auto">
            <a:xfrm>
              <a:off x="7686675" y="1905000"/>
              <a:ext cx="138113"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1 h 112"/>
                <a:gd name="T18" fmla="*/ 33 w 63"/>
                <a:gd name="T19" fmla="*/ 84 h 112"/>
                <a:gd name="T20" fmla="*/ 0 w 63"/>
                <a:gd name="T21" fmla="*/ 47 h 112"/>
                <a:gd name="T22" fmla="*/ 0 w 63"/>
                <a:gd name="T23" fmla="*/ 36 h 112"/>
                <a:gd name="T24" fmla="*/ 33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3 w 63"/>
                <a:gd name="T37" fmla="*/ 11 h 112"/>
                <a:gd name="T38" fmla="*/ 13 w 63"/>
                <a:gd name="T39" fmla="*/ 36 h 112"/>
                <a:gd name="T40" fmla="*/ 13 w 63"/>
                <a:gd name="T41" fmla="*/ 47 h 112"/>
                <a:gd name="T42" fmla="*/ 33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7" y="99"/>
                    <a:pt x="8" y="99"/>
                    <a:pt x="8" y="99"/>
                  </a:cubicBezTo>
                  <a:cubicBezTo>
                    <a:pt x="13" y="100"/>
                    <a:pt x="25" y="101"/>
                    <a:pt x="33" y="101"/>
                  </a:cubicBezTo>
                  <a:cubicBezTo>
                    <a:pt x="47" y="101"/>
                    <a:pt x="50" y="98"/>
                    <a:pt x="50" y="83"/>
                  </a:cubicBezTo>
                  <a:cubicBezTo>
                    <a:pt x="50" y="81"/>
                    <a:pt x="50" y="81"/>
                    <a:pt x="50" y="81"/>
                  </a:cubicBezTo>
                  <a:cubicBezTo>
                    <a:pt x="46" y="82"/>
                    <a:pt x="38" y="84"/>
                    <a:pt x="33" y="84"/>
                  </a:cubicBezTo>
                  <a:cubicBezTo>
                    <a:pt x="15" y="84"/>
                    <a:pt x="0" y="75"/>
                    <a:pt x="0" y="47"/>
                  </a:cubicBezTo>
                  <a:cubicBezTo>
                    <a:pt x="0" y="36"/>
                    <a:pt x="0" y="36"/>
                    <a:pt x="0" y="36"/>
                  </a:cubicBezTo>
                  <a:cubicBezTo>
                    <a:pt x="0" y="11"/>
                    <a:pt x="11" y="0"/>
                    <a:pt x="33"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1"/>
                    <a:pt x="40" y="11"/>
                    <a:pt x="33" y="11"/>
                  </a:cubicBezTo>
                  <a:cubicBezTo>
                    <a:pt x="19" y="11"/>
                    <a:pt x="13" y="18"/>
                    <a:pt x="13" y="36"/>
                  </a:cubicBezTo>
                  <a:cubicBezTo>
                    <a:pt x="13" y="47"/>
                    <a:pt x="13" y="47"/>
                    <a:pt x="13" y="47"/>
                  </a:cubicBezTo>
                  <a:cubicBezTo>
                    <a:pt x="13" y="66"/>
                    <a:pt x="20" y="73"/>
                    <a:pt x="33" y="73"/>
                  </a:cubicBezTo>
                  <a:cubicBezTo>
                    <a:pt x="38" y="73"/>
                    <a:pt x="45" y="72"/>
                    <a:pt x="50" y="71"/>
                  </a:cubicBez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28">
              <a:extLst>
                <a:ext uri="{FF2B5EF4-FFF2-40B4-BE49-F238E27FC236}">
                  <a16:creationId xmlns:a16="http://schemas.microsoft.com/office/drawing/2014/main" id="{193CB952-35A1-451C-97AA-1902E7554FE7}"/>
                </a:ext>
              </a:extLst>
            </p:cNvPr>
            <p:cNvSpPr>
              <a:spLocks/>
            </p:cNvSpPr>
            <p:nvPr userDrawn="1"/>
          </p:nvSpPr>
          <p:spPr bwMode="auto">
            <a:xfrm>
              <a:off x="7861300" y="1841500"/>
              <a:ext cx="136525" cy="246063"/>
            </a:xfrm>
            <a:custGeom>
              <a:avLst/>
              <a:gdLst>
                <a:gd name="T0" fmla="*/ 59 w 62"/>
                <a:gd name="T1" fmla="*/ 112 h 112"/>
                <a:gd name="T2" fmla="*/ 52 w 62"/>
                <a:gd name="T3" fmla="*/ 112 h 112"/>
                <a:gd name="T4" fmla="*/ 49 w 62"/>
                <a:gd name="T5" fmla="*/ 109 h 112"/>
                <a:gd name="T6" fmla="*/ 49 w 62"/>
                <a:gd name="T7" fmla="*/ 60 h 112"/>
                <a:gd name="T8" fmla="*/ 33 w 62"/>
                <a:gd name="T9" fmla="*/ 40 h 112"/>
                <a:gd name="T10" fmla="*/ 13 w 62"/>
                <a:gd name="T11" fmla="*/ 44 h 112"/>
                <a:gd name="T12" fmla="*/ 13 w 62"/>
                <a:gd name="T13" fmla="*/ 109 h 112"/>
                <a:gd name="T14" fmla="*/ 10 w 62"/>
                <a:gd name="T15" fmla="*/ 112 h 112"/>
                <a:gd name="T16" fmla="*/ 2 w 62"/>
                <a:gd name="T17" fmla="*/ 112 h 112"/>
                <a:gd name="T18" fmla="*/ 0 w 62"/>
                <a:gd name="T19" fmla="*/ 109 h 112"/>
                <a:gd name="T20" fmla="*/ 0 w 62"/>
                <a:gd name="T21" fmla="*/ 2 h 112"/>
                <a:gd name="T22" fmla="*/ 2 w 62"/>
                <a:gd name="T23" fmla="*/ 0 h 112"/>
                <a:gd name="T24" fmla="*/ 10 w 62"/>
                <a:gd name="T25" fmla="*/ 0 h 112"/>
                <a:gd name="T26" fmla="*/ 13 w 62"/>
                <a:gd name="T27" fmla="*/ 2 h 112"/>
                <a:gd name="T28" fmla="*/ 13 w 62"/>
                <a:gd name="T29" fmla="*/ 33 h 112"/>
                <a:gd name="T30" fmla="*/ 36 w 62"/>
                <a:gd name="T31" fmla="*/ 29 h 112"/>
                <a:gd name="T32" fmla="*/ 62 w 62"/>
                <a:gd name="T33" fmla="*/ 60 h 112"/>
                <a:gd name="T34" fmla="*/ 62 w 62"/>
                <a:gd name="T35" fmla="*/ 109 h 112"/>
                <a:gd name="T36" fmla="*/ 59 w 62"/>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12">
                  <a:moveTo>
                    <a:pt x="59" y="112"/>
                  </a:moveTo>
                  <a:cubicBezTo>
                    <a:pt x="52" y="112"/>
                    <a:pt x="52" y="112"/>
                    <a:pt x="52" y="112"/>
                  </a:cubicBezTo>
                  <a:cubicBezTo>
                    <a:pt x="51" y="112"/>
                    <a:pt x="49" y="110"/>
                    <a:pt x="49" y="109"/>
                  </a:cubicBezTo>
                  <a:cubicBezTo>
                    <a:pt x="49" y="60"/>
                    <a:pt x="49" y="60"/>
                    <a:pt x="49" y="60"/>
                  </a:cubicBezTo>
                  <a:cubicBezTo>
                    <a:pt x="49" y="45"/>
                    <a:pt x="43" y="40"/>
                    <a:pt x="33" y="40"/>
                  </a:cubicBezTo>
                  <a:cubicBezTo>
                    <a:pt x="29" y="40"/>
                    <a:pt x="19" y="41"/>
                    <a:pt x="13" y="44"/>
                  </a:cubicBezTo>
                  <a:cubicBezTo>
                    <a:pt x="13" y="109"/>
                    <a:pt x="13" y="109"/>
                    <a:pt x="13" y="109"/>
                  </a:cubicBezTo>
                  <a:cubicBezTo>
                    <a:pt x="13" y="110"/>
                    <a:pt x="11" y="112"/>
                    <a:pt x="10" y="112"/>
                  </a:cubicBez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33"/>
                    <a:pt x="13" y="33"/>
                    <a:pt x="13" y="33"/>
                  </a:cubicBezTo>
                  <a:cubicBezTo>
                    <a:pt x="20" y="30"/>
                    <a:pt x="29" y="29"/>
                    <a:pt x="36" y="29"/>
                  </a:cubicBezTo>
                  <a:cubicBezTo>
                    <a:pt x="51" y="29"/>
                    <a:pt x="62" y="38"/>
                    <a:pt x="62" y="60"/>
                  </a:cubicBezTo>
                  <a:cubicBezTo>
                    <a:pt x="62" y="109"/>
                    <a:pt x="62" y="109"/>
                    <a:pt x="62" y="109"/>
                  </a:cubicBezTo>
                  <a:cubicBezTo>
                    <a:pt x="62" y="110"/>
                    <a:pt x="61" y="112"/>
                    <a:pt x="59"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29">
              <a:extLst>
                <a:ext uri="{FF2B5EF4-FFF2-40B4-BE49-F238E27FC236}">
                  <a16:creationId xmlns:a16="http://schemas.microsoft.com/office/drawing/2014/main" id="{EA915163-ABD8-4BA9-A072-F5EA182A977A}"/>
                </a:ext>
              </a:extLst>
            </p:cNvPr>
            <p:cNvSpPr>
              <a:spLocks noEditPoints="1"/>
            </p:cNvSpPr>
            <p:nvPr userDrawn="1"/>
          </p:nvSpPr>
          <p:spPr bwMode="auto">
            <a:xfrm>
              <a:off x="8305800" y="1905000"/>
              <a:ext cx="142875"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3 w 66"/>
                <a:gd name="T13" fmla="*/ 71 h 84"/>
                <a:gd name="T14" fmla="*/ 63 w 66"/>
                <a:gd name="T15" fmla="*/ 76 h 84"/>
                <a:gd name="T16" fmla="*/ 60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2" y="72"/>
                    <a:pt x="49" y="71"/>
                    <a:pt x="56" y="70"/>
                  </a:cubicBezTo>
                  <a:cubicBezTo>
                    <a:pt x="57" y="70"/>
                    <a:pt x="60" y="69"/>
                    <a:pt x="61" y="69"/>
                  </a:cubicBezTo>
                  <a:cubicBezTo>
                    <a:pt x="62" y="69"/>
                    <a:pt x="63" y="69"/>
                    <a:pt x="63" y="71"/>
                  </a:cubicBezTo>
                  <a:cubicBezTo>
                    <a:pt x="63" y="76"/>
                    <a:pt x="63" y="76"/>
                    <a:pt x="63" y="76"/>
                  </a:cubicBezTo>
                  <a:cubicBezTo>
                    <a:pt x="63" y="78"/>
                    <a:pt x="63" y="79"/>
                    <a:pt x="60"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30">
              <a:extLst>
                <a:ext uri="{FF2B5EF4-FFF2-40B4-BE49-F238E27FC236}">
                  <a16:creationId xmlns:a16="http://schemas.microsoft.com/office/drawing/2014/main" id="{734BFC25-A6A0-4690-99C6-D09734ED8DF7}"/>
                </a:ext>
              </a:extLst>
            </p:cNvPr>
            <p:cNvSpPr>
              <a:spLocks noEditPoints="1"/>
            </p:cNvSpPr>
            <p:nvPr userDrawn="1"/>
          </p:nvSpPr>
          <p:spPr bwMode="auto">
            <a:xfrm>
              <a:off x="8027988" y="1905000"/>
              <a:ext cx="144463"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4 w 66"/>
                <a:gd name="T13" fmla="*/ 71 h 84"/>
                <a:gd name="T14" fmla="*/ 64 w 66"/>
                <a:gd name="T15" fmla="*/ 76 h 84"/>
                <a:gd name="T16" fmla="*/ 61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3" y="72"/>
                    <a:pt x="50" y="71"/>
                    <a:pt x="56" y="70"/>
                  </a:cubicBezTo>
                  <a:cubicBezTo>
                    <a:pt x="57" y="70"/>
                    <a:pt x="60" y="69"/>
                    <a:pt x="61" y="69"/>
                  </a:cubicBezTo>
                  <a:cubicBezTo>
                    <a:pt x="62" y="69"/>
                    <a:pt x="64" y="69"/>
                    <a:pt x="64" y="71"/>
                  </a:cubicBezTo>
                  <a:cubicBezTo>
                    <a:pt x="64" y="76"/>
                    <a:pt x="64" y="76"/>
                    <a:pt x="64" y="76"/>
                  </a:cubicBezTo>
                  <a:cubicBezTo>
                    <a:pt x="64" y="78"/>
                    <a:pt x="63" y="79"/>
                    <a:pt x="61"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31">
              <a:extLst>
                <a:ext uri="{FF2B5EF4-FFF2-40B4-BE49-F238E27FC236}">
                  <a16:creationId xmlns:a16="http://schemas.microsoft.com/office/drawing/2014/main" id="{CA0922C0-08CF-40D8-B8B0-B0168DB21B04}"/>
                </a:ext>
              </a:extLst>
            </p:cNvPr>
            <p:cNvSpPr>
              <a:spLocks/>
            </p:cNvSpPr>
            <p:nvPr userDrawn="1"/>
          </p:nvSpPr>
          <p:spPr bwMode="auto">
            <a:xfrm>
              <a:off x="8202613" y="1866900"/>
              <a:ext cx="85725" cy="222250"/>
            </a:xfrm>
            <a:custGeom>
              <a:avLst/>
              <a:gdLst>
                <a:gd name="T0" fmla="*/ 37 w 39"/>
                <a:gd name="T1" fmla="*/ 101 h 102"/>
                <a:gd name="T2" fmla="*/ 22 w 39"/>
                <a:gd name="T3" fmla="*/ 102 h 102"/>
                <a:gd name="T4" fmla="*/ 0 w 39"/>
                <a:gd name="T5" fmla="*/ 81 h 102"/>
                <a:gd name="T6" fmla="*/ 0 w 39"/>
                <a:gd name="T7" fmla="*/ 4 h 102"/>
                <a:gd name="T8" fmla="*/ 3 w 39"/>
                <a:gd name="T9" fmla="*/ 1 h 102"/>
                <a:gd name="T10" fmla="*/ 10 w 39"/>
                <a:gd name="T11" fmla="*/ 0 h 102"/>
                <a:gd name="T12" fmla="*/ 11 w 39"/>
                <a:gd name="T13" fmla="*/ 0 h 102"/>
                <a:gd name="T14" fmla="*/ 13 w 39"/>
                <a:gd name="T15" fmla="*/ 3 h 102"/>
                <a:gd name="T16" fmla="*/ 13 w 39"/>
                <a:gd name="T17" fmla="*/ 19 h 102"/>
                <a:gd name="T18" fmla="*/ 37 w 39"/>
                <a:gd name="T19" fmla="*/ 19 h 102"/>
                <a:gd name="T20" fmla="*/ 39 w 39"/>
                <a:gd name="T21" fmla="*/ 21 h 102"/>
                <a:gd name="T22" fmla="*/ 39 w 39"/>
                <a:gd name="T23" fmla="*/ 26 h 102"/>
                <a:gd name="T24" fmla="*/ 37 w 39"/>
                <a:gd name="T25" fmla="*/ 29 h 102"/>
                <a:gd name="T26" fmla="*/ 13 w 39"/>
                <a:gd name="T27" fmla="*/ 29 h 102"/>
                <a:gd name="T28" fmla="*/ 13 w 39"/>
                <a:gd name="T29" fmla="*/ 81 h 102"/>
                <a:gd name="T30" fmla="*/ 24 w 39"/>
                <a:gd name="T31" fmla="*/ 91 h 102"/>
                <a:gd name="T32" fmla="*/ 36 w 39"/>
                <a:gd name="T33" fmla="*/ 91 h 102"/>
                <a:gd name="T34" fmla="*/ 39 w 39"/>
                <a:gd name="T35" fmla="*/ 93 h 102"/>
                <a:gd name="T36" fmla="*/ 39 w 39"/>
                <a:gd name="T37" fmla="*/ 98 h 102"/>
                <a:gd name="T38" fmla="*/ 37 w 39"/>
                <a:gd name="T39"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2">
                  <a:moveTo>
                    <a:pt x="37" y="101"/>
                  </a:moveTo>
                  <a:cubicBezTo>
                    <a:pt x="34" y="101"/>
                    <a:pt x="28" y="102"/>
                    <a:pt x="22" y="102"/>
                  </a:cubicBezTo>
                  <a:cubicBezTo>
                    <a:pt x="8" y="102"/>
                    <a:pt x="0" y="97"/>
                    <a:pt x="0" y="81"/>
                  </a:cubicBezTo>
                  <a:cubicBezTo>
                    <a:pt x="0" y="4"/>
                    <a:pt x="0" y="4"/>
                    <a:pt x="0" y="4"/>
                  </a:cubicBezTo>
                  <a:cubicBezTo>
                    <a:pt x="0" y="3"/>
                    <a:pt x="2" y="1"/>
                    <a:pt x="3" y="1"/>
                  </a:cubicBezTo>
                  <a:cubicBezTo>
                    <a:pt x="10" y="0"/>
                    <a:pt x="10" y="0"/>
                    <a:pt x="10" y="0"/>
                  </a:cubicBezTo>
                  <a:cubicBezTo>
                    <a:pt x="11" y="0"/>
                    <a:pt x="11" y="0"/>
                    <a:pt x="11" y="0"/>
                  </a:cubicBezTo>
                  <a:cubicBezTo>
                    <a:pt x="12" y="0"/>
                    <a:pt x="13" y="1"/>
                    <a:pt x="13" y="3"/>
                  </a:cubicBezTo>
                  <a:cubicBezTo>
                    <a:pt x="13" y="19"/>
                    <a:pt x="13" y="19"/>
                    <a:pt x="13" y="19"/>
                  </a:cubicBezTo>
                  <a:cubicBezTo>
                    <a:pt x="37" y="19"/>
                    <a:pt x="37" y="19"/>
                    <a:pt x="37" y="19"/>
                  </a:cubicBezTo>
                  <a:cubicBezTo>
                    <a:pt x="38" y="19"/>
                    <a:pt x="39" y="20"/>
                    <a:pt x="39" y="21"/>
                  </a:cubicBezTo>
                  <a:cubicBezTo>
                    <a:pt x="39" y="26"/>
                    <a:pt x="39" y="26"/>
                    <a:pt x="39" y="26"/>
                  </a:cubicBezTo>
                  <a:cubicBezTo>
                    <a:pt x="39" y="28"/>
                    <a:pt x="38" y="29"/>
                    <a:pt x="37" y="29"/>
                  </a:cubicBezTo>
                  <a:cubicBezTo>
                    <a:pt x="13" y="29"/>
                    <a:pt x="13" y="29"/>
                    <a:pt x="13" y="29"/>
                  </a:cubicBezTo>
                  <a:cubicBezTo>
                    <a:pt x="13" y="81"/>
                    <a:pt x="13" y="81"/>
                    <a:pt x="13" y="81"/>
                  </a:cubicBezTo>
                  <a:cubicBezTo>
                    <a:pt x="13" y="89"/>
                    <a:pt x="16" y="91"/>
                    <a:pt x="24" y="91"/>
                  </a:cubicBezTo>
                  <a:cubicBezTo>
                    <a:pt x="36" y="91"/>
                    <a:pt x="36" y="91"/>
                    <a:pt x="36" y="91"/>
                  </a:cubicBezTo>
                  <a:cubicBezTo>
                    <a:pt x="38" y="91"/>
                    <a:pt x="39" y="92"/>
                    <a:pt x="39" y="93"/>
                  </a:cubicBezTo>
                  <a:cubicBezTo>
                    <a:pt x="39" y="98"/>
                    <a:pt x="39" y="98"/>
                    <a:pt x="39" y="98"/>
                  </a:cubicBezTo>
                  <a:cubicBezTo>
                    <a:pt x="39" y="99"/>
                    <a:pt x="39" y="100"/>
                    <a:pt x="37"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32">
              <a:extLst>
                <a:ext uri="{FF2B5EF4-FFF2-40B4-BE49-F238E27FC236}">
                  <a16:creationId xmlns:a16="http://schemas.microsoft.com/office/drawing/2014/main" id="{0AB8E06A-19E7-4E42-94FE-A032DFC5C341}"/>
                </a:ext>
              </a:extLst>
            </p:cNvPr>
            <p:cNvSpPr>
              <a:spLocks/>
            </p:cNvSpPr>
            <p:nvPr userDrawn="1"/>
          </p:nvSpPr>
          <p:spPr bwMode="auto">
            <a:xfrm>
              <a:off x="8480425" y="1905000"/>
              <a:ext cx="136525" cy="182563"/>
            </a:xfrm>
            <a:custGeom>
              <a:avLst/>
              <a:gdLst>
                <a:gd name="T0" fmla="*/ 60 w 63"/>
                <a:gd name="T1" fmla="*/ 83 h 83"/>
                <a:gd name="T2" fmla="*/ 52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2" y="83"/>
                    <a:pt x="52" y="83"/>
                    <a:pt x="52" y="83"/>
                  </a:cubicBezTo>
                  <a:cubicBezTo>
                    <a:pt x="51" y="83"/>
                    <a:pt x="50" y="81"/>
                    <a:pt x="50" y="80"/>
                  </a:cubicBezTo>
                  <a:cubicBezTo>
                    <a:pt x="50" y="31"/>
                    <a:pt x="50" y="31"/>
                    <a:pt x="50" y="31"/>
                  </a:cubicBezTo>
                  <a:cubicBezTo>
                    <a:pt x="50" y="15"/>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33">
              <a:extLst>
                <a:ext uri="{FF2B5EF4-FFF2-40B4-BE49-F238E27FC236}">
                  <a16:creationId xmlns:a16="http://schemas.microsoft.com/office/drawing/2014/main" id="{CEBBCA16-CF1C-44EE-AC22-123C8D59BE78}"/>
                </a:ext>
              </a:extLst>
            </p:cNvPr>
            <p:cNvSpPr>
              <a:spLocks/>
            </p:cNvSpPr>
            <p:nvPr userDrawn="1"/>
          </p:nvSpPr>
          <p:spPr bwMode="auto">
            <a:xfrm>
              <a:off x="6831013" y="1903413"/>
              <a:ext cx="236538" cy="184150"/>
            </a:xfrm>
            <a:custGeom>
              <a:avLst/>
              <a:gdLst>
                <a:gd name="T0" fmla="*/ 81 w 108"/>
                <a:gd name="T1" fmla="*/ 0 h 84"/>
                <a:gd name="T2" fmla="*/ 53 w 108"/>
                <a:gd name="T3" fmla="*/ 6 h 84"/>
                <a:gd name="T4" fmla="*/ 36 w 108"/>
                <a:gd name="T5" fmla="*/ 1 h 84"/>
                <a:gd name="T6" fmla="*/ 13 w 108"/>
                <a:gd name="T7" fmla="*/ 7 h 84"/>
                <a:gd name="T8" fmla="*/ 13 w 108"/>
                <a:gd name="T9" fmla="*/ 5 h 84"/>
                <a:gd name="T10" fmla="*/ 10 w 108"/>
                <a:gd name="T11" fmla="*/ 2 h 84"/>
                <a:gd name="T12" fmla="*/ 2 w 108"/>
                <a:gd name="T13" fmla="*/ 2 h 84"/>
                <a:gd name="T14" fmla="*/ 0 w 108"/>
                <a:gd name="T15" fmla="*/ 5 h 84"/>
                <a:gd name="T16" fmla="*/ 0 w 108"/>
                <a:gd name="T17" fmla="*/ 81 h 84"/>
                <a:gd name="T18" fmla="*/ 2 w 108"/>
                <a:gd name="T19" fmla="*/ 84 h 84"/>
                <a:gd name="T20" fmla="*/ 10 w 108"/>
                <a:gd name="T21" fmla="*/ 84 h 84"/>
                <a:gd name="T22" fmla="*/ 13 w 108"/>
                <a:gd name="T23" fmla="*/ 81 h 84"/>
                <a:gd name="T24" fmla="*/ 13 w 108"/>
                <a:gd name="T25" fmla="*/ 18 h 84"/>
                <a:gd name="T26" fmla="*/ 33 w 108"/>
                <a:gd name="T27" fmla="*/ 12 h 84"/>
                <a:gd name="T28" fmla="*/ 48 w 108"/>
                <a:gd name="T29" fmla="*/ 32 h 84"/>
                <a:gd name="T30" fmla="*/ 48 w 108"/>
                <a:gd name="T31" fmla="*/ 81 h 84"/>
                <a:gd name="T32" fmla="*/ 51 w 108"/>
                <a:gd name="T33" fmla="*/ 84 h 84"/>
                <a:gd name="T34" fmla="*/ 58 w 108"/>
                <a:gd name="T35" fmla="*/ 84 h 84"/>
                <a:gd name="T36" fmla="*/ 61 w 108"/>
                <a:gd name="T37" fmla="*/ 81 h 84"/>
                <a:gd name="T38" fmla="*/ 61 w 108"/>
                <a:gd name="T39" fmla="*/ 32 h 84"/>
                <a:gd name="T40" fmla="*/ 59 w 108"/>
                <a:gd name="T41" fmla="*/ 15 h 84"/>
                <a:gd name="T42" fmla="*/ 78 w 108"/>
                <a:gd name="T43" fmla="*/ 12 h 84"/>
                <a:gd name="T44" fmla="*/ 95 w 108"/>
                <a:gd name="T45" fmla="*/ 28 h 84"/>
                <a:gd name="T46" fmla="*/ 95 w 108"/>
                <a:gd name="T47" fmla="*/ 81 h 84"/>
                <a:gd name="T48" fmla="*/ 98 w 108"/>
                <a:gd name="T49" fmla="*/ 84 h 84"/>
                <a:gd name="T50" fmla="*/ 105 w 108"/>
                <a:gd name="T51" fmla="*/ 84 h 84"/>
                <a:gd name="T52" fmla="*/ 108 w 108"/>
                <a:gd name="T53" fmla="*/ 81 h 84"/>
                <a:gd name="T54" fmla="*/ 108 w 108"/>
                <a:gd name="T55" fmla="*/ 28 h 84"/>
                <a:gd name="T56" fmla="*/ 81 w 108"/>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84">
                  <a:moveTo>
                    <a:pt x="81" y="0"/>
                  </a:moveTo>
                  <a:cubicBezTo>
                    <a:pt x="73" y="0"/>
                    <a:pt x="61" y="3"/>
                    <a:pt x="53" y="6"/>
                  </a:cubicBezTo>
                  <a:cubicBezTo>
                    <a:pt x="49" y="3"/>
                    <a:pt x="44" y="1"/>
                    <a:pt x="36" y="1"/>
                  </a:cubicBezTo>
                  <a:cubicBezTo>
                    <a:pt x="28" y="1"/>
                    <a:pt x="21" y="3"/>
                    <a:pt x="13" y="7"/>
                  </a:cubicBezTo>
                  <a:cubicBezTo>
                    <a:pt x="13" y="5"/>
                    <a:pt x="13" y="5"/>
                    <a:pt x="13" y="5"/>
                  </a:cubicBezTo>
                  <a:cubicBezTo>
                    <a:pt x="13" y="3"/>
                    <a:pt x="12" y="2"/>
                    <a:pt x="10" y="2"/>
                  </a:cubicBezTo>
                  <a:cubicBezTo>
                    <a:pt x="2" y="2"/>
                    <a:pt x="2" y="2"/>
                    <a:pt x="2" y="2"/>
                  </a:cubicBezTo>
                  <a:cubicBezTo>
                    <a:pt x="1" y="2"/>
                    <a:pt x="0" y="3"/>
                    <a:pt x="0" y="5"/>
                  </a:cubicBezTo>
                  <a:cubicBezTo>
                    <a:pt x="0" y="81"/>
                    <a:pt x="0" y="81"/>
                    <a:pt x="0" y="81"/>
                  </a:cubicBezTo>
                  <a:cubicBezTo>
                    <a:pt x="0" y="82"/>
                    <a:pt x="1" y="84"/>
                    <a:pt x="2" y="84"/>
                  </a:cubicBezTo>
                  <a:cubicBezTo>
                    <a:pt x="10" y="84"/>
                    <a:pt x="10" y="84"/>
                    <a:pt x="10" y="84"/>
                  </a:cubicBezTo>
                  <a:cubicBezTo>
                    <a:pt x="11" y="84"/>
                    <a:pt x="13" y="82"/>
                    <a:pt x="13" y="81"/>
                  </a:cubicBezTo>
                  <a:cubicBezTo>
                    <a:pt x="13" y="18"/>
                    <a:pt x="13" y="18"/>
                    <a:pt x="13" y="18"/>
                  </a:cubicBezTo>
                  <a:cubicBezTo>
                    <a:pt x="20" y="14"/>
                    <a:pt x="27" y="12"/>
                    <a:pt x="33" y="12"/>
                  </a:cubicBezTo>
                  <a:cubicBezTo>
                    <a:pt x="44" y="12"/>
                    <a:pt x="48" y="16"/>
                    <a:pt x="48" y="32"/>
                  </a:cubicBezTo>
                  <a:cubicBezTo>
                    <a:pt x="48" y="81"/>
                    <a:pt x="48" y="81"/>
                    <a:pt x="48" y="81"/>
                  </a:cubicBezTo>
                  <a:cubicBezTo>
                    <a:pt x="48" y="82"/>
                    <a:pt x="49" y="84"/>
                    <a:pt x="51" y="84"/>
                  </a:cubicBezTo>
                  <a:cubicBezTo>
                    <a:pt x="58" y="84"/>
                    <a:pt x="58" y="84"/>
                    <a:pt x="58" y="84"/>
                  </a:cubicBezTo>
                  <a:cubicBezTo>
                    <a:pt x="59" y="84"/>
                    <a:pt x="61" y="82"/>
                    <a:pt x="61" y="81"/>
                  </a:cubicBezTo>
                  <a:cubicBezTo>
                    <a:pt x="61" y="32"/>
                    <a:pt x="61" y="32"/>
                    <a:pt x="61" y="32"/>
                  </a:cubicBezTo>
                  <a:cubicBezTo>
                    <a:pt x="61" y="25"/>
                    <a:pt x="60" y="20"/>
                    <a:pt x="59" y="15"/>
                  </a:cubicBezTo>
                  <a:cubicBezTo>
                    <a:pt x="64" y="13"/>
                    <a:pt x="73" y="12"/>
                    <a:pt x="78" y="12"/>
                  </a:cubicBezTo>
                  <a:cubicBezTo>
                    <a:pt x="86" y="12"/>
                    <a:pt x="95" y="15"/>
                    <a:pt x="95" y="28"/>
                  </a:cubicBezTo>
                  <a:cubicBezTo>
                    <a:pt x="95" y="81"/>
                    <a:pt x="95" y="81"/>
                    <a:pt x="95" y="81"/>
                  </a:cubicBezTo>
                  <a:cubicBezTo>
                    <a:pt x="95" y="82"/>
                    <a:pt x="97" y="84"/>
                    <a:pt x="98" y="84"/>
                  </a:cubicBezTo>
                  <a:cubicBezTo>
                    <a:pt x="105" y="84"/>
                    <a:pt x="105" y="84"/>
                    <a:pt x="105" y="84"/>
                  </a:cubicBezTo>
                  <a:cubicBezTo>
                    <a:pt x="107" y="84"/>
                    <a:pt x="108" y="82"/>
                    <a:pt x="108" y="81"/>
                  </a:cubicBezTo>
                  <a:cubicBezTo>
                    <a:pt x="108" y="28"/>
                    <a:pt x="108" y="28"/>
                    <a:pt x="108" y="28"/>
                  </a:cubicBezTo>
                  <a:cubicBezTo>
                    <a:pt x="108" y="7"/>
                    <a:pt x="94" y="0"/>
                    <a:pt x="8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7" name="textruta 46">
            <a:extLst>
              <a:ext uri="{FF2B5EF4-FFF2-40B4-BE49-F238E27FC236}">
                <a16:creationId xmlns:a16="http://schemas.microsoft.com/office/drawing/2014/main" id="{6C1E364B-A601-48F2-AFF3-A3E311CE95E4}"/>
              </a:ext>
            </a:extLst>
          </p:cNvPr>
          <p:cNvSpPr txBox="1"/>
          <p:nvPr userDrawn="1"/>
        </p:nvSpPr>
        <p:spPr>
          <a:xfrm>
            <a:off x="661917" y="2785645"/>
            <a:ext cx="4012442" cy="1323439"/>
          </a:xfrm>
          <a:prstGeom prst="rect">
            <a:avLst/>
          </a:prstGeom>
          <a:noFill/>
        </p:spPr>
        <p:txBody>
          <a:bodyPr wrap="square" lIns="0" rtlCol="0">
            <a:spAutoFit/>
          </a:bodyPr>
          <a:lstStyle/>
          <a:p>
            <a:r>
              <a:rPr lang="sv-SE" sz="2000">
                <a:solidFill>
                  <a:schemeClr val="bg1"/>
                </a:solidFill>
              </a:rPr>
              <a:t>1. PLANERA</a:t>
            </a:r>
          </a:p>
          <a:p>
            <a:r>
              <a:rPr lang="sv-SE" sz="2000">
                <a:solidFill>
                  <a:schemeClr val="bg1"/>
                </a:solidFill>
              </a:rPr>
              <a:t>2. KARTLÄGGA</a:t>
            </a:r>
          </a:p>
          <a:p>
            <a:r>
              <a:rPr lang="sv-SE" sz="2000">
                <a:solidFill>
                  <a:schemeClr val="bg1"/>
                </a:solidFill>
              </a:rPr>
              <a:t>3. IMPLEMENTERA</a:t>
            </a:r>
          </a:p>
          <a:p>
            <a:r>
              <a:rPr lang="sv-SE" sz="2000">
                <a:solidFill>
                  <a:schemeClr val="bg1"/>
                </a:solidFill>
              </a:rPr>
              <a:t>4. FÖRVALTA</a:t>
            </a:r>
          </a:p>
        </p:txBody>
      </p:sp>
      <p:sp>
        <p:nvSpPr>
          <p:cNvPr id="49" name="Rektangel 48">
            <a:hlinkClick r:id="rId4" action="ppaction://hlinksldjump"/>
            <a:extLst>
              <a:ext uri="{FF2B5EF4-FFF2-40B4-BE49-F238E27FC236}">
                <a16:creationId xmlns:a16="http://schemas.microsoft.com/office/drawing/2014/main" id="{ADA6C9C9-9A27-44CF-9989-B29129E65ED5}"/>
              </a:ext>
            </a:extLst>
          </p:cNvPr>
          <p:cNvSpPr/>
          <p:nvPr userDrawn="1"/>
        </p:nvSpPr>
        <p:spPr>
          <a:xfrm>
            <a:off x="583474" y="2854235"/>
            <a:ext cx="2116183"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0" name="Rektangel 49">
            <a:hlinkClick r:id="rId5" action="ppaction://hlinksldjump"/>
            <a:extLst>
              <a:ext uri="{FF2B5EF4-FFF2-40B4-BE49-F238E27FC236}">
                <a16:creationId xmlns:a16="http://schemas.microsoft.com/office/drawing/2014/main" id="{0AE3FAAC-B52F-48D1-A06D-45589DF59D6E}"/>
              </a:ext>
            </a:extLst>
          </p:cNvPr>
          <p:cNvSpPr/>
          <p:nvPr userDrawn="1"/>
        </p:nvSpPr>
        <p:spPr>
          <a:xfrm>
            <a:off x="583474" y="3147005"/>
            <a:ext cx="2116183"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1" name="Rektangel 50">
            <a:hlinkClick r:id="rId6" action="ppaction://hlinksldjump"/>
            <a:extLst>
              <a:ext uri="{FF2B5EF4-FFF2-40B4-BE49-F238E27FC236}">
                <a16:creationId xmlns:a16="http://schemas.microsoft.com/office/drawing/2014/main" id="{475A8ABC-39AB-4F43-9A20-5AAA007C8872}"/>
              </a:ext>
            </a:extLst>
          </p:cNvPr>
          <p:cNvSpPr/>
          <p:nvPr userDrawn="1"/>
        </p:nvSpPr>
        <p:spPr>
          <a:xfrm>
            <a:off x="583474" y="3458789"/>
            <a:ext cx="2689115"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2" name="Rektangel 51">
            <a:hlinkClick r:id="rId7" action="ppaction://hlinksldjump"/>
            <a:extLst>
              <a:ext uri="{FF2B5EF4-FFF2-40B4-BE49-F238E27FC236}">
                <a16:creationId xmlns:a16="http://schemas.microsoft.com/office/drawing/2014/main" id="{3BB38E48-2CAD-4A13-A6F1-AD59FEC33AE2}"/>
              </a:ext>
            </a:extLst>
          </p:cNvPr>
          <p:cNvSpPr/>
          <p:nvPr userDrawn="1"/>
        </p:nvSpPr>
        <p:spPr>
          <a:xfrm>
            <a:off x="583474" y="3724788"/>
            <a:ext cx="2689115"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4" name="textruta 53">
            <a:hlinkClick r:id="rId8" action="ppaction://hlinksldjump"/>
            <a:extLst>
              <a:ext uri="{FF2B5EF4-FFF2-40B4-BE49-F238E27FC236}">
                <a16:creationId xmlns:a16="http://schemas.microsoft.com/office/drawing/2014/main" id="{88CA8B01-6DDB-4AC4-A266-230943BCC121}"/>
              </a:ext>
            </a:extLst>
          </p:cNvPr>
          <p:cNvSpPr txBox="1"/>
          <p:nvPr userDrawn="1"/>
        </p:nvSpPr>
        <p:spPr>
          <a:xfrm>
            <a:off x="1703512" y="6368348"/>
            <a:ext cx="543739" cy="276999"/>
          </a:xfrm>
          <a:prstGeom prst="rect">
            <a:avLst/>
          </a:prstGeom>
          <a:noFill/>
        </p:spPr>
        <p:txBody>
          <a:bodyPr wrap="none" rtlCol="0">
            <a:spAutoFit/>
          </a:bodyPr>
          <a:lstStyle/>
          <a:p>
            <a:r>
              <a:rPr lang="sv-SE" sz="1200">
                <a:solidFill>
                  <a:schemeClr val="bg1"/>
                </a:solidFill>
              </a:rPr>
              <a:t>Meny</a:t>
            </a:r>
          </a:p>
        </p:txBody>
      </p:sp>
      <p:sp>
        <p:nvSpPr>
          <p:cNvPr id="55" name="Rektangel 54">
            <a:hlinkClick r:id="rId8" action="ppaction://hlinksldjump"/>
            <a:extLst>
              <a:ext uri="{FF2B5EF4-FFF2-40B4-BE49-F238E27FC236}">
                <a16:creationId xmlns:a16="http://schemas.microsoft.com/office/drawing/2014/main" id="{6926D12A-4DBE-483D-B335-6AB208F51D45}"/>
              </a:ext>
            </a:extLst>
          </p:cNvPr>
          <p:cNvSpPr/>
          <p:nvPr userDrawn="1"/>
        </p:nvSpPr>
        <p:spPr>
          <a:xfrm>
            <a:off x="1632344" y="6386512"/>
            <a:ext cx="707231" cy="300038"/>
          </a:xfrm>
          <a:prstGeom prst="rect">
            <a:avLst/>
          </a:prstGeom>
          <a:solidFill>
            <a:srgbClr val="983667">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9237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9. Endast text">
    <p:bg>
      <p:bgPr>
        <a:solidFill>
          <a:schemeClr val="bg1"/>
        </a:solidFill>
        <a:effectLst/>
      </p:bgPr>
    </p:bg>
    <p:spTree>
      <p:nvGrpSpPr>
        <p:cNvPr id="1" name=""/>
        <p:cNvGrpSpPr/>
        <p:nvPr/>
      </p:nvGrpSpPr>
      <p:grpSpPr>
        <a:xfrm>
          <a:off x="0" y="0"/>
          <a:ext cx="0" cy="0"/>
          <a:chOff x="0" y="0"/>
          <a:chExt cx="0" cy="0"/>
        </a:xfrm>
      </p:grpSpPr>
      <p:pic>
        <p:nvPicPr>
          <p:cNvPr id="4" name="Bildobjekt 3" descr="En bild som visar objekt&#10;&#10;Automatiskt genererad beskrivning">
            <a:extLst>
              <a:ext uri="{FF2B5EF4-FFF2-40B4-BE49-F238E27FC236}">
                <a16:creationId xmlns:a16="http://schemas.microsoft.com/office/drawing/2014/main" id="{7DF6B9D1-E03D-48F4-B5B7-5C61ED939B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6" y="0"/>
            <a:ext cx="11849676" cy="6858000"/>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userDrawn="1">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4"/>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4"/>
                </a:solidFill>
              </a:defRPr>
            </a:lvl1pPr>
            <a:lvl2pPr>
              <a:defRPr sz="2000"/>
            </a:lvl2pPr>
            <a:lvl3pPr>
              <a:defRPr sz="2000"/>
            </a:lvl3pPr>
            <a:lvl4pPr>
              <a:defRPr sz="2000"/>
            </a:lvl4pPr>
            <a:lvl5pPr>
              <a:defRPr sz="2000"/>
            </a:lvl5pPr>
          </a:lstStyle>
          <a:p>
            <a:pPr lvl="0"/>
            <a:r>
              <a:rPr lang="sv-SE"/>
              <a:t>xx</a:t>
            </a:r>
          </a:p>
        </p:txBody>
      </p:sp>
      <p:grpSp>
        <p:nvGrpSpPr>
          <p:cNvPr id="19" name="Grupp 18">
            <a:extLst>
              <a:ext uri="{FF2B5EF4-FFF2-40B4-BE49-F238E27FC236}">
                <a16:creationId xmlns:a16="http://schemas.microsoft.com/office/drawing/2014/main" id="{CC60E07D-D765-48DB-8C4D-D0407D249B52}"/>
              </a:ext>
            </a:extLst>
          </p:cNvPr>
          <p:cNvGrpSpPr>
            <a:grpSpLocks noChangeAspect="1"/>
          </p:cNvGrpSpPr>
          <p:nvPr userDrawn="1"/>
        </p:nvGrpSpPr>
        <p:grpSpPr>
          <a:xfrm>
            <a:off x="14400" y="2116800"/>
            <a:ext cx="5277519" cy="1036800"/>
            <a:chOff x="13181013" y="3773488"/>
            <a:chExt cx="7256462" cy="1425575"/>
          </a:xfrm>
        </p:grpSpPr>
        <p:sp>
          <p:nvSpPr>
            <p:cNvPr id="20" name="Rectangle 91">
              <a:extLst>
                <a:ext uri="{FF2B5EF4-FFF2-40B4-BE49-F238E27FC236}">
                  <a16:creationId xmlns:a16="http://schemas.microsoft.com/office/drawing/2014/main" id="{E0A981A2-3A03-4EEC-975D-E44F2E4883E6}"/>
                </a:ext>
              </a:extLst>
            </p:cNvPr>
            <p:cNvSpPr>
              <a:spLocks noChangeArrowheads="1"/>
            </p:cNvSpPr>
            <p:nvPr userDrawn="1"/>
          </p:nvSpPr>
          <p:spPr bwMode="auto">
            <a:xfrm>
              <a:off x="13181013" y="4160838"/>
              <a:ext cx="1016000" cy="600075"/>
            </a:xfrm>
            <a:prstGeom prst="rect">
              <a:avLst/>
            </a:prstGeom>
            <a:solidFill>
              <a:srgbClr val="0095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92">
              <a:extLst>
                <a:ext uri="{FF2B5EF4-FFF2-40B4-BE49-F238E27FC236}">
                  <a16:creationId xmlns:a16="http://schemas.microsoft.com/office/drawing/2014/main" id="{DD540CD3-4766-4B68-B33E-6F185780604E}"/>
                </a:ext>
              </a:extLst>
            </p:cNvPr>
            <p:cNvSpPr>
              <a:spLocks/>
            </p:cNvSpPr>
            <p:nvPr userDrawn="1"/>
          </p:nvSpPr>
          <p:spPr bwMode="auto">
            <a:xfrm>
              <a:off x="15397163" y="4160838"/>
              <a:ext cx="5040312" cy="600075"/>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93">
              <a:extLst>
                <a:ext uri="{FF2B5EF4-FFF2-40B4-BE49-F238E27FC236}">
                  <a16:creationId xmlns:a16="http://schemas.microsoft.com/office/drawing/2014/main" id="{03FAF119-855C-4C1B-B1BD-F325D3CF28D5}"/>
                </a:ext>
              </a:extLst>
            </p:cNvPr>
            <p:cNvSpPr>
              <a:spLocks noEditPoints="1"/>
            </p:cNvSpPr>
            <p:nvPr userDrawn="1"/>
          </p:nvSpPr>
          <p:spPr bwMode="auto">
            <a:xfrm>
              <a:off x="15924213" y="4284663"/>
              <a:ext cx="263525" cy="361950"/>
            </a:xfrm>
            <a:custGeom>
              <a:avLst/>
              <a:gdLst>
                <a:gd name="T0" fmla="*/ 88 w 230"/>
                <a:gd name="T1" fmla="*/ 194 h 317"/>
                <a:gd name="T2" fmla="*/ 73 w 230"/>
                <a:gd name="T3" fmla="*/ 194 h 317"/>
                <a:gd name="T4" fmla="*/ 58 w 230"/>
                <a:gd name="T5" fmla="*/ 193 h 317"/>
                <a:gd name="T6" fmla="*/ 58 w 230"/>
                <a:gd name="T7" fmla="*/ 317 h 317"/>
                <a:gd name="T8" fmla="*/ 0 w 230"/>
                <a:gd name="T9" fmla="*/ 317 h 317"/>
                <a:gd name="T10" fmla="*/ 0 w 230"/>
                <a:gd name="T11" fmla="*/ 0 h 317"/>
                <a:gd name="T12" fmla="*/ 92 w 230"/>
                <a:gd name="T13" fmla="*/ 0 h 317"/>
                <a:gd name="T14" fmla="*/ 132 w 230"/>
                <a:gd name="T15" fmla="*/ 2 h 317"/>
                <a:gd name="T16" fmla="*/ 163 w 230"/>
                <a:gd name="T17" fmla="*/ 8 h 317"/>
                <a:gd name="T18" fmla="*/ 213 w 230"/>
                <a:gd name="T19" fmla="*/ 40 h 317"/>
                <a:gd name="T20" fmla="*/ 230 w 230"/>
                <a:gd name="T21" fmla="*/ 95 h 317"/>
                <a:gd name="T22" fmla="*/ 221 w 230"/>
                <a:gd name="T23" fmla="*/ 136 h 317"/>
                <a:gd name="T24" fmla="*/ 193 w 230"/>
                <a:gd name="T25" fmla="*/ 168 h 317"/>
                <a:gd name="T26" fmla="*/ 148 w 230"/>
                <a:gd name="T27" fmla="*/ 187 h 317"/>
                <a:gd name="T28" fmla="*/ 88 w 230"/>
                <a:gd name="T29" fmla="*/ 194 h 317"/>
                <a:gd name="T30" fmla="*/ 58 w 230"/>
                <a:gd name="T31" fmla="*/ 144 h 317"/>
                <a:gd name="T32" fmla="*/ 71 w 230"/>
                <a:gd name="T33" fmla="*/ 145 h 317"/>
                <a:gd name="T34" fmla="*/ 87 w 230"/>
                <a:gd name="T35" fmla="*/ 146 h 317"/>
                <a:gd name="T36" fmla="*/ 126 w 230"/>
                <a:gd name="T37" fmla="*/ 142 h 317"/>
                <a:gd name="T38" fmla="*/ 152 w 230"/>
                <a:gd name="T39" fmla="*/ 131 h 317"/>
                <a:gd name="T40" fmla="*/ 166 w 230"/>
                <a:gd name="T41" fmla="*/ 115 h 317"/>
                <a:gd name="T42" fmla="*/ 170 w 230"/>
                <a:gd name="T43" fmla="*/ 94 h 317"/>
                <a:gd name="T44" fmla="*/ 164 w 230"/>
                <a:gd name="T45" fmla="*/ 70 h 317"/>
                <a:gd name="T46" fmla="*/ 142 w 230"/>
                <a:gd name="T47" fmla="*/ 54 h 317"/>
                <a:gd name="T48" fmla="*/ 121 w 230"/>
                <a:gd name="T49" fmla="*/ 50 h 317"/>
                <a:gd name="T50" fmla="*/ 91 w 230"/>
                <a:gd name="T51" fmla="*/ 48 h 317"/>
                <a:gd name="T52" fmla="*/ 58 w 230"/>
                <a:gd name="T53" fmla="*/ 48 h 317"/>
                <a:gd name="T54" fmla="*/ 58 w 230"/>
                <a:gd name="T55" fmla="*/ 14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0" h="317">
                  <a:moveTo>
                    <a:pt x="88" y="194"/>
                  </a:moveTo>
                  <a:cubicBezTo>
                    <a:pt x="83" y="194"/>
                    <a:pt x="78" y="194"/>
                    <a:pt x="73" y="194"/>
                  </a:cubicBezTo>
                  <a:cubicBezTo>
                    <a:pt x="68" y="194"/>
                    <a:pt x="63" y="193"/>
                    <a:pt x="58" y="193"/>
                  </a:cubicBezTo>
                  <a:cubicBezTo>
                    <a:pt x="58" y="317"/>
                    <a:pt x="58" y="317"/>
                    <a:pt x="58" y="317"/>
                  </a:cubicBezTo>
                  <a:cubicBezTo>
                    <a:pt x="0" y="317"/>
                    <a:pt x="0" y="317"/>
                    <a:pt x="0" y="317"/>
                  </a:cubicBezTo>
                  <a:cubicBezTo>
                    <a:pt x="0" y="0"/>
                    <a:pt x="0" y="0"/>
                    <a:pt x="0" y="0"/>
                  </a:cubicBezTo>
                  <a:cubicBezTo>
                    <a:pt x="92" y="0"/>
                    <a:pt x="92" y="0"/>
                    <a:pt x="92" y="0"/>
                  </a:cubicBezTo>
                  <a:cubicBezTo>
                    <a:pt x="107" y="0"/>
                    <a:pt x="121" y="0"/>
                    <a:pt x="132" y="2"/>
                  </a:cubicBezTo>
                  <a:cubicBezTo>
                    <a:pt x="143" y="3"/>
                    <a:pt x="154" y="5"/>
                    <a:pt x="163" y="8"/>
                  </a:cubicBezTo>
                  <a:cubicBezTo>
                    <a:pt x="184" y="14"/>
                    <a:pt x="201" y="25"/>
                    <a:pt x="213" y="40"/>
                  </a:cubicBezTo>
                  <a:cubicBezTo>
                    <a:pt x="224" y="54"/>
                    <a:pt x="230" y="73"/>
                    <a:pt x="230" y="95"/>
                  </a:cubicBezTo>
                  <a:cubicBezTo>
                    <a:pt x="230" y="110"/>
                    <a:pt x="227" y="124"/>
                    <a:pt x="221" y="136"/>
                  </a:cubicBezTo>
                  <a:cubicBezTo>
                    <a:pt x="214" y="149"/>
                    <a:pt x="205" y="159"/>
                    <a:pt x="193" y="168"/>
                  </a:cubicBezTo>
                  <a:cubicBezTo>
                    <a:pt x="181" y="176"/>
                    <a:pt x="166" y="183"/>
                    <a:pt x="148" y="187"/>
                  </a:cubicBezTo>
                  <a:cubicBezTo>
                    <a:pt x="131" y="192"/>
                    <a:pt x="111" y="194"/>
                    <a:pt x="88" y="194"/>
                  </a:cubicBezTo>
                  <a:close/>
                  <a:moveTo>
                    <a:pt x="58" y="144"/>
                  </a:moveTo>
                  <a:cubicBezTo>
                    <a:pt x="62" y="145"/>
                    <a:pt x="66" y="145"/>
                    <a:pt x="71" y="145"/>
                  </a:cubicBezTo>
                  <a:cubicBezTo>
                    <a:pt x="76" y="145"/>
                    <a:pt x="82" y="146"/>
                    <a:pt x="87" y="146"/>
                  </a:cubicBezTo>
                  <a:cubicBezTo>
                    <a:pt x="103" y="146"/>
                    <a:pt x="116" y="144"/>
                    <a:pt x="126" y="142"/>
                  </a:cubicBezTo>
                  <a:cubicBezTo>
                    <a:pt x="137" y="139"/>
                    <a:pt x="146" y="136"/>
                    <a:pt x="152" y="131"/>
                  </a:cubicBezTo>
                  <a:cubicBezTo>
                    <a:pt x="159" y="127"/>
                    <a:pt x="163" y="121"/>
                    <a:pt x="166" y="115"/>
                  </a:cubicBezTo>
                  <a:cubicBezTo>
                    <a:pt x="169" y="108"/>
                    <a:pt x="170" y="101"/>
                    <a:pt x="170" y="94"/>
                  </a:cubicBezTo>
                  <a:cubicBezTo>
                    <a:pt x="170" y="85"/>
                    <a:pt x="168" y="76"/>
                    <a:pt x="164" y="70"/>
                  </a:cubicBezTo>
                  <a:cubicBezTo>
                    <a:pt x="160" y="63"/>
                    <a:pt x="152" y="58"/>
                    <a:pt x="142" y="54"/>
                  </a:cubicBezTo>
                  <a:cubicBezTo>
                    <a:pt x="136" y="52"/>
                    <a:pt x="129" y="51"/>
                    <a:pt x="121" y="50"/>
                  </a:cubicBezTo>
                  <a:cubicBezTo>
                    <a:pt x="113" y="49"/>
                    <a:pt x="103" y="48"/>
                    <a:pt x="91" y="48"/>
                  </a:cubicBezTo>
                  <a:cubicBezTo>
                    <a:pt x="58" y="48"/>
                    <a:pt x="58" y="48"/>
                    <a:pt x="58" y="48"/>
                  </a:cubicBezTo>
                  <a:lnTo>
                    <a:pt x="5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94">
              <a:extLst>
                <a:ext uri="{FF2B5EF4-FFF2-40B4-BE49-F238E27FC236}">
                  <a16:creationId xmlns:a16="http://schemas.microsoft.com/office/drawing/2014/main" id="{773A50A1-6E4A-4ADF-AA7E-9A1F725C7F87}"/>
                </a:ext>
              </a:extLst>
            </p:cNvPr>
            <p:cNvSpPr>
              <a:spLocks/>
            </p:cNvSpPr>
            <p:nvPr userDrawn="1"/>
          </p:nvSpPr>
          <p:spPr bwMode="auto">
            <a:xfrm>
              <a:off x="16244888" y="4284663"/>
              <a:ext cx="234950" cy="361950"/>
            </a:xfrm>
            <a:custGeom>
              <a:avLst/>
              <a:gdLst>
                <a:gd name="T0" fmla="*/ 41 w 148"/>
                <a:gd name="T1" fmla="*/ 0 h 228"/>
                <a:gd name="T2" fmla="*/ 41 w 148"/>
                <a:gd name="T3" fmla="*/ 193 h 228"/>
                <a:gd name="T4" fmla="*/ 148 w 148"/>
                <a:gd name="T5" fmla="*/ 193 h 228"/>
                <a:gd name="T6" fmla="*/ 148 w 148"/>
                <a:gd name="T7" fmla="*/ 228 h 228"/>
                <a:gd name="T8" fmla="*/ 0 w 148"/>
                <a:gd name="T9" fmla="*/ 228 h 228"/>
                <a:gd name="T10" fmla="*/ 0 w 148"/>
                <a:gd name="T11" fmla="*/ 0 h 228"/>
                <a:gd name="T12" fmla="*/ 41 w 148"/>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148" h="228">
                  <a:moveTo>
                    <a:pt x="41" y="0"/>
                  </a:moveTo>
                  <a:lnTo>
                    <a:pt x="41" y="193"/>
                  </a:lnTo>
                  <a:lnTo>
                    <a:pt x="148" y="193"/>
                  </a:lnTo>
                  <a:lnTo>
                    <a:pt x="148" y="228"/>
                  </a:lnTo>
                  <a:lnTo>
                    <a:pt x="0" y="228"/>
                  </a:lnTo>
                  <a:lnTo>
                    <a:pt x="0" y="0"/>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95">
              <a:extLst>
                <a:ext uri="{FF2B5EF4-FFF2-40B4-BE49-F238E27FC236}">
                  <a16:creationId xmlns:a16="http://schemas.microsoft.com/office/drawing/2014/main" id="{BA3B5C29-13BC-4398-BFDE-569540A01DE4}"/>
                </a:ext>
              </a:extLst>
            </p:cNvPr>
            <p:cNvSpPr>
              <a:spLocks noEditPoints="1"/>
            </p:cNvSpPr>
            <p:nvPr userDrawn="1"/>
          </p:nvSpPr>
          <p:spPr bwMode="auto">
            <a:xfrm>
              <a:off x="16494125" y="4284663"/>
              <a:ext cx="347662" cy="361950"/>
            </a:xfrm>
            <a:custGeom>
              <a:avLst/>
              <a:gdLst>
                <a:gd name="T0" fmla="*/ 212 w 305"/>
                <a:gd name="T1" fmla="*/ 236 h 317"/>
                <a:gd name="T2" fmla="*/ 93 w 305"/>
                <a:gd name="T3" fmla="*/ 236 h 317"/>
                <a:gd name="T4" fmla="*/ 62 w 305"/>
                <a:gd name="T5" fmla="*/ 317 h 317"/>
                <a:gd name="T6" fmla="*/ 0 w 305"/>
                <a:gd name="T7" fmla="*/ 317 h 317"/>
                <a:gd name="T8" fmla="*/ 126 w 305"/>
                <a:gd name="T9" fmla="*/ 0 h 317"/>
                <a:gd name="T10" fmla="*/ 179 w 305"/>
                <a:gd name="T11" fmla="*/ 0 h 317"/>
                <a:gd name="T12" fmla="*/ 305 w 305"/>
                <a:gd name="T13" fmla="*/ 317 h 317"/>
                <a:gd name="T14" fmla="*/ 243 w 305"/>
                <a:gd name="T15" fmla="*/ 317 h 317"/>
                <a:gd name="T16" fmla="*/ 212 w 305"/>
                <a:gd name="T17" fmla="*/ 236 h 317"/>
                <a:gd name="T18" fmla="*/ 152 w 305"/>
                <a:gd name="T19" fmla="*/ 76 h 317"/>
                <a:gd name="T20" fmla="*/ 122 w 305"/>
                <a:gd name="T21" fmla="*/ 159 h 317"/>
                <a:gd name="T22" fmla="*/ 111 w 305"/>
                <a:gd name="T23" fmla="*/ 187 h 317"/>
                <a:gd name="T24" fmla="*/ 193 w 305"/>
                <a:gd name="T25" fmla="*/ 187 h 317"/>
                <a:gd name="T26" fmla="*/ 183 w 305"/>
                <a:gd name="T27" fmla="*/ 159 h 317"/>
                <a:gd name="T28" fmla="*/ 153 w 305"/>
                <a:gd name="T29" fmla="*/ 76 h 317"/>
                <a:gd name="T30" fmla="*/ 152 w 305"/>
                <a:gd name="T31" fmla="*/ 7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7">
                  <a:moveTo>
                    <a:pt x="212" y="236"/>
                  </a:moveTo>
                  <a:cubicBezTo>
                    <a:pt x="93" y="236"/>
                    <a:pt x="93" y="236"/>
                    <a:pt x="93" y="236"/>
                  </a:cubicBezTo>
                  <a:cubicBezTo>
                    <a:pt x="62" y="317"/>
                    <a:pt x="62" y="317"/>
                    <a:pt x="62" y="317"/>
                  </a:cubicBezTo>
                  <a:cubicBezTo>
                    <a:pt x="0" y="317"/>
                    <a:pt x="0" y="317"/>
                    <a:pt x="0" y="317"/>
                  </a:cubicBezTo>
                  <a:cubicBezTo>
                    <a:pt x="126" y="0"/>
                    <a:pt x="126" y="0"/>
                    <a:pt x="126" y="0"/>
                  </a:cubicBezTo>
                  <a:cubicBezTo>
                    <a:pt x="179" y="0"/>
                    <a:pt x="179" y="0"/>
                    <a:pt x="179" y="0"/>
                  </a:cubicBezTo>
                  <a:cubicBezTo>
                    <a:pt x="305" y="317"/>
                    <a:pt x="305" y="317"/>
                    <a:pt x="305" y="317"/>
                  </a:cubicBezTo>
                  <a:cubicBezTo>
                    <a:pt x="243" y="317"/>
                    <a:pt x="243" y="317"/>
                    <a:pt x="243" y="317"/>
                  </a:cubicBezTo>
                  <a:lnTo>
                    <a:pt x="212" y="236"/>
                  </a:lnTo>
                  <a:close/>
                  <a:moveTo>
                    <a:pt x="152" y="76"/>
                  </a:moveTo>
                  <a:cubicBezTo>
                    <a:pt x="141" y="109"/>
                    <a:pt x="131" y="137"/>
                    <a:pt x="122" y="159"/>
                  </a:cubicBezTo>
                  <a:cubicBezTo>
                    <a:pt x="111" y="187"/>
                    <a:pt x="111" y="187"/>
                    <a:pt x="111"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96">
              <a:extLst>
                <a:ext uri="{FF2B5EF4-FFF2-40B4-BE49-F238E27FC236}">
                  <a16:creationId xmlns:a16="http://schemas.microsoft.com/office/drawing/2014/main" id="{3B5C0BE5-FC60-4227-9A24-D0E13A4B8FC2}"/>
                </a:ext>
              </a:extLst>
            </p:cNvPr>
            <p:cNvSpPr>
              <a:spLocks/>
            </p:cNvSpPr>
            <p:nvPr userDrawn="1"/>
          </p:nvSpPr>
          <p:spPr bwMode="auto">
            <a:xfrm>
              <a:off x="16879888" y="4284663"/>
              <a:ext cx="315912" cy="361950"/>
            </a:xfrm>
            <a:custGeom>
              <a:avLst/>
              <a:gdLst>
                <a:gd name="T0" fmla="*/ 165 w 277"/>
                <a:gd name="T1" fmla="*/ 147 h 317"/>
                <a:gd name="T2" fmla="*/ 220 w 277"/>
                <a:gd name="T3" fmla="*/ 233 h 317"/>
                <a:gd name="T4" fmla="*/ 222 w 277"/>
                <a:gd name="T5" fmla="*/ 233 h 317"/>
                <a:gd name="T6" fmla="*/ 219 w 277"/>
                <a:gd name="T7" fmla="*/ 143 h 317"/>
                <a:gd name="T8" fmla="*/ 219 w 277"/>
                <a:gd name="T9" fmla="*/ 0 h 317"/>
                <a:gd name="T10" fmla="*/ 277 w 277"/>
                <a:gd name="T11" fmla="*/ 0 h 317"/>
                <a:gd name="T12" fmla="*/ 277 w 277"/>
                <a:gd name="T13" fmla="*/ 317 h 317"/>
                <a:gd name="T14" fmla="*/ 216 w 277"/>
                <a:gd name="T15" fmla="*/ 317 h 317"/>
                <a:gd name="T16" fmla="*/ 113 w 277"/>
                <a:gd name="T17" fmla="*/ 171 h 317"/>
                <a:gd name="T18" fmla="*/ 56 w 277"/>
                <a:gd name="T19" fmla="*/ 83 h 317"/>
                <a:gd name="T20" fmla="*/ 55 w 277"/>
                <a:gd name="T21" fmla="*/ 83 h 317"/>
                <a:gd name="T22" fmla="*/ 58 w 277"/>
                <a:gd name="T23" fmla="*/ 173 h 317"/>
                <a:gd name="T24" fmla="*/ 58 w 277"/>
                <a:gd name="T25" fmla="*/ 317 h 317"/>
                <a:gd name="T26" fmla="*/ 0 w 277"/>
                <a:gd name="T27" fmla="*/ 317 h 317"/>
                <a:gd name="T28" fmla="*/ 0 w 277"/>
                <a:gd name="T29" fmla="*/ 0 h 317"/>
                <a:gd name="T30" fmla="*/ 60 w 277"/>
                <a:gd name="T31" fmla="*/ 0 h 317"/>
                <a:gd name="T32" fmla="*/ 165 w 277"/>
                <a:gd name="T33" fmla="*/ 14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317">
                  <a:moveTo>
                    <a:pt x="165" y="147"/>
                  </a:moveTo>
                  <a:cubicBezTo>
                    <a:pt x="188" y="180"/>
                    <a:pt x="206" y="208"/>
                    <a:pt x="220" y="233"/>
                  </a:cubicBezTo>
                  <a:cubicBezTo>
                    <a:pt x="222" y="233"/>
                    <a:pt x="222" y="233"/>
                    <a:pt x="222" y="233"/>
                  </a:cubicBezTo>
                  <a:cubicBezTo>
                    <a:pt x="220" y="192"/>
                    <a:pt x="219" y="162"/>
                    <a:pt x="219" y="143"/>
                  </a:cubicBezTo>
                  <a:cubicBezTo>
                    <a:pt x="219" y="0"/>
                    <a:pt x="219" y="0"/>
                    <a:pt x="219" y="0"/>
                  </a:cubicBezTo>
                  <a:cubicBezTo>
                    <a:pt x="277" y="0"/>
                    <a:pt x="277" y="0"/>
                    <a:pt x="277" y="0"/>
                  </a:cubicBezTo>
                  <a:cubicBezTo>
                    <a:pt x="277" y="317"/>
                    <a:pt x="277" y="317"/>
                    <a:pt x="277" y="317"/>
                  </a:cubicBezTo>
                  <a:cubicBezTo>
                    <a:pt x="216" y="317"/>
                    <a:pt x="216" y="317"/>
                    <a:pt x="216" y="317"/>
                  </a:cubicBezTo>
                  <a:cubicBezTo>
                    <a:pt x="113" y="171"/>
                    <a:pt x="113" y="171"/>
                    <a:pt x="113" y="171"/>
                  </a:cubicBezTo>
                  <a:cubicBezTo>
                    <a:pt x="94" y="146"/>
                    <a:pt x="76" y="116"/>
                    <a:pt x="56" y="83"/>
                  </a:cubicBezTo>
                  <a:cubicBezTo>
                    <a:pt x="55" y="83"/>
                    <a:pt x="55" y="83"/>
                    <a:pt x="55" y="83"/>
                  </a:cubicBezTo>
                  <a:cubicBezTo>
                    <a:pt x="57" y="122"/>
                    <a:pt x="58" y="152"/>
                    <a:pt x="58" y="173"/>
                  </a:cubicBezTo>
                  <a:cubicBezTo>
                    <a:pt x="58" y="317"/>
                    <a:pt x="58" y="317"/>
                    <a:pt x="58" y="317"/>
                  </a:cubicBezTo>
                  <a:cubicBezTo>
                    <a:pt x="0" y="317"/>
                    <a:pt x="0" y="317"/>
                    <a:pt x="0" y="317"/>
                  </a:cubicBezTo>
                  <a:cubicBezTo>
                    <a:pt x="0" y="0"/>
                    <a:pt x="0" y="0"/>
                    <a:pt x="0" y="0"/>
                  </a:cubicBezTo>
                  <a:cubicBezTo>
                    <a:pt x="60" y="0"/>
                    <a:pt x="60" y="0"/>
                    <a:pt x="60" y="0"/>
                  </a:cubicBezTo>
                  <a:lnTo>
                    <a:pt x="165"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97">
              <a:extLst>
                <a:ext uri="{FF2B5EF4-FFF2-40B4-BE49-F238E27FC236}">
                  <a16:creationId xmlns:a16="http://schemas.microsoft.com/office/drawing/2014/main" id="{8735B7C0-F4C4-49FE-A5A7-41BB5CC1D522}"/>
                </a:ext>
              </a:extLst>
            </p:cNvPr>
            <p:cNvSpPr>
              <a:spLocks/>
            </p:cNvSpPr>
            <p:nvPr userDrawn="1"/>
          </p:nvSpPr>
          <p:spPr bwMode="auto">
            <a:xfrm>
              <a:off x="17268825" y="4284663"/>
              <a:ext cx="244475" cy="361950"/>
            </a:xfrm>
            <a:custGeom>
              <a:avLst/>
              <a:gdLst>
                <a:gd name="T0" fmla="*/ 42 w 154"/>
                <a:gd name="T1" fmla="*/ 193 h 228"/>
                <a:gd name="T2" fmla="*/ 154 w 154"/>
                <a:gd name="T3" fmla="*/ 193 h 228"/>
                <a:gd name="T4" fmla="*/ 154 w 154"/>
                <a:gd name="T5" fmla="*/ 228 h 228"/>
                <a:gd name="T6" fmla="*/ 0 w 154"/>
                <a:gd name="T7" fmla="*/ 228 h 228"/>
                <a:gd name="T8" fmla="*/ 0 w 154"/>
                <a:gd name="T9" fmla="*/ 0 h 228"/>
                <a:gd name="T10" fmla="*/ 147 w 154"/>
                <a:gd name="T11" fmla="*/ 0 h 228"/>
                <a:gd name="T12" fmla="*/ 147 w 154"/>
                <a:gd name="T13" fmla="*/ 35 h 228"/>
                <a:gd name="T14" fmla="*/ 42 w 154"/>
                <a:gd name="T15" fmla="*/ 35 h 228"/>
                <a:gd name="T16" fmla="*/ 42 w 154"/>
                <a:gd name="T17" fmla="*/ 93 h 228"/>
                <a:gd name="T18" fmla="*/ 132 w 154"/>
                <a:gd name="T19" fmla="*/ 93 h 228"/>
                <a:gd name="T20" fmla="*/ 132 w 154"/>
                <a:gd name="T21" fmla="*/ 129 h 228"/>
                <a:gd name="T22" fmla="*/ 42 w 154"/>
                <a:gd name="T23" fmla="*/ 129 h 228"/>
                <a:gd name="T24" fmla="*/ 42 w 154"/>
                <a:gd name="T25" fmla="*/ 19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28">
                  <a:moveTo>
                    <a:pt x="42" y="193"/>
                  </a:moveTo>
                  <a:lnTo>
                    <a:pt x="154" y="193"/>
                  </a:lnTo>
                  <a:lnTo>
                    <a:pt x="154" y="228"/>
                  </a:lnTo>
                  <a:lnTo>
                    <a:pt x="0" y="228"/>
                  </a:lnTo>
                  <a:lnTo>
                    <a:pt x="0" y="0"/>
                  </a:lnTo>
                  <a:lnTo>
                    <a:pt x="147" y="0"/>
                  </a:lnTo>
                  <a:lnTo>
                    <a:pt x="147" y="35"/>
                  </a:lnTo>
                  <a:lnTo>
                    <a:pt x="42" y="35"/>
                  </a:lnTo>
                  <a:lnTo>
                    <a:pt x="42" y="93"/>
                  </a:lnTo>
                  <a:lnTo>
                    <a:pt x="132" y="93"/>
                  </a:lnTo>
                  <a:lnTo>
                    <a:pt x="132" y="129"/>
                  </a:lnTo>
                  <a:lnTo>
                    <a:pt x="42" y="129"/>
                  </a:lnTo>
                  <a:lnTo>
                    <a:pt x="42"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98">
              <a:extLst>
                <a:ext uri="{FF2B5EF4-FFF2-40B4-BE49-F238E27FC236}">
                  <a16:creationId xmlns:a16="http://schemas.microsoft.com/office/drawing/2014/main" id="{C48EFBB6-13A2-4353-AD3C-C4CCC9FADBF3}"/>
                </a:ext>
              </a:extLst>
            </p:cNvPr>
            <p:cNvSpPr>
              <a:spLocks noEditPoints="1"/>
            </p:cNvSpPr>
            <p:nvPr userDrawn="1"/>
          </p:nvSpPr>
          <p:spPr bwMode="auto">
            <a:xfrm>
              <a:off x="17570450" y="4284663"/>
              <a:ext cx="288925" cy="361950"/>
            </a:xfrm>
            <a:custGeom>
              <a:avLst/>
              <a:gdLst>
                <a:gd name="T0" fmla="*/ 234 w 254"/>
                <a:gd name="T1" fmla="*/ 95 h 317"/>
                <a:gd name="T2" fmla="*/ 216 w 254"/>
                <a:gd name="T3" fmla="*/ 151 h 317"/>
                <a:gd name="T4" fmla="*/ 159 w 254"/>
                <a:gd name="T5" fmla="*/ 186 h 317"/>
                <a:gd name="T6" fmla="*/ 159 w 254"/>
                <a:gd name="T7" fmla="*/ 187 h 317"/>
                <a:gd name="T8" fmla="*/ 254 w 254"/>
                <a:gd name="T9" fmla="*/ 317 h 317"/>
                <a:gd name="T10" fmla="*/ 184 w 254"/>
                <a:gd name="T11" fmla="*/ 317 h 317"/>
                <a:gd name="T12" fmla="*/ 98 w 254"/>
                <a:gd name="T13" fmla="*/ 194 h 317"/>
                <a:gd name="T14" fmla="*/ 58 w 254"/>
                <a:gd name="T15" fmla="*/ 194 h 317"/>
                <a:gd name="T16" fmla="*/ 58 w 254"/>
                <a:gd name="T17" fmla="*/ 317 h 317"/>
                <a:gd name="T18" fmla="*/ 0 w 254"/>
                <a:gd name="T19" fmla="*/ 317 h 317"/>
                <a:gd name="T20" fmla="*/ 0 w 254"/>
                <a:gd name="T21" fmla="*/ 0 h 317"/>
                <a:gd name="T22" fmla="*/ 96 w 254"/>
                <a:gd name="T23" fmla="*/ 0 h 317"/>
                <a:gd name="T24" fmla="*/ 141 w 254"/>
                <a:gd name="T25" fmla="*/ 2 h 317"/>
                <a:gd name="T26" fmla="*/ 176 w 254"/>
                <a:gd name="T27" fmla="*/ 11 h 317"/>
                <a:gd name="T28" fmla="*/ 219 w 254"/>
                <a:gd name="T29" fmla="*/ 42 h 317"/>
                <a:gd name="T30" fmla="*/ 234 w 254"/>
                <a:gd name="T31" fmla="*/ 95 h 317"/>
                <a:gd name="T32" fmla="*/ 86 w 254"/>
                <a:gd name="T33" fmla="*/ 146 h 317"/>
                <a:gd name="T34" fmla="*/ 120 w 254"/>
                <a:gd name="T35" fmla="*/ 144 h 317"/>
                <a:gd name="T36" fmla="*/ 144 w 254"/>
                <a:gd name="T37" fmla="*/ 138 h 317"/>
                <a:gd name="T38" fmla="*/ 168 w 254"/>
                <a:gd name="T39" fmla="*/ 120 h 317"/>
                <a:gd name="T40" fmla="*/ 175 w 254"/>
                <a:gd name="T41" fmla="*/ 94 h 317"/>
                <a:gd name="T42" fmla="*/ 169 w 254"/>
                <a:gd name="T43" fmla="*/ 71 h 317"/>
                <a:gd name="T44" fmla="*/ 151 w 254"/>
                <a:gd name="T45" fmla="*/ 56 h 317"/>
                <a:gd name="T46" fmla="*/ 130 w 254"/>
                <a:gd name="T47" fmla="*/ 50 h 317"/>
                <a:gd name="T48" fmla="*/ 99 w 254"/>
                <a:gd name="T49" fmla="*/ 48 h 317"/>
                <a:gd name="T50" fmla="*/ 58 w 254"/>
                <a:gd name="T51" fmla="*/ 48 h 317"/>
                <a:gd name="T52" fmla="*/ 58 w 254"/>
                <a:gd name="T53" fmla="*/ 146 h 317"/>
                <a:gd name="T54" fmla="*/ 86 w 254"/>
                <a:gd name="T55" fmla="*/ 1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317">
                  <a:moveTo>
                    <a:pt x="234" y="95"/>
                  </a:moveTo>
                  <a:cubicBezTo>
                    <a:pt x="234" y="117"/>
                    <a:pt x="228" y="136"/>
                    <a:pt x="216" y="151"/>
                  </a:cubicBezTo>
                  <a:cubicBezTo>
                    <a:pt x="204" y="167"/>
                    <a:pt x="185" y="178"/>
                    <a:pt x="159" y="186"/>
                  </a:cubicBezTo>
                  <a:cubicBezTo>
                    <a:pt x="159" y="187"/>
                    <a:pt x="159" y="187"/>
                    <a:pt x="159" y="187"/>
                  </a:cubicBezTo>
                  <a:cubicBezTo>
                    <a:pt x="254" y="317"/>
                    <a:pt x="254" y="317"/>
                    <a:pt x="254" y="317"/>
                  </a:cubicBezTo>
                  <a:cubicBezTo>
                    <a:pt x="184" y="317"/>
                    <a:pt x="184" y="317"/>
                    <a:pt x="184" y="317"/>
                  </a:cubicBezTo>
                  <a:cubicBezTo>
                    <a:pt x="98" y="194"/>
                    <a:pt x="98" y="194"/>
                    <a:pt x="98" y="194"/>
                  </a:cubicBezTo>
                  <a:cubicBezTo>
                    <a:pt x="58" y="194"/>
                    <a:pt x="58" y="194"/>
                    <a:pt x="58" y="194"/>
                  </a:cubicBezTo>
                  <a:cubicBezTo>
                    <a:pt x="58" y="317"/>
                    <a:pt x="58" y="317"/>
                    <a:pt x="58" y="317"/>
                  </a:cubicBezTo>
                  <a:cubicBezTo>
                    <a:pt x="0" y="317"/>
                    <a:pt x="0" y="317"/>
                    <a:pt x="0" y="317"/>
                  </a:cubicBezTo>
                  <a:cubicBezTo>
                    <a:pt x="0" y="0"/>
                    <a:pt x="0" y="0"/>
                    <a:pt x="0" y="0"/>
                  </a:cubicBezTo>
                  <a:cubicBezTo>
                    <a:pt x="96" y="0"/>
                    <a:pt x="96" y="0"/>
                    <a:pt x="96" y="0"/>
                  </a:cubicBezTo>
                  <a:cubicBezTo>
                    <a:pt x="112" y="0"/>
                    <a:pt x="127" y="1"/>
                    <a:pt x="141" y="2"/>
                  </a:cubicBezTo>
                  <a:cubicBezTo>
                    <a:pt x="154" y="4"/>
                    <a:pt x="166" y="7"/>
                    <a:pt x="176" y="11"/>
                  </a:cubicBezTo>
                  <a:cubicBezTo>
                    <a:pt x="195" y="18"/>
                    <a:pt x="209" y="28"/>
                    <a:pt x="219" y="42"/>
                  </a:cubicBezTo>
                  <a:cubicBezTo>
                    <a:pt x="229" y="56"/>
                    <a:pt x="234" y="74"/>
                    <a:pt x="234" y="95"/>
                  </a:cubicBezTo>
                  <a:close/>
                  <a:moveTo>
                    <a:pt x="86" y="146"/>
                  </a:moveTo>
                  <a:cubicBezTo>
                    <a:pt x="100" y="146"/>
                    <a:pt x="111" y="145"/>
                    <a:pt x="120" y="144"/>
                  </a:cubicBezTo>
                  <a:cubicBezTo>
                    <a:pt x="129" y="143"/>
                    <a:pt x="137" y="141"/>
                    <a:pt x="144" y="138"/>
                  </a:cubicBezTo>
                  <a:cubicBezTo>
                    <a:pt x="155" y="134"/>
                    <a:pt x="163" y="128"/>
                    <a:pt x="168" y="120"/>
                  </a:cubicBezTo>
                  <a:cubicBezTo>
                    <a:pt x="172" y="113"/>
                    <a:pt x="175" y="104"/>
                    <a:pt x="175" y="94"/>
                  </a:cubicBezTo>
                  <a:cubicBezTo>
                    <a:pt x="175" y="85"/>
                    <a:pt x="173" y="78"/>
                    <a:pt x="169" y="71"/>
                  </a:cubicBezTo>
                  <a:cubicBezTo>
                    <a:pt x="166" y="65"/>
                    <a:pt x="160" y="59"/>
                    <a:pt x="151" y="56"/>
                  </a:cubicBezTo>
                  <a:cubicBezTo>
                    <a:pt x="146" y="53"/>
                    <a:pt x="139" y="51"/>
                    <a:pt x="130" y="50"/>
                  </a:cubicBezTo>
                  <a:cubicBezTo>
                    <a:pt x="122" y="49"/>
                    <a:pt x="112" y="48"/>
                    <a:pt x="99" y="48"/>
                  </a:cubicBezTo>
                  <a:cubicBezTo>
                    <a:pt x="58" y="48"/>
                    <a:pt x="58" y="48"/>
                    <a:pt x="58" y="48"/>
                  </a:cubicBezTo>
                  <a:cubicBezTo>
                    <a:pt x="58" y="146"/>
                    <a:pt x="58" y="146"/>
                    <a:pt x="58" y="146"/>
                  </a:cubicBezTo>
                  <a:lnTo>
                    <a:pt x="8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9">
              <a:extLst>
                <a:ext uri="{FF2B5EF4-FFF2-40B4-BE49-F238E27FC236}">
                  <a16:creationId xmlns:a16="http://schemas.microsoft.com/office/drawing/2014/main" id="{A3B06A97-18C6-4430-AA2B-E9790A37048F}"/>
                </a:ext>
              </a:extLst>
            </p:cNvPr>
            <p:cNvSpPr>
              <a:spLocks noEditPoints="1"/>
            </p:cNvSpPr>
            <p:nvPr userDrawn="1"/>
          </p:nvSpPr>
          <p:spPr bwMode="auto">
            <a:xfrm>
              <a:off x="17868900" y="4284663"/>
              <a:ext cx="347662" cy="361950"/>
            </a:xfrm>
            <a:custGeom>
              <a:avLst/>
              <a:gdLst>
                <a:gd name="T0" fmla="*/ 212 w 305"/>
                <a:gd name="T1" fmla="*/ 236 h 317"/>
                <a:gd name="T2" fmla="*/ 93 w 305"/>
                <a:gd name="T3" fmla="*/ 236 h 317"/>
                <a:gd name="T4" fmla="*/ 62 w 305"/>
                <a:gd name="T5" fmla="*/ 317 h 317"/>
                <a:gd name="T6" fmla="*/ 0 w 305"/>
                <a:gd name="T7" fmla="*/ 317 h 317"/>
                <a:gd name="T8" fmla="*/ 126 w 305"/>
                <a:gd name="T9" fmla="*/ 0 h 317"/>
                <a:gd name="T10" fmla="*/ 179 w 305"/>
                <a:gd name="T11" fmla="*/ 0 h 317"/>
                <a:gd name="T12" fmla="*/ 305 w 305"/>
                <a:gd name="T13" fmla="*/ 317 h 317"/>
                <a:gd name="T14" fmla="*/ 243 w 305"/>
                <a:gd name="T15" fmla="*/ 317 h 317"/>
                <a:gd name="T16" fmla="*/ 212 w 305"/>
                <a:gd name="T17" fmla="*/ 236 h 317"/>
                <a:gd name="T18" fmla="*/ 152 w 305"/>
                <a:gd name="T19" fmla="*/ 76 h 317"/>
                <a:gd name="T20" fmla="*/ 123 w 305"/>
                <a:gd name="T21" fmla="*/ 159 h 317"/>
                <a:gd name="T22" fmla="*/ 112 w 305"/>
                <a:gd name="T23" fmla="*/ 187 h 317"/>
                <a:gd name="T24" fmla="*/ 194 w 305"/>
                <a:gd name="T25" fmla="*/ 187 h 317"/>
                <a:gd name="T26" fmla="*/ 183 w 305"/>
                <a:gd name="T27" fmla="*/ 159 h 317"/>
                <a:gd name="T28" fmla="*/ 153 w 305"/>
                <a:gd name="T29" fmla="*/ 76 h 317"/>
                <a:gd name="T30" fmla="*/ 152 w 305"/>
                <a:gd name="T31" fmla="*/ 7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7">
                  <a:moveTo>
                    <a:pt x="212" y="236"/>
                  </a:moveTo>
                  <a:cubicBezTo>
                    <a:pt x="93" y="236"/>
                    <a:pt x="93" y="236"/>
                    <a:pt x="93" y="236"/>
                  </a:cubicBezTo>
                  <a:cubicBezTo>
                    <a:pt x="62" y="317"/>
                    <a:pt x="62" y="317"/>
                    <a:pt x="62" y="317"/>
                  </a:cubicBezTo>
                  <a:cubicBezTo>
                    <a:pt x="0" y="317"/>
                    <a:pt x="0" y="317"/>
                    <a:pt x="0" y="317"/>
                  </a:cubicBezTo>
                  <a:cubicBezTo>
                    <a:pt x="126" y="0"/>
                    <a:pt x="126" y="0"/>
                    <a:pt x="126" y="0"/>
                  </a:cubicBezTo>
                  <a:cubicBezTo>
                    <a:pt x="179" y="0"/>
                    <a:pt x="179" y="0"/>
                    <a:pt x="179" y="0"/>
                  </a:cubicBezTo>
                  <a:cubicBezTo>
                    <a:pt x="305" y="317"/>
                    <a:pt x="305" y="317"/>
                    <a:pt x="305" y="317"/>
                  </a:cubicBezTo>
                  <a:cubicBezTo>
                    <a:pt x="243" y="317"/>
                    <a:pt x="243" y="317"/>
                    <a:pt x="243" y="317"/>
                  </a:cubicBezTo>
                  <a:lnTo>
                    <a:pt x="212" y="236"/>
                  </a:lnTo>
                  <a:close/>
                  <a:moveTo>
                    <a:pt x="152" y="76"/>
                  </a:moveTo>
                  <a:cubicBezTo>
                    <a:pt x="141" y="109"/>
                    <a:pt x="131" y="137"/>
                    <a:pt x="123" y="159"/>
                  </a:cubicBezTo>
                  <a:cubicBezTo>
                    <a:pt x="112" y="187"/>
                    <a:pt x="112" y="187"/>
                    <a:pt x="112" y="187"/>
                  </a:cubicBezTo>
                  <a:cubicBezTo>
                    <a:pt x="194" y="187"/>
                    <a:pt x="194" y="187"/>
                    <a:pt x="194"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0">
              <a:extLst>
                <a:ext uri="{FF2B5EF4-FFF2-40B4-BE49-F238E27FC236}">
                  <a16:creationId xmlns:a16="http://schemas.microsoft.com/office/drawing/2014/main" id="{CD0232BE-CE08-449F-9A8D-04C00DD09089}"/>
                </a:ext>
              </a:extLst>
            </p:cNvPr>
            <p:cNvSpPr>
              <a:spLocks/>
            </p:cNvSpPr>
            <p:nvPr userDrawn="1"/>
          </p:nvSpPr>
          <p:spPr bwMode="auto">
            <a:xfrm>
              <a:off x="18305463" y="4249738"/>
              <a:ext cx="260350" cy="419100"/>
            </a:xfrm>
            <a:custGeom>
              <a:avLst/>
              <a:gdLst>
                <a:gd name="T0" fmla="*/ 4 w 227"/>
                <a:gd name="T1" fmla="*/ 354 h 368"/>
                <a:gd name="T2" fmla="*/ 12 w 227"/>
                <a:gd name="T3" fmla="*/ 359 h 368"/>
                <a:gd name="T4" fmla="*/ 215 w 227"/>
                <a:gd name="T5" fmla="*/ 194 h 368"/>
                <a:gd name="T6" fmla="*/ 215 w 227"/>
                <a:gd name="T7" fmla="*/ 175 h 368"/>
                <a:gd name="T8" fmla="*/ 12 w 227"/>
                <a:gd name="T9" fmla="*/ 10 h 368"/>
                <a:gd name="T10" fmla="*/ 4 w 227"/>
                <a:gd name="T11" fmla="*/ 15 h 368"/>
                <a:gd name="T12" fmla="*/ 51 w 227"/>
                <a:gd name="T13" fmla="*/ 170 h 368"/>
                <a:gd name="T14" fmla="*/ 51 w 227"/>
                <a:gd name="T15" fmla="*/ 199 h 368"/>
                <a:gd name="T16" fmla="*/ 4 w 227"/>
                <a:gd name="T17"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8">
                  <a:moveTo>
                    <a:pt x="4" y="354"/>
                  </a:moveTo>
                  <a:cubicBezTo>
                    <a:pt x="4" y="354"/>
                    <a:pt x="0" y="368"/>
                    <a:pt x="12" y="359"/>
                  </a:cubicBezTo>
                  <a:cubicBezTo>
                    <a:pt x="215" y="194"/>
                    <a:pt x="215" y="194"/>
                    <a:pt x="215" y="194"/>
                  </a:cubicBezTo>
                  <a:cubicBezTo>
                    <a:pt x="215" y="194"/>
                    <a:pt x="227" y="184"/>
                    <a:pt x="215" y="175"/>
                  </a:cubicBezTo>
                  <a:cubicBezTo>
                    <a:pt x="12" y="10"/>
                    <a:pt x="12" y="10"/>
                    <a:pt x="12" y="10"/>
                  </a:cubicBezTo>
                  <a:cubicBezTo>
                    <a:pt x="12" y="10"/>
                    <a:pt x="0" y="0"/>
                    <a:pt x="4" y="15"/>
                  </a:cubicBezTo>
                  <a:cubicBezTo>
                    <a:pt x="51" y="170"/>
                    <a:pt x="51" y="170"/>
                    <a:pt x="51" y="170"/>
                  </a:cubicBezTo>
                  <a:cubicBezTo>
                    <a:pt x="51" y="170"/>
                    <a:pt x="55" y="184"/>
                    <a:pt x="51" y="199"/>
                  </a:cubicBezTo>
                  <a:lnTo>
                    <a:pt x="4"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Oval 101">
              <a:extLst>
                <a:ext uri="{FF2B5EF4-FFF2-40B4-BE49-F238E27FC236}">
                  <a16:creationId xmlns:a16="http://schemas.microsoft.com/office/drawing/2014/main" id="{88A70CD5-99CB-450A-9BCA-2F79A09CD525}"/>
                </a:ext>
              </a:extLst>
            </p:cNvPr>
            <p:cNvSpPr>
              <a:spLocks noChangeArrowheads="1"/>
            </p:cNvSpPr>
            <p:nvPr userDrawn="1"/>
          </p:nvSpPr>
          <p:spPr bwMode="auto">
            <a:xfrm>
              <a:off x="14228763" y="3917951"/>
              <a:ext cx="1139825" cy="11366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02">
              <a:extLst>
                <a:ext uri="{FF2B5EF4-FFF2-40B4-BE49-F238E27FC236}">
                  <a16:creationId xmlns:a16="http://schemas.microsoft.com/office/drawing/2014/main" id="{BFD56EF1-66A8-4604-BE6F-2E37A1916CCC}"/>
                </a:ext>
              </a:extLst>
            </p:cNvPr>
            <p:cNvSpPr>
              <a:spLocks noEditPoints="1"/>
            </p:cNvSpPr>
            <p:nvPr userDrawn="1"/>
          </p:nvSpPr>
          <p:spPr bwMode="auto">
            <a:xfrm>
              <a:off x="14085888" y="3773488"/>
              <a:ext cx="1425575" cy="1425575"/>
            </a:xfrm>
            <a:custGeom>
              <a:avLst/>
              <a:gdLst>
                <a:gd name="T0" fmla="*/ 625 w 1249"/>
                <a:gd name="T1" fmla="*/ 126 h 1249"/>
                <a:gd name="T2" fmla="*/ 126 w 1249"/>
                <a:gd name="T3" fmla="*/ 625 h 1249"/>
                <a:gd name="T4" fmla="*/ 625 w 1249"/>
                <a:gd name="T5" fmla="*/ 1123 h 1249"/>
                <a:gd name="T6" fmla="*/ 1124 w 1249"/>
                <a:gd name="T7" fmla="*/ 625 h 1249"/>
                <a:gd name="T8" fmla="*/ 625 w 1249"/>
                <a:gd name="T9" fmla="*/ 126 h 1249"/>
                <a:gd name="T10" fmla="*/ 625 w 1249"/>
                <a:gd name="T11" fmla="*/ 1249 h 1249"/>
                <a:gd name="T12" fmla="*/ 0 w 1249"/>
                <a:gd name="T13" fmla="*/ 625 h 1249"/>
                <a:gd name="T14" fmla="*/ 625 w 1249"/>
                <a:gd name="T15" fmla="*/ 0 h 1249"/>
                <a:gd name="T16" fmla="*/ 1249 w 1249"/>
                <a:gd name="T17" fmla="*/ 625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6"/>
                  </a:moveTo>
                  <a:cubicBezTo>
                    <a:pt x="350" y="126"/>
                    <a:pt x="126" y="350"/>
                    <a:pt x="126" y="625"/>
                  </a:cubicBezTo>
                  <a:cubicBezTo>
                    <a:pt x="126" y="900"/>
                    <a:pt x="350" y="1123"/>
                    <a:pt x="625" y="1123"/>
                  </a:cubicBezTo>
                  <a:cubicBezTo>
                    <a:pt x="900" y="1123"/>
                    <a:pt x="1124" y="900"/>
                    <a:pt x="1124" y="625"/>
                  </a:cubicBezTo>
                  <a:cubicBezTo>
                    <a:pt x="1124" y="350"/>
                    <a:pt x="900" y="126"/>
                    <a:pt x="625" y="126"/>
                  </a:cubicBezTo>
                  <a:moveTo>
                    <a:pt x="625" y="1249"/>
                  </a:moveTo>
                  <a:cubicBezTo>
                    <a:pt x="280" y="1249"/>
                    <a:pt x="0" y="969"/>
                    <a:pt x="0" y="625"/>
                  </a:cubicBezTo>
                  <a:cubicBezTo>
                    <a:pt x="0" y="280"/>
                    <a:pt x="280" y="0"/>
                    <a:pt x="625" y="0"/>
                  </a:cubicBezTo>
                  <a:cubicBezTo>
                    <a:pt x="969" y="0"/>
                    <a:pt x="1249" y="280"/>
                    <a:pt x="1249" y="625"/>
                  </a:cubicBezTo>
                  <a:cubicBezTo>
                    <a:pt x="1249" y="969"/>
                    <a:pt x="969" y="1249"/>
                    <a:pt x="625" y="1249"/>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Oval 103">
              <a:extLst>
                <a:ext uri="{FF2B5EF4-FFF2-40B4-BE49-F238E27FC236}">
                  <a16:creationId xmlns:a16="http://schemas.microsoft.com/office/drawing/2014/main" id="{45B473EC-9FC9-4F72-AF4E-BD7C90CC5580}"/>
                </a:ext>
              </a:extLst>
            </p:cNvPr>
            <p:cNvSpPr>
              <a:spLocks noChangeArrowheads="1"/>
            </p:cNvSpPr>
            <p:nvPr userDrawn="1"/>
          </p:nvSpPr>
          <p:spPr bwMode="auto">
            <a:xfrm>
              <a:off x="14587538" y="4094163"/>
              <a:ext cx="204787" cy="2047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Oval 104">
              <a:extLst>
                <a:ext uri="{FF2B5EF4-FFF2-40B4-BE49-F238E27FC236}">
                  <a16:creationId xmlns:a16="http://schemas.microsoft.com/office/drawing/2014/main" id="{8C6694AF-8BDB-4919-ADAD-2673A3FAA15C}"/>
                </a:ext>
              </a:extLst>
            </p:cNvPr>
            <p:cNvSpPr>
              <a:spLocks noChangeArrowheads="1"/>
            </p:cNvSpPr>
            <p:nvPr userDrawn="1"/>
          </p:nvSpPr>
          <p:spPr bwMode="auto">
            <a:xfrm>
              <a:off x="14587538" y="4094163"/>
              <a:ext cx="204787" cy="204788"/>
            </a:xfrm>
            <a:prstGeom prst="ellipse">
              <a:avLst/>
            </a:prstGeom>
            <a:noFill/>
            <a:ln w="42863" cap="flat">
              <a:solidFill>
                <a:srgbClr val="0095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Oval 105">
              <a:extLst>
                <a:ext uri="{FF2B5EF4-FFF2-40B4-BE49-F238E27FC236}">
                  <a16:creationId xmlns:a16="http://schemas.microsoft.com/office/drawing/2014/main" id="{EE6A9D54-DF46-4BD6-8D2F-8C4BE2482EF6}"/>
                </a:ext>
              </a:extLst>
            </p:cNvPr>
            <p:cNvSpPr>
              <a:spLocks noChangeArrowheads="1"/>
            </p:cNvSpPr>
            <p:nvPr userDrawn="1"/>
          </p:nvSpPr>
          <p:spPr bwMode="auto">
            <a:xfrm>
              <a:off x="14908213" y="4265613"/>
              <a:ext cx="223837" cy="223838"/>
            </a:xfrm>
            <a:prstGeom prst="ellipse">
              <a:avLst/>
            </a:pr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06">
              <a:extLst>
                <a:ext uri="{FF2B5EF4-FFF2-40B4-BE49-F238E27FC236}">
                  <a16:creationId xmlns:a16="http://schemas.microsoft.com/office/drawing/2014/main" id="{F16BF553-D1AB-4A82-AF95-B33FFAF0ECCB}"/>
                </a:ext>
              </a:extLst>
            </p:cNvPr>
            <p:cNvSpPr>
              <a:spLocks/>
            </p:cNvSpPr>
            <p:nvPr userDrawn="1"/>
          </p:nvSpPr>
          <p:spPr bwMode="auto">
            <a:xfrm>
              <a:off x="14732000" y="4262438"/>
              <a:ext cx="280987" cy="330200"/>
            </a:xfrm>
            <a:custGeom>
              <a:avLst/>
              <a:gdLst>
                <a:gd name="T0" fmla="*/ 26 w 177"/>
                <a:gd name="T1" fmla="*/ 0 h 208"/>
                <a:gd name="T2" fmla="*/ 177 w 177"/>
                <a:gd name="T3" fmla="*/ 72 h 208"/>
                <a:gd name="T4" fmla="*/ 0 w 177"/>
                <a:gd name="T5" fmla="*/ 208 h 208"/>
              </a:gdLst>
              <a:ahLst/>
              <a:cxnLst>
                <a:cxn ang="0">
                  <a:pos x="T0" y="T1"/>
                </a:cxn>
                <a:cxn ang="0">
                  <a:pos x="T2" y="T3"/>
                </a:cxn>
                <a:cxn ang="0">
                  <a:pos x="T4" y="T5"/>
                </a:cxn>
              </a:cxnLst>
              <a:rect l="0" t="0" r="r" b="b"/>
              <a:pathLst>
                <a:path w="177" h="208">
                  <a:moveTo>
                    <a:pt x="26" y="0"/>
                  </a:moveTo>
                  <a:lnTo>
                    <a:pt x="177" y="72"/>
                  </a:lnTo>
                  <a:lnTo>
                    <a:pt x="0" y="208"/>
                  </a:lnTo>
                </a:path>
              </a:pathLst>
            </a:custGeom>
            <a:noFill/>
            <a:ln w="63500" cap="flat">
              <a:solidFill>
                <a:srgbClr val="0095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Oval 107">
              <a:extLst>
                <a:ext uri="{FF2B5EF4-FFF2-40B4-BE49-F238E27FC236}">
                  <a16:creationId xmlns:a16="http://schemas.microsoft.com/office/drawing/2014/main" id="{C6F253CC-627E-48E3-8003-15322F6F81FA}"/>
                </a:ext>
              </a:extLst>
            </p:cNvPr>
            <p:cNvSpPr>
              <a:spLocks noChangeArrowheads="1"/>
            </p:cNvSpPr>
            <p:nvPr userDrawn="1"/>
          </p:nvSpPr>
          <p:spPr bwMode="auto">
            <a:xfrm>
              <a:off x="14465300" y="4513263"/>
              <a:ext cx="377825" cy="377825"/>
            </a:xfrm>
            <a:prstGeom prst="ellipse">
              <a:avLst/>
            </a:pr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7" name="textruta 36">
            <a:hlinkClick r:id="rId3" action="ppaction://hlinksldjump"/>
            <a:extLst>
              <a:ext uri="{FF2B5EF4-FFF2-40B4-BE49-F238E27FC236}">
                <a16:creationId xmlns:a16="http://schemas.microsoft.com/office/drawing/2014/main" id="{B0219DC6-CC7C-442D-A171-AC1AE6A7BCD4}"/>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4"/>
                </a:solidFill>
              </a:rPr>
              <a:t>Checklistor</a:t>
            </a:r>
          </a:p>
        </p:txBody>
      </p:sp>
      <p:sp>
        <p:nvSpPr>
          <p:cNvPr id="38" name="textruta 37">
            <a:hlinkClick r:id="rId4" action="ppaction://hlinksldjump"/>
            <a:extLst>
              <a:ext uri="{FF2B5EF4-FFF2-40B4-BE49-F238E27FC236}">
                <a16:creationId xmlns:a16="http://schemas.microsoft.com/office/drawing/2014/main" id="{0073F4FD-60CD-4C25-A0AB-590EF2A5FCB7}"/>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4"/>
                </a:solidFill>
              </a:rPr>
              <a:t>Meny</a:t>
            </a:r>
          </a:p>
        </p:txBody>
      </p:sp>
    </p:spTree>
    <p:extLst>
      <p:ext uri="{BB962C8B-B14F-4D97-AF65-F5344CB8AC3E}">
        <p14:creationId xmlns:p14="http://schemas.microsoft.com/office/powerpoint/2010/main" val="282368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9. Endast text">
    <p:bg>
      <p:bgPr>
        <a:solidFill>
          <a:schemeClr val="bg1"/>
        </a:solidFill>
        <a:effectLst/>
      </p:bgPr>
    </p:bg>
    <p:spTree>
      <p:nvGrpSpPr>
        <p:cNvPr id="1" name=""/>
        <p:cNvGrpSpPr/>
        <p:nvPr/>
      </p:nvGrpSpPr>
      <p:grpSpPr>
        <a:xfrm>
          <a:off x="0" y="0"/>
          <a:ext cx="0" cy="0"/>
          <a:chOff x="0" y="0"/>
          <a:chExt cx="0" cy="0"/>
        </a:xfrm>
      </p:grpSpPr>
      <p:pic>
        <p:nvPicPr>
          <p:cNvPr id="99" name="Bildobjekt 98" descr="En bild som visar objekt, klocka, byggnad&#10;&#10;Automatiskt genererad beskrivning">
            <a:extLst>
              <a:ext uri="{FF2B5EF4-FFF2-40B4-BE49-F238E27FC236}">
                <a16:creationId xmlns:a16="http://schemas.microsoft.com/office/drawing/2014/main" id="{ECF8CB22-914B-4F12-AC87-E7E579F282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9641" y="-1"/>
            <a:ext cx="7187292" cy="6858001"/>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userDrawn="1">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4"/>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4"/>
                </a:solidFill>
              </a:defRPr>
            </a:lvl1pPr>
            <a:lvl2pPr>
              <a:defRPr sz="2000"/>
            </a:lvl2pPr>
            <a:lvl3pPr>
              <a:defRPr sz="2000"/>
            </a:lvl3pPr>
            <a:lvl4pPr>
              <a:defRPr sz="2000"/>
            </a:lvl4pPr>
            <a:lvl5pPr>
              <a:defRPr sz="2000"/>
            </a:lvl5pPr>
          </a:lstStyle>
          <a:p>
            <a:pPr lvl="0"/>
            <a:r>
              <a:rPr lang="sv-SE"/>
              <a:t>xx</a:t>
            </a:r>
          </a:p>
        </p:txBody>
      </p:sp>
      <p:grpSp>
        <p:nvGrpSpPr>
          <p:cNvPr id="97" name="Grupp 96">
            <a:extLst>
              <a:ext uri="{FF2B5EF4-FFF2-40B4-BE49-F238E27FC236}">
                <a16:creationId xmlns:a16="http://schemas.microsoft.com/office/drawing/2014/main" id="{CF27808E-4FC2-4D8A-88C2-5E89A3401F48}"/>
              </a:ext>
            </a:extLst>
          </p:cNvPr>
          <p:cNvGrpSpPr>
            <a:grpSpLocks noChangeAspect="1"/>
          </p:cNvGrpSpPr>
          <p:nvPr userDrawn="1"/>
        </p:nvGrpSpPr>
        <p:grpSpPr>
          <a:xfrm>
            <a:off x="14400" y="2116800"/>
            <a:ext cx="5278871" cy="1036800"/>
            <a:chOff x="12787313" y="3832225"/>
            <a:chExt cx="7419975" cy="1457325"/>
          </a:xfrm>
        </p:grpSpPr>
        <p:sp>
          <p:nvSpPr>
            <p:cNvPr id="46" name="Oval 21">
              <a:extLst>
                <a:ext uri="{FF2B5EF4-FFF2-40B4-BE49-F238E27FC236}">
                  <a16:creationId xmlns:a16="http://schemas.microsoft.com/office/drawing/2014/main" id="{06D6B411-71A7-486A-AF85-428B8027A8A1}"/>
                </a:ext>
              </a:extLst>
            </p:cNvPr>
            <p:cNvSpPr>
              <a:spLocks noChangeArrowheads="1"/>
            </p:cNvSpPr>
            <p:nvPr userDrawn="1"/>
          </p:nvSpPr>
          <p:spPr bwMode="auto">
            <a:xfrm>
              <a:off x="13858875" y="3979863"/>
              <a:ext cx="1165225"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22">
              <a:extLst>
                <a:ext uri="{FF2B5EF4-FFF2-40B4-BE49-F238E27FC236}">
                  <a16:creationId xmlns:a16="http://schemas.microsoft.com/office/drawing/2014/main" id="{E002650D-E050-46A2-B410-60B882C58635}"/>
                </a:ext>
              </a:extLst>
            </p:cNvPr>
            <p:cNvSpPr>
              <a:spLocks noEditPoints="1"/>
            </p:cNvSpPr>
            <p:nvPr userDrawn="1"/>
          </p:nvSpPr>
          <p:spPr bwMode="auto">
            <a:xfrm>
              <a:off x="13712825" y="3832225"/>
              <a:ext cx="1455738" cy="1457325"/>
            </a:xfrm>
            <a:custGeom>
              <a:avLst/>
              <a:gdLst>
                <a:gd name="T0" fmla="*/ 625 w 1249"/>
                <a:gd name="T1" fmla="*/ 126 h 1249"/>
                <a:gd name="T2" fmla="*/ 126 w 1249"/>
                <a:gd name="T3" fmla="*/ 625 h 1249"/>
                <a:gd name="T4" fmla="*/ 625 w 1249"/>
                <a:gd name="T5" fmla="*/ 1123 h 1249"/>
                <a:gd name="T6" fmla="*/ 1124 w 1249"/>
                <a:gd name="T7" fmla="*/ 625 h 1249"/>
                <a:gd name="T8" fmla="*/ 625 w 1249"/>
                <a:gd name="T9" fmla="*/ 126 h 1249"/>
                <a:gd name="T10" fmla="*/ 625 w 1249"/>
                <a:gd name="T11" fmla="*/ 1249 h 1249"/>
                <a:gd name="T12" fmla="*/ 0 w 1249"/>
                <a:gd name="T13" fmla="*/ 625 h 1249"/>
                <a:gd name="T14" fmla="*/ 625 w 1249"/>
                <a:gd name="T15" fmla="*/ 0 h 1249"/>
                <a:gd name="T16" fmla="*/ 1249 w 1249"/>
                <a:gd name="T17" fmla="*/ 625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6"/>
                  </a:moveTo>
                  <a:cubicBezTo>
                    <a:pt x="350" y="126"/>
                    <a:pt x="126" y="350"/>
                    <a:pt x="126" y="625"/>
                  </a:cubicBezTo>
                  <a:cubicBezTo>
                    <a:pt x="126" y="900"/>
                    <a:pt x="350" y="1123"/>
                    <a:pt x="625" y="1123"/>
                  </a:cubicBezTo>
                  <a:cubicBezTo>
                    <a:pt x="900" y="1123"/>
                    <a:pt x="1124" y="900"/>
                    <a:pt x="1124" y="625"/>
                  </a:cubicBezTo>
                  <a:cubicBezTo>
                    <a:pt x="1124" y="350"/>
                    <a:pt x="900" y="126"/>
                    <a:pt x="625" y="126"/>
                  </a:cubicBezTo>
                  <a:moveTo>
                    <a:pt x="625" y="1249"/>
                  </a:moveTo>
                  <a:cubicBezTo>
                    <a:pt x="280" y="1249"/>
                    <a:pt x="0" y="969"/>
                    <a:pt x="0" y="625"/>
                  </a:cubicBezTo>
                  <a:cubicBezTo>
                    <a:pt x="0" y="280"/>
                    <a:pt x="280" y="0"/>
                    <a:pt x="625" y="0"/>
                  </a:cubicBezTo>
                  <a:cubicBezTo>
                    <a:pt x="969" y="0"/>
                    <a:pt x="1249" y="280"/>
                    <a:pt x="1249" y="625"/>
                  </a:cubicBezTo>
                  <a:cubicBezTo>
                    <a:pt x="1249" y="969"/>
                    <a:pt x="969" y="1249"/>
                    <a:pt x="625" y="1249"/>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8" name="Oval 23">
              <a:extLst>
                <a:ext uri="{FF2B5EF4-FFF2-40B4-BE49-F238E27FC236}">
                  <a16:creationId xmlns:a16="http://schemas.microsoft.com/office/drawing/2014/main" id="{4A88391F-87CE-47E6-874A-F774EB9CDF10}"/>
                </a:ext>
              </a:extLst>
            </p:cNvPr>
            <p:cNvSpPr>
              <a:spLocks noChangeArrowheads="1"/>
            </p:cNvSpPr>
            <p:nvPr userDrawn="1"/>
          </p:nvSpPr>
          <p:spPr bwMode="auto">
            <a:xfrm>
              <a:off x="13858875" y="3979863"/>
              <a:ext cx="1165225"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9" name="Freeform 24">
              <a:extLst>
                <a:ext uri="{FF2B5EF4-FFF2-40B4-BE49-F238E27FC236}">
                  <a16:creationId xmlns:a16="http://schemas.microsoft.com/office/drawing/2014/main" id="{5DAB2815-4ECB-40D7-940D-797631767932}"/>
                </a:ext>
              </a:extLst>
            </p:cNvPr>
            <p:cNvSpPr>
              <a:spLocks/>
            </p:cNvSpPr>
            <p:nvPr userDrawn="1"/>
          </p:nvSpPr>
          <p:spPr bwMode="auto">
            <a:xfrm>
              <a:off x="12787313" y="4229100"/>
              <a:ext cx="1039813" cy="612775"/>
            </a:xfrm>
            <a:custGeom>
              <a:avLst/>
              <a:gdLst>
                <a:gd name="T0" fmla="*/ 0 w 655"/>
                <a:gd name="T1" fmla="*/ 386 h 386"/>
                <a:gd name="T2" fmla="*/ 655 w 655"/>
                <a:gd name="T3" fmla="*/ 386 h 386"/>
                <a:gd name="T4" fmla="*/ 655 w 655"/>
                <a:gd name="T5" fmla="*/ 0 h 386"/>
                <a:gd name="T6" fmla="*/ 0 w 655"/>
                <a:gd name="T7" fmla="*/ 0 h 386"/>
                <a:gd name="T8" fmla="*/ 0 w 655"/>
                <a:gd name="T9" fmla="*/ 386 h 386"/>
                <a:gd name="T10" fmla="*/ 0 w 655"/>
                <a:gd name="T11" fmla="*/ 386 h 386"/>
              </a:gdLst>
              <a:ahLst/>
              <a:cxnLst>
                <a:cxn ang="0">
                  <a:pos x="T0" y="T1"/>
                </a:cxn>
                <a:cxn ang="0">
                  <a:pos x="T2" y="T3"/>
                </a:cxn>
                <a:cxn ang="0">
                  <a:pos x="T4" y="T5"/>
                </a:cxn>
                <a:cxn ang="0">
                  <a:pos x="T6" y="T7"/>
                </a:cxn>
                <a:cxn ang="0">
                  <a:pos x="T8" y="T9"/>
                </a:cxn>
                <a:cxn ang="0">
                  <a:pos x="T10" y="T11"/>
                </a:cxn>
              </a:cxnLst>
              <a:rect l="0" t="0" r="r" b="b"/>
              <a:pathLst>
                <a:path w="655" h="386">
                  <a:moveTo>
                    <a:pt x="0" y="386"/>
                  </a:moveTo>
                  <a:lnTo>
                    <a:pt x="655" y="386"/>
                  </a:lnTo>
                  <a:lnTo>
                    <a:pt x="655" y="0"/>
                  </a:lnTo>
                  <a:lnTo>
                    <a:pt x="0" y="0"/>
                  </a:lnTo>
                  <a:lnTo>
                    <a:pt x="0" y="386"/>
                  </a:lnTo>
                  <a:lnTo>
                    <a:pt x="0" y="386"/>
                  </a:lnTo>
                  <a:close/>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0" name="Freeform 25">
              <a:extLst>
                <a:ext uri="{FF2B5EF4-FFF2-40B4-BE49-F238E27FC236}">
                  <a16:creationId xmlns:a16="http://schemas.microsoft.com/office/drawing/2014/main" id="{B2650854-3274-4BFB-ACB0-2112D2EAB3AE}"/>
                </a:ext>
              </a:extLst>
            </p:cNvPr>
            <p:cNvSpPr>
              <a:spLocks/>
            </p:cNvSpPr>
            <p:nvPr userDrawn="1"/>
          </p:nvSpPr>
          <p:spPr bwMode="auto">
            <a:xfrm>
              <a:off x="15052675" y="4229100"/>
              <a:ext cx="5154613" cy="612775"/>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1" name="Freeform 26">
              <a:extLst>
                <a:ext uri="{FF2B5EF4-FFF2-40B4-BE49-F238E27FC236}">
                  <a16:creationId xmlns:a16="http://schemas.microsoft.com/office/drawing/2014/main" id="{B068752D-33F5-4C34-BAD6-2D2FA65B31AE}"/>
                </a:ext>
              </a:extLst>
            </p:cNvPr>
            <p:cNvSpPr>
              <a:spLocks/>
            </p:cNvSpPr>
            <p:nvPr userDrawn="1"/>
          </p:nvSpPr>
          <p:spPr bwMode="auto">
            <a:xfrm>
              <a:off x="15592425" y="4354513"/>
              <a:ext cx="304800" cy="368300"/>
            </a:xfrm>
            <a:custGeom>
              <a:avLst/>
              <a:gdLst>
                <a:gd name="T0" fmla="*/ 0 w 192"/>
                <a:gd name="T1" fmla="*/ 232 h 232"/>
                <a:gd name="T2" fmla="*/ 0 w 192"/>
                <a:gd name="T3" fmla="*/ 0 h 232"/>
                <a:gd name="T4" fmla="*/ 43 w 192"/>
                <a:gd name="T5" fmla="*/ 0 h 232"/>
                <a:gd name="T6" fmla="*/ 43 w 192"/>
                <a:gd name="T7" fmla="*/ 106 h 232"/>
                <a:gd name="T8" fmla="*/ 44 w 192"/>
                <a:gd name="T9" fmla="*/ 106 h 232"/>
                <a:gd name="T10" fmla="*/ 131 w 192"/>
                <a:gd name="T11" fmla="*/ 0 h 232"/>
                <a:gd name="T12" fmla="*/ 184 w 192"/>
                <a:gd name="T13" fmla="*/ 0 h 232"/>
                <a:gd name="T14" fmla="*/ 87 w 192"/>
                <a:gd name="T15" fmla="*/ 116 h 232"/>
                <a:gd name="T16" fmla="*/ 192 w 192"/>
                <a:gd name="T17" fmla="*/ 232 h 232"/>
                <a:gd name="T18" fmla="*/ 138 w 192"/>
                <a:gd name="T19" fmla="*/ 232 h 232"/>
                <a:gd name="T20" fmla="*/ 44 w 192"/>
                <a:gd name="T21" fmla="*/ 127 h 232"/>
                <a:gd name="T22" fmla="*/ 43 w 192"/>
                <a:gd name="T23" fmla="*/ 127 h 232"/>
                <a:gd name="T24" fmla="*/ 43 w 192"/>
                <a:gd name="T25" fmla="*/ 232 h 232"/>
                <a:gd name="T26" fmla="*/ 0 w 192"/>
                <a:gd name="T2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32">
                  <a:moveTo>
                    <a:pt x="0" y="232"/>
                  </a:moveTo>
                  <a:lnTo>
                    <a:pt x="0" y="0"/>
                  </a:lnTo>
                  <a:lnTo>
                    <a:pt x="43" y="0"/>
                  </a:lnTo>
                  <a:lnTo>
                    <a:pt x="43" y="106"/>
                  </a:lnTo>
                  <a:lnTo>
                    <a:pt x="44" y="106"/>
                  </a:lnTo>
                  <a:lnTo>
                    <a:pt x="131" y="0"/>
                  </a:lnTo>
                  <a:lnTo>
                    <a:pt x="184" y="0"/>
                  </a:lnTo>
                  <a:lnTo>
                    <a:pt x="87" y="116"/>
                  </a:lnTo>
                  <a:lnTo>
                    <a:pt x="192" y="232"/>
                  </a:lnTo>
                  <a:lnTo>
                    <a:pt x="138" y="232"/>
                  </a:lnTo>
                  <a:lnTo>
                    <a:pt x="44" y="127"/>
                  </a:lnTo>
                  <a:lnTo>
                    <a:pt x="43" y="127"/>
                  </a:lnTo>
                  <a:lnTo>
                    <a:pt x="43" y="232"/>
                  </a:lnTo>
                  <a:lnTo>
                    <a:pt x="0"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2" name="Freeform 27">
              <a:extLst>
                <a:ext uri="{FF2B5EF4-FFF2-40B4-BE49-F238E27FC236}">
                  <a16:creationId xmlns:a16="http://schemas.microsoft.com/office/drawing/2014/main" id="{979E2585-1D32-4CD9-A6C8-8CF1A7D664BB}"/>
                </a:ext>
              </a:extLst>
            </p:cNvPr>
            <p:cNvSpPr>
              <a:spLocks noEditPoints="1"/>
            </p:cNvSpPr>
            <p:nvPr userDrawn="1"/>
          </p:nvSpPr>
          <p:spPr bwMode="auto">
            <a:xfrm>
              <a:off x="15900400" y="4354513"/>
              <a:ext cx="355600"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3" name="Freeform 28">
              <a:extLst>
                <a:ext uri="{FF2B5EF4-FFF2-40B4-BE49-F238E27FC236}">
                  <a16:creationId xmlns:a16="http://schemas.microsoft.com/office/drawing/2014/main" id="{C0459E92-6344-4D7A-874B-E62A4AA189D1}"/>
                </a:ext>
              </a:extLst>
            </p:cNvPr>
            <p:cNvSpPr>
              <a:spLocks noEditPoints="1"/>
            </p:cNvSpPr>
            <p:nvPr userDrawn="1"/>
          </p:nvSpPr>
          <p:spPr bwMode="auto">
            <a:xfrm>
              <a:off x="16295688" y="4354513"/>
              <a:ext cx="295275" cy="368300"/>
            </a:xfrm>
            <a:custGeom>
              <a:avLst/>
              <a:gdLst>
                <a:gd name="T0" fmla="*/ 234 w 253"/>
                <a:gd name="T1" fmla="*/ 95 h 316"/>
                <a:gd name="T2" fmla="*/ 216 w 253"/>
                <a:gd name="T3" fmla="*/ 151 h 316"/>
                <a:gd name="T4" fmla="*/ 159 w 253"/>
                <a:gd name="T5" fmla="*/ 185 h 316"/>
                <a:gd name="T6" fmla="*/ 159 w 253"/>
                <a:gd name="T7" fmla="*/ 186 h 316"/>
                <a:gd name="T8" fmla="*/ 253 w 253"/>
                <a:gd name="T9" fmla="*/ 316 h 316"/>
                <a:gd name="T10" fmla="*/ 184 w 253"/>
                <a:gd name="T11" fmla="*/ 316 h 316"/>
                <a:gd name="T12" fmla="*/ 97 w 253"/>
                <a:gd name="T13" fmla="*/ 194 h 316"/>
                <a:gd name="T14" fmla="*/ 58 w 253"/>
                <a:gd name="T15" fmla="*/ 194 h 316"/>
                <a:gd name="T16" fmla="*/ 58 w 253"/>
                <a:gd name="T17" fmla="*/ 316 h 316"/>
                <a:gd name="T18" fmla="*/ 0 w 253"/>
                <a:gd name="T19" fmla="*/ 316 h 316"/>
                <a:gd name="T20" fmla="*/ 0 w 253"/>
                <a:gd name="T21" fmla="*/ 0 h 316"/>
                <a:gd name="T22" fmla="*/ 96 w 253"/>
                <a:gd name="T23" fmla="*/ 0 h 316"/>
                <a:gd name="T24" fmla="*/ 140 w 253"/>
                <a:gd name="T25" fmla="*/ 3 h 316"/>
                <a:gd name="T26" fmla="*/ 176 w 253"/>
                <a:gd name="T27" fmla="*/ 11 h 316"/>
                <a:gd name="T28" fmla="*/ 219 w 253"/>
                <a:gd name="T29" fmla="*/ 42 h 316"/>
                <a:gd name="T30" fmla="*/ 234 w 253"/>
                <a:gd name="T31" fmla="*/ 95 h 316"/>
                <a:gd name="T32" fmla="*/ 86 w 253"/>
                <a:gd name="T33" fmla="*/ 145 h 316"/>
                <a:gd name="T34" fmla="*/ 120 w 253"/>
                <a:gd name="T35" fmla="*/ 144 h 316"/>
                <a:gd name="T36" fmla="*/ 143 w 253"/>
                <a:gd name="T37" fmla="*/ 138 h 316"/>
                <a:gd name="T38" fmla="*/ 168 w 253"/>
                <a:gd name="T39" fmla="*/ 120 h 316"/>
                <a:gd name="T40" fmla="*/ 174 w 253"/>
                <a:gd name="T41" fmla="*/ 94 h 316"/>
                <a:gd name="T42" fmla="*/ 169 w 253"/>
                <a:gd name="T43" fmla="*/ 71 h 316"/>
                <a:gd name="T44" fmla="*/ 151 w 253"/>
                <a:gd name="T45" fmla="*/ 56 h 316"/>
                <a:gd name="T46" fmla="*/ 130 w 253"/>
                <a:gd name="T47" fmla="*/ 50 h 316"/>
                <a:gd name="T48" fmla="*/ 99 w 253"/>
                <a:gd name="T49" fmla="*/ 48 h 316"/>
                <a:gd name="T50" fmla="*/ 58 w 253"/>
                <a:gd name="T51" fmla="*/ 48 h 316"/>
                <a:gd name="T52" fmla="*/ 58 w 253"/>
                <a:gd name="T53" fmla="*/ 145 h 316"/>
                <a:gd name="T54" fmla="*/ 86 w 253"/>
                <a:gd name="T55" fmla="*/ 1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316">
                  <a:moveTo>
                    <a:pt x="234" y="95"/>
                  </a:moveTo>
                  <a:cubicBezTo>
                    <a:pt x="234" y="117"/>
                    <a:pt x="228" y="136"/>
                    <a:pt x="216" y="151"/>
                  </a:cubicBezTo>
                  <a:cubicBezTo>
                    <a:pt x="203" y="166"/>
                    <a:pt x="184" y="178"/>
                    <a:pt x="159" y="185"/>
                  </a:cubicBezTo>
                  <a:cubicBezTo>
                    <a:pt x="159" y="186"/>
                    <a:pt x="159" y="186"/>
                    <a:pt x="159" y="186"/>
                  </a:cubicBezTo>
                  <a:cubicBezTo>
                    <a:pt x="253" y="316"/>
                    <a:pt x="253" y="316"/>
                    <a:pt x="253" y="316"/>
                  </a:cubicBezTo>
                  <a:cubicBezTo>
                    <a:pt x="184" y="316"/>
                    <a:pt x="184" y="316"/>
                    <a:pt x="184" y="316"/>
                  </a:cubicBezTo>
                  <a:cubicBezTo>
                    <a:pt x="97" y="194"/>
                    <a:pt x="97" y="194"/>
                    <a:pt x="97" y="194"/>
                  </a:cubicBezTo>
                  <a:cubicBezTo>
                    <a:pt x="58" y="194"/>
                    <a:pt x="58" y="194"/>
                    <a:pt x="58" y="194"/>
                  </a:cubicBezTo>
                  <a:cubicBezTo>
                    <a:pt x="58" y="316"/>
                    <a:pt x="58" y="316"/>
                    <a:pt x="58" y="316"/>
                  </a:cubicBezTo>
                  <a:cubicBezTo>
                    <a:pt x="0" y="316"/>
                    <a:pt x="0" y="316"/>
                    <a:pt x="0" y="316"/>
                  </a:cubicBezTo>
                  <a:cubicBezTo>
                    <a:pt x="0" y="0"/>
                    <a:pt x="0" y="0"/>
                    <a:pt x="0" y="0"/>
                  </a:cubicBezTo>
                  <a:cubicBezTo>
                    <a:pt x="96" y="0"/>
                    <a:pt x="96" y="0"/>
                    <a:pt x="96" y="0"/>
                  </a:cubicBezTo>
                  <a:cubicBezTo>
                    <a:pt x="112" y="0"/>
                    <a:pt x="127" y="1"/>
                    <a:pt x="140" y="3"/>
                  </a:cubicBezTo>
                  <a:cubicBezTo>
                    <a:pt x="154" y="4"/>
                    <a:pt x="166" y="7"/>
                    <a:pt x="176" y="11"/>
                  </a:cubicBezTo>
                  <a:cubicBezTo>
                    <a:pt x="194" y="18"/>
                    <a:pt x="209" y="28"/>
                    <a:pt x="219" y="42"/>
                  </a:cubicBezTo>
                  <a:cubicBezTo>
                    <a:pt x="229" y="56"/>
                    <a:pt x="234" y="74"/>
                    <a:pt x="234" y="95"/>
                  </a:cubicBezTo>
                  <a:close/>
                  <a:moveTo>
                    <a:pt x="86" y="145"/>
                  </a:moveTo>
                  <a:cubicBezTo>
                    <a:pt x="100" y="145"/>
                    <a:pt x="111" y="145"/>
                    <a:pt x="120" y="144"/>
                  </a:cubicBezTo>
                  <a:cubicBezTo>
                    <a:pt x="129" y="142"/>
                    <a:pt x="137" y="141"/>
                    <a:pt x="143" y="138"/>
                  </a:cubicBezTo>
                  <a:cubicBezTo>
                    <a:pt x="155" y="134"/>
                    <a:pt x="163" y="128"/>
                    <a:pt x="168" y="120"/>
                  </a:cubicBezTo>
                  <a:cubicBezTo>
                    <a:pt x="172" y="112"/>
                    <a:pt x="174" y="104"/>
                    <a:pt x="174" y="94"/>
                  </a:cubicBezTo>
                  <a:cubicBezTo>
                    <a:pt x="174" y="85"/>
                    <a:pt x="173" y="78"/>
                    <a:pt x="169" y="71"/>
                  </a:cubicBezTo>
                  <a:cubicBezTo>
                    <a:pt x="165" y="65"/>
                    <a:pt x="159" y="60"/>
                    <a:pt x="151" y="56"/>
                  </a:cubicBezTo>
                  <a:cubicBezTo>
                    <a:pt x="145" y="53"/>
                    <a:pt x="138" y="51"/>
                    <a:pt x="130" y="50"/>
                  </a:cubicBezTo>
                  <a:cubicBezTo>
                    <a:pt x="122" y="49"/>
                    <a:pt x="111" y="48"/>
                    <a:pt x="99" y="48"/>
                  </a:cubicBezTo>
                  <a:cubicBezTo>
                    <a:pt x="58" y="48"/>
                    <a:pt x="58" y="48"/>
                    <a:pt x="58" y="48"/>
                  </a:cubicBezTo>
                  <a:cubicBezTo>
                    <a:pt x="58" y="145"/>
                    <a:pt x="58" y="145"/>
                    <a:pt x="58" y="145"/>
                  </a:cubicBezTo>
                  <a:lnTo>
                    <a:pt x="86"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4" name="Freeform 29">
              <a:extLst>
                <a:ext uri="{FF2B5EF4-FFF2-40B4-BE49-F238E27FC236}">
                  <a16:creationId xmlns:a16="http://schemas.microsoft.com/office/drawing/2014/main" id="{D7C7B372-C8BC-416A-B451-45C7481E0B35}"/>
                </a:ext>
              </a:extLst>
            </p:cNvPr>
            <p:cNvSpPr>
              <a:spLocks/>
            </p:cNvSpPr>
            <p:nvPr userDrawn="1"/>
          </p:nvSpPr>
          <p:spPr bwMode="auto">
            <a:xfrm>
              <a:off x="16600488" y="4354513"/>
              <a:ext cx="306388" cy="368300"/>
            </a:xfrm>
            <a:custGeom>
              <a:avLst/>
              <a:gdLst>
                <a:gd name="T0" fmla="*/ 118 w 193"/>
                <a:gd name="T1" fmla="*/ 232 h 232"/>
                <a:gd name="T2" fmla="*/ 75 w 193"/>
                <a:gd name="T3" fmla="*/ 232 h 232"/>
                <a:gd name="T4" fmla="*/ 75 w 193"/>
                <a:gd name="T5" fmla="*/ 35 h 232"/>
                <a:gd name="T6" fmla="*/ 0 w 193"/>
                <a:gd name="T7" fmla="*/ 35 h 232"/>
                <a:gd name="T8" fmla="*/ 0 w 193"/>
                <a:gd name="T9" fmla="*/ 0 h 232"/>
                <a:gd name="T10" fmla="*/ 193 w 193"/>
                <a:gd name="T11" fmla="*/ 0 h 232"/>
                <a:gd name="T12" fmla="*/ 193 w 193"/>
                <a:gd name="T13" fmla="*/ 35 h 232"/>
                <a:gd name="T14" fmla="*/ 118 w 193"/>
                <a:gd name="T15" fmla="*/ 35 h 232"/>
                <a:gd name="T16" fmla="*/ 118 w 193"/>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32">
                  <a:moveTo>
                    <a:pt x="118" y="232"/>
                  </a:moveTo>
                  <a:lnTo>
                    <a:pt x="75" y="232"/>
                  </a:lnTo>
                  <a:lnTo>
                    <a:pt x="75" y="35"/>
                  </a:lnTo>
                  <a:lnTo>
                    <a:pt x="0" y="35"/>
                  </a:lnTo>
                  <a:lnTo>
                    <a:pt x="0" y="0"/>
                  </a:lnTo>
                  <a:lnTo>
                    <a:pt x="193" y="0"/>
                  </a:lnTo>
                  <a:lnTo>
                    <a:pt x="193" y="35"/>
                  </a:lnTo>
                  <a:lnTo>
                    <a:pt x="118" y="35"/>
                  </a:lnTo>
                  <a:lnTo>
                    <a:pt x="118"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5" name="Freeform 30">
              <a:extLst>
                <a:ext uri="{FF2B5EF4-FFF2-40B4-BE49-F238E27FC236}">
                  <a16:creationId xmlns:a16="http://schemas.microsoft.com/office/drawing/2014/main" id="{84C60D78-6AF8-43D7-A3E5-863B3AC16C61}"/>
                </a:ext>
              </a:extLst>
            </p:cNvPr>
            <p:cNvSpPr>
              <a:spLocks/>
            </p:cNvSpPr>
            <p:nvPr userDrawn="1"/>
          </p:nvSpPr>
          <p:spPr bwMode="auto">
            <a:xfrm>
              <a:off x="16946563" y="4354513"/>
              <a:ext cx="239713" cy="368300"/>
            </a:xfrm>
            <a:custGeom>
              <a:avLst/>
              <a:gdLst>
                <a:gd name="T0" fmla="*/ 42 w 151"/>
                <a:gd name="T1" fmla="*/ 0 h 232"/>
                <a:gd name="T2" fmla="*/ 42 w 151"/>
                <a:gd name="T3" fmla="*/ 197 h 232"/>
                <a:gd name="T4" fmla="*/ 151 w 151"/>
                <a:gd name="T5" fmla="*/ 197 h 232"/>
                <a:gd name="T6" fmla="*/ 151 w 151"/>
                <a:gd name="T7" fmla="*/ 232 h 232"/>
                <a:gd name="T8" fmla="*/ 0 w 151"/>
                <a:gd name="T9" fmla="*/ 232 h 232"/>
                <a:gd name="T10" fmla="*/ 0 w 151"/>
                <a:gd name="T11" fmla="*/ 0 h 232"/>
                <a:gd name="T12" fmla="*/ 42 w 151"/>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1" h="232">
                  <a:moveTo>
                    <a:pt x="42" y="0"/>
                  </a:moveTo>
                  <a:lnTo>
                    <a:pt x="42" y="197"/>
                  </a:lnTo>
                  <a:lnTo>
                    <a:pt x="151" y="197"/>
                  </a:lnTo>
                  <a:lnTo>
                    <a:pt x="151" y="232"/>
                  </a:lnTo>
                  <a:lnTo>
                    <a:pt x="0" y="232"/>
                  </a:lnTo>
                  <a:lnTo>
                    <a:pt x="0"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6" name="Freeform 31">
              <a:extLst>
                <a:ext uri="{FF2B5EF4-FFF2-40B4-BE49-F238E27FC236}">
                  <a16:creationId xmlns:a16="http://schemas.microsoft.com/office/drawing/2014/main" id="{C240FA32-F47B-44A4-ABE6-BAA98BBC37F2}"/>
                </a:ext>
              </a:extLst>
            </p:cNvPr>
            <p:cNvSpPr>
              <a:spLocks noEditPoints="1"/>
            </p:cNvSpPr>
            <p:nvPr userDrawn="1"/>
          </p:nvSpPr>
          <p:spPr bwMode="auto">
            <a:xfrm>
              <a:off x="17200563" y="4262438"/>
              <a:ext cx="354013" cy="460375"/>
            </a:xfrm>
            <a:custGeom>
              <a:avLst/>
              <a:gdLst>
                <a:gd name="T0" fmla="*/ 212 w 304"/>
                <a:gd name="T1" fmla="*/ 315 h 395"/>
                <a:gd name="T2" fmla="*/ 93 w 304"/>
                <a:gd name="T3" fmla="*/ 315 h 395"/>
                <a:gd name="T4" fmla="*/ 62 w 304"/>
                <a:gd name="T5" fmla="*/ 395 h 395"/>
                <a:gd name="T6" fmla="*/ 0 w 304"/>
                <a:gd name="T7" fmla="*/ 395 h 395"/>
                <a:gd name="T8" fmla="*/ 126 w 304"/>
                <a:gd name="T9" fmla="*/ 79 h 395"/>
                <a:gd name="T10" fmla="*/ 179 w 304"/>
                <a:gd name="T11" fmla="*/ 79 h 395"/>
                <a:gd name="T12" fmla="*/ 304 w 304"/>
                <a:gd name="T13" fmla="*/ 395 h 395"/>
                <a:gd name="T14" fmla="*/ 243 w 304"/>
                <a:gd name="T15" fmla="*/ 395 h 395"/>
                <a:gd name="T16" fmla="*/ 212 w 304"/>
                <a:gd name="T17" fmla="*/ 315 h 395"/>
                <a:gd name="T18" fmla="*/ 77 w 304"/>
                <a:gd name="T19" fmla="*/ 0 h 395"/>
                <a:gd name="T20" fmla="*/ 130 w 304"/>
                <a:gd name="T21" fmla="*/ 0 h 395"/>
                <a:gd name="T22" fmla="*/ 130 w 304"/>
                <a:gd name="T23" fmla="*/ 53 h 395"/>
                <a:gd name="T24" fmla="*/ 77 w 304"/>
                <a:gd name="T25" fmla="*/ 53 h 395"/>
                <a:gd name="T26" fmla="*/ 77 w 304"/>
                <a:gd name="T27" fmla="*/ 0 h 395"/>
                <a:gd name="T28" fmla="*/ 152 w 304"/>
                <a:gd name="T29" fmla="*/ 155 h 395"/>
                <a:gd name="T30" fmla="*/ 122 w 304"/>
                <a:gd name="T31" fmla="*/ 238 h 395"/>
                <a:gd name="T32" fmla="*/ 112 w 304"/>
                <a:gd name="T33" fmla="*/ 266 h 395"/>
                <a:gd name="T34" fmla="*/ 193 w 304"/>
                <a:gd name="T35" fmla="*/ 266 h 395"/>
                <a:gd name="T36" fmla="*/ 182 w 304"/>
                <a:gd name="T37" fmla="*/ 238 h 395"/>
                <a:gd name="T38" fmla="*/ 153 w 304"/>
                <a:gd name="T39" fmla="*/ 155 h 395"/>
                <a:gd name="T40" fmla="*/ 152 w 304"/>
                <a:gd name="T41" fmla="*/ 155 h 395"/>
                <a:gd name="T42" fmla="*/ 174 w 304"/>
                <a:gd name="T43" fmla="*/ 0 h 395"/>
                <a:gd name="T44" fmla="*/ 227 w 304"/>
                <a:gd name="T45" fmla="*/ 0 h 395"/>
                <a:gd name="T46" fmla="*/ 227 w 304"/>
                <a:gd name="T47" fmla="*/ 53 h 395"/>
                <a:gd name="T48" fmla="*/ 174 w 304"/>
                <a:gd name="T49" fmla="*/ 53 h 395"/>
                <a:gd name="T50" fmla="*/ 174 w 304"/>
                <a:gd name="T5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4" h="395">
                  <a:moveTo>
                    <a:pt x="212" y="315"/>
                  </a:moveTo>
                  <a:cubicBezTo>
                    <a:pt x="93" y="315"/>
                    <a:pt x="93" y="315"/>
                    <a:pt x="93" y="315"/>
                  </a:cubicBezTo>
                  <a:cubicBezTo>
                    <a:pt x="62" y="395"/>
                    <a:pt x="62" y="395"/>
                    <a:pt x="62" y="395"/>
                  </a:cubicBezTo>
                  <a:cubicBezTo>
                    <a:pt x="0" y="395"/>
                    <a:pt x="0" y="395"/>
                    <a:pt x="0" y="395"/>
                  </a:cubicBezTo>
                  <a:cubicBezTo>
                    <a:pt x="126" y="79"/>
                    <a:pt x="126" y="79"/>
                    <a:pt x="126" y="79"/>
                  </a:cubicBezTo>
                  <a:cubicBezTo>
                    <a:pt x="179" y="79"/>
                    <a:pt x="179" y="79"/>
                    <a:pt x="179" y="79"/>
                  </a:cubicBezTo>
                  <a:cubicBezTo>
                    <a:pt x="304" y="395"/>
                    <a:pt x="304" y="395"/>
                    <a:pt x="304" y="395"/>
                  </a:cubicBezTo>
                  <a:cubicBezTo>
                    <a:pt x="243" y="395"/>
                    <a:pt x="243" y="395"/>
                    <a:pt x="243" y="395"/>
                  </a:cubicBezTo>
                  <a:lnTo>
                    <a:pt x="212" y="315"/>
                  </a:lnTo>
                  <a:close/>
                  <a:moveTo>
                    <a:pt x="77" y="0"/>
                  </a:moveTo>
                  <a:cubicBezTo>
                    <a:pt x="130" y="0"/>
                    <a:pt x="130" y="0"/>
                    <a:pt x="130" y="0"/>
                  </a:cubicBezTo>
                  <a:cubicBezTo>
                    <a:pt x="130" y="53"/>
                    <a:pt x="130" y="53"/>
                    <a:pt x="130" y="53"/>
                  </a:cubicBezTo>
                  <a:cubicBezTo>
                    <a:pt x="77" y="53"/>
                    <a:pt x="77" y="53"/>
                    <a:pt x="77" y="53"/>
                  </a:cubicBezTo>
                  <a:lnTo>
                    <a:pt x="77" y="0"/>
                  </a:lnTo>
                  <a:close/>
                  <a:moveTo>
                    <a:pt x="152" y="155"/>
                  </a:moveTo>
                  <a:cubicBezTo>
                    <a:pt x="141" y="188"/>
                    <a:pt x="131" y="216"/>
                    <a:pt x="122" y="238"/>
                  </a:cubicBezTo>
                  <a:cubicBezTo>
                    <a:pt x="112" y="266"/>
                    <a:pt x="112" y="266"/>
                    <a:pt x="112" y="266"/>
                  </a:cubicBezTo>
                  <a:cubicBezTo>
                    <a:pt x="193" y="266"/>
                    <a:pt x="193" y="266"/>
                    <a:pt x="193" y="266"/>
                  </a:cubicBezTo>
                  <a:cubicBezTo>
                    <a:pt x="182" y="238"/>
                    <a:pt x="182" y="238"/>
                    <a:pt x="182" y="238"/>
                  </a:cubicBezTo>
                  <a:cubicBezTo>
                    <a:pt x="174" y="216"/>
                    <a:pt x="164" y="188"/>
                    <a:pt x="153" y="155"/>
                  </a:cubicBezTo>
                  <a:lnTo>
                    <a:pt x="152" y="155"/>
                  </a:lnTo>
                  <a:close/>
                  <a:moveTo>
                    <a:pt x="174" y="0"/>
                  </a:moveTo>
                  <a:cubicBezTo>
                    <a:pt x="227" y="0"/>
                    <a:pt x="227" y="0"/>
                    <a:pt x="227" y="0"/>
                  </a:cubicBezTo>
                  <a:cubicBezTo>
                    <a:pt x="227" y="53"/>
                    <a:pt x="227" y="53"/>
                    <a:pt x="227" y="53"/>
                  </a:cubicBezTo>
                  <a:cubicBezTo>
                    <a:pt x="174" y="53"/>
                    <a:pt x="174" y="53"/>
                    <a:pt x="174" y="53"/>
                  </a:cubicBezTo>
                  <a:lnTo>
                    <a:pt x="1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7" name="Freeform 32">
              <a:extLst>
                <a:ext uri="{FF2B5EF4-FFF2-40B4-BE49-F238E27FC236}">
                  <a16:creationId xmlns:a16="http://schemas.microsoft.com/office/drawing/2014/main" id="{879056F0-57E7-4AED-87FD-C768E377AAC1}"/>
                </a:ext>
              </a:extLst>
            </p:cNvPr>
            <p:cNvSpPr>
              <a:spLocks/>
            </p:cNvSpPr>
            <p:nvPr userDrawn="1"/>
          </p:nvSpPr>
          <p:spPr bwMode="auto">
            <a:xfrm>
              <a:off x="17573625" y="4348163"/>
              <a:ext cx="312738" cy="382588"/>
            </a:xfrm>
            <a:custGeom>
              <a:avLst/>
              <a:gdLst>
                <a:gd name="T0" fmla="*/ 211 w 268"/>
                <a:gd name="T1" fmla="*/ 201 h 328"/>
                <a:gd name="T2" fmla="*/ 140 w 268"/>
                <a:gd name="T3" fmla="*/ 201 h 328"/>
                <a:gd name="T4" fmla="*/ 140 w 268"/>
                <a:gd name="T5" fmla="*/ 153 h 328"/>
                <a:gd name="T6" fmla="*/ 268 w 268"/>
                <a:gd name="T7" fmla="*/ 153 h 328"/>
                <a:gd name="T8" fmla="*/ 268 w 268"/>
                <a:gd name="T9" fmla="*/ 312 h 328"/>
                <a:gd name="T10" fmla="*/ 250 w 268"/>
                <a:gd name="T11" fmla="*/ 318 h 328"/>
                <a:gd name="T12" fmla="*/ 226 w 268"/>
                <a:gd name="T13" fmla="*/ 323 h 328"/>
                <a:gd name="T14" fmla="*/ 198 w 268"/>
                <a:gd name="T15" fmla="*/ 327 h 328"/>
                <a:gd name="T16" fmla="*/ 169 w 268"/>
                <a:gd name="T17" fmla="*/ 328 h 328"/>
                <a:gd name="T18" fmla="*/ 95 w 268"/>
                <a:gd name="T19" fmla="*/ 317 h 328"/>
                <a:gd name="T20" fmla="*/ 42 w 268"/>
                <a:gd name="T21" fmla="*/ 284 h 328"/>
                <a:gd name="T22" fmla="*/ 10 w 268"/>
                <a:gd name="T23" fmla="*/ 235 h 328"/>
                <a:gd name="T24" fmla="*/ 0 w 268"/>
                <a:gd name="T25" fmla="*/ 171 h 328"/>
                <a:gd name="T26" fmla="*/ 5 w 268"/>
                <a:gd name="T27" fmla="*/ 124 h 328"/>
                <a:gd name="T28" fmla="*/ 22 w 268"/>
                <a:gd name="T29" fmla="*/ 83 h 328"/>
                <a:gd name="T30" fmla="*/ 48 w 268"/>
                <a:gd name="T31" fmla="*/ 49 h 328"/>
                <a:gd name="T32" fmla="*/ 83 w 268"/>
                <a:gd name="T33" fmla="*/ 22 h 328"/>
                <a:gd name="T34" fmla="*/ 126 w 268"/>
                <a:gd name="T35" fmla="*/ 6 h 328"/>
                <a:gd name="T36" fmla="*/ 176 w 268"/>
                <a:gd name="T37" fmla="*/ 0 h 328"/>
                <a:gd name="T38" fmla="*/ 222 w 268"/>
                <a:gd name="T39" fmla="*/ 3 h 328"/>
                <a:gd name="T40" fmla="*/ 257 w 268"/>
                <a:gd name="T41" fmla="*/ 12 h 328"/>
                <a:gd name="T42" fmla="*/ 257 w 268"/>
                <a:gd name="T43" fmla="*/ 61 h 328"/>
                <a:gd name="T44" fmla="*/ 220 w 268"/>
                <a:gd name="T45" fmla="*/ 52 h 328"/>
                <a:gd name="T46" fmla="*/ 182 w 268"/>
                <a:gd name="T47" fmla="*/ 49 h 328"/>
                <a:gd name="T48" fmla="*/ 134 w 268"/>
                <a:gd name="T49" fmla="*/ 57 h 328"/>
                <a:gd name="T50" fmla="*/ 95 w 268"/>
                <a:gd name="T51" fmla="*/ 79 h 328"/>
                <a:gd name="T52" fmla="*/ 69 w 268"/>
                <a:gd name="T53" fmla="*/ 116 h 328"/>
                <a:gd name="T54" fmla="*/ 59 w 268"/>
                <a:gd name="T55" fmla="*/ 167 h 328"/>
                <a:gd name="T56" fmla="*/ 89 w 268"/>
                <a:gd name="T57" fmla="*/ 251 h 328"/>
                <a:gd name="T58" fmla="*/ 171 w 268"/>
                <a:gd name="T59" fmla="*/ 279 h 328"/>
                <a:gd name="T60" fmla="*/ 192 w 268"/>
                <a:gd name="T61" fmla="*/ 278 h 328"/>
                <a:gd name="T62" fmla="*/ 211 w 268"/>
                <a:gd name="T63" fmla="*/ 275 h 328"/>
                <a:gd name="T64" fmla="*/ 211 w 268"/>
                <a:gd name="T65" fmla="*/ 20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8" h="328">
                  <a:moveTo>
                    <a:pt x="211" y="201"/>
                  </a:moveTo>
                  <a:cubicBezTo>
                    <a:pt x="140" y="201"/>
                    <a:pt x="140" y="201"/>
                    <a:pt x="140" y="201"/>
                  </a:cubicBezTo>
                  <a:cubicBezTo>
                    <a:pt x="140" y="153"/>
                    <a:pt x="140" y="153"/>
                    <a:pt x="140" y="153"/>
                  </a:cubicBezTo>
                  <a:cubicBezTo>
                    <a:pt x="268" y="153"/>
                    <a:pt x="268" y="153"/>
                    <a:pt x="268" y="153"/>
                  </a:cubicBezTo>
                  <a:cubicBezTo>
                    <a:pt x="268" y="312"/>
                    <a:pt x="268" y="312"/>
                    <a:pt x="268" y="312"/>
                  </a:cubicBezTo>
                  <a:cubicBezTo>
                    <a:pt x="264" y="314"/>
                    <a:pt x="258" y="316"/>
                    <a:pt x="250" y="318"/>
                  </a:cubicBezTo>
                  <a:cubicBezTo>
                    <a:pt x="243" y="320"/>
                    <a:pt x="235" y="321"/>
                    <a:pt x="226" y="323"/>
                  </a:cubicBezTo>
                  <a:cubicBezTo>
                    <a:pt x="217" y="324"/>
                    <a:pt x="207" y="326"/>
                    <a:pt x="198" y="327"/>
                  </a:cubicBezTo>
                  <a:cubicBezTo>
                    <a:pt x="188" y="328"/>
                    <a:pt x="179" y="328"/>
                    <a:pt x="169" y="328"/>
                  </a:cubicBezTo>
                  <a:cubicBezTo>
                    <a:pt x="141" y="328"/>
                    <a:pt x="116" y="324"/>
                    <a:pt x="95" y="317"/>
                  </a:cubicBezTo>
                  <a:cubicBezTo>
                    <a:pt x="74" y="309"/>
                    <a:pt x="56" y="298"/>
                    <a:pt x="42" y="284"/>
                  </a:cubicBezTo>
                  <a:cubicBezTo>
                    <a:pt x="28" y="270"/>
                    <a:pt x="17" y="254"/>
                    <a:pt x="10" y="235"/>
                  </a:cubicBezTo>
                  <a:cubicBezTo>
                    <a:pt x="3" y="216"/>
                    <a:pt x="0" y="195"/>
                    <a:pt x="0" y="171"/>
                  </a:cubicBezTo>
                  <a:cubicBezTo>
                    <a:pt x="0" y="155"/>
                    <a:pt x="2" y="139"/>
                    <a:pt x="5" y="124"/>
                  </a:cubicBezTo>
                  <a:cubicBezTo>
                    <a:pt x="9" y="110"/>
                    <a:pt x="14" y="96"/>
                    <a:pt x="22" y="83"/>
                  </a:cubicBezTo>
                  <a:cubicBezTo>
                    <a:pt x="29" y="70"/>
                    <a:pt x="37" y="59"/>
                    <a:pt x="48" y="49"/>
                  </a:cubicBezTo>
                  <a:cubicBezTo>
                    <a:pt x="58" y="38"/>
                    <a:pt x="70" y="30"/>
                    <a:pt x="83" y="22"/>
                  </a:cubicBezTo>
                  <a:cubicBezTo>
                    <a:pt x="96" y="15"/>
                    <a:pt x="110" y="10"/>
                    <a:pt x="126" y="6"/>
                  </a:cubicBezTo>
                  <a:cubicBezTo>
                    <a:pt x="142" y="2"/>
                    <a:pt x="159" y="0"/>
                    <a:pt x="176" y="0"/>
                  </a:cubicBezTo>
                  <a:cubicBezTo>
                    <a:pt x="192" y="0"/>
                    <a:pt x="208" y="1"/>
                    <a:pt x="222" y="3"/>
                  </a:cubicBezTo>
                  <a:cubicBezTo>
                    <a:pt x="236" y="6"/>
                    <a:pt x="248" y="9"/>
                    <a:pt x="257" y="12"/>
                  </a:cubicBezTo>
                  <a:cubicBezTo>
                    <a:pt x="257" y="61"/>
                    <a:pt x="257" y="61"/>
                    <a:pt x="257" y="61"/>
                  </a:cubicBezTo>
                  <a:cubicBezTo>
                    <a:pt x="245" y="57"/>
                    <a:pt x="232" y="54"/>
                    <a:pt x="220" y="52"/>
                  </a:cubicBezTo>
                  <a:cubicBezTo>
                    <a:pt x="207" y="50"/>
                    <a:pt x="195" y="49"/>
                    <a:pt x="182" y="49"/>
                  </a:cubicBezTo>
                  <a:cubicBezTo>
                    <a:pt x="165" y="49"/>
                    <a:pt x="149" y="52"/>
                    <a:pt x="134" y="57"/>
                  </a:cubicBezTo>
                  <a:cubicBezTo>
                    <a:pt x="119" y="62"/>
                    <a:pt x="106" y="69"/>
                    <a:pt x="95" y="79"/>
                  </a:cubicBezTo>
                  <a:cubicBezTo>
                    <a:pt x="84" y="89"/>
                    <a:pt x="75" y="102"/>
                    <a:pt x="69" y="116"/>
                  </a:cubicBezTo>
                  <a:cubicBezTo>
                    <a:pt x="63" y="131"/>
                    <a:pt x="59" y="148"/>
                    <a:pt x="59" y="167"/>
                  </a:cubicBezTo>
                  <a:cubicBezTo>
                    <a:pt x="60" y="204"/>
                    <a:pt x="69" y="232"/>
                    <a:pt x="89" y="251"/>
                  </a:cubicBezTo>
                  <a:cubicBezTo>
                    <a:pt x="108" y="270"/>
                    <a:pt x="136" y="279"/>
                    <a:pt x="171" y="279"/>
                  </a:cubicBezTo>
                  <a:cubicBezTo>
                    <a:pt x="178" y="279"/>
                    <a:pt x="185" y="279"/>
                    <a:pt x="192" y="278"/>
                  </a:cubicBezTo>
                  <a:cubicBezTo>
                    <a:pt x="199" y="277"/>
                    <a:pt x="205" y="276"/>
                    <a:pt x="211" y="275"/>
                  </a:cubicBezTo>
                  <a:lnTo>
                    <a:pt x="211"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8" name="Freeform 33">
              <a:extLst>
                <a:ext uri="{FF2B5EF4-FFF2-40B4-BE49-F238E27FC236}">
                  <a16:creationId xmlns:a16="http://schemas.microsoft.com/office/drawing/2014/main" id="{430E4908-BF59-4AC9-97DB-CBE15105A276}"/>
                </a:ext>
              </a:extLst>
            </p:cNvPr>
            <p:cNvSpPr>
              <a:spLocks/>
            </p:cNvSpPr>
            <p:nvPr userDrawn="1"/>
          </p:nvSpPr>
          <p:spPr bwMode="auto">
            <a:xfrm>
              <a:off x="17938750" y="4348163"/>
              <a:ext cx="314325" cy="382588"/>
            </a:xfrm>
            <a:custGeom>
              <a:avLst/>
              <a:gdLst>
                <a:gd name="T0" fmla="*/ 211 w 269"/>
                <a:gd name="T1" fmla="*/ 201 h 328"/>
                <a:gd name="T2" fmla="*/ 140 w 269"/>
                <a:gd name="T3" fmla="*/ 201 h 328"/>
                <a:gd name="T4" fmla="*/ 140 w 269"/>
                <a:gd name="T5" fmla="*/ 153 h 328"/>
                <a:gd name="T6" fmla="*/ 269 w 269"/>
                <a:gd name="T7" fmla="*/ 153 h 328"/>
                <a:gd name="T8" fmla="*/ 269 w 269"/>
                <a:gd name="T9" fmla="*/ 312 h 328"/>
                <a:gd name="T10" fmla="*/ 251 w 269"/>
                <a:gd name="T11" fmla="*/ 318 h 328"/>
                <a:gd name="T12" fmla="*/ 226 w 269"/>
                <a:gd name="T13" fmla="*/ 323 h 328"/>
                <a:gd name="T14" fmla="*/ 198 w 269"/>
                <a:gd name="T15" fmla="*/ 327 h 328"/>
                <a:gd name="T16" fmla="*/ 169 w 269"/>
                <a:gd name="T17" fmla="*/ 328 h 328"/>
                <a:gd name="T18" fmla="*/ 95 w 269"/>
                <a:gd name="T19" fmla="*/ 317 h 328"/>
                <a:gd name="T20" fmla="*/ 42 w 269"/>
                <a:gd name="T21" fmla="*/ 284 h 328"/>
                <a:gd name="T22" fmla="*/ 11 w 269"/>
                <a:gd name="T23" fmla="*/ 235 h 328"/>
                <a:gd name="T24" fmla="*/ 0 w 269"/>
                <a:gd name="T25" fmla="*/ 171 h 328"/>
                <a:gd name="T26" fmla="*/ 6 w 269"/>
                <a:gd name="T27" fmla="*/ 124 h 328"/>
                <a:gd name="T28" fmla="*/ 22 w 269"/>
                <a:gd name="T29" fmla="*/ 83 h 328"/>
                <a:gd name="T30" fmla="*/ 48 w 269"/>
                <a:gd name="T31" fmla="*/ 49 h 328"/>
                <a:gd name="T32" fmla="*/ 83 w 269"/>
                <a:gd name="T33" fmla="*/ 22 h 328"/>
                <a:gd name="T34" fmla="*/ 126 w 269"/>
                <a:gd name="T35" fmla="*/ 6 h 328"/>
                <a:gd name="T36" fmla="*/ 177 w 269"/>
                <a:gd name="T37" fmla="*/ 0 h 328"/>
                <a:gd name="T38" fmla="*/ 222 w 269"/>
                <a:gd name="T39" fmla="*/ 3 h 328"/>
                <a:gd name="T40" fmla="*/ 257 w 269"/>
                <a:gd name="T41" fmla="*/ 12 h 328"/>
                <a:gd name="T42" fmla="*/ 257 w 269"/>
                <a:gd name="T43" fmla="*/ 61 h 328"/>
                <a:gd name="T44" fmla="*/ 220 w 269"/>
                <a:gd name="T45" fmla="*/ 52 h 328"/>
                <a:gd name="T46" fmla="*/ 182 w 269"/>
                <a:gd name="T47" fmla="*/ 49 h 328"/>
                <a:gd name="T48" fmla="*/ 134 w 269"/>
                <a:gd name="T49" fmla="*/ 57 h 328"/>
                <a:gd name="T50" fmla="*/ 95 w 269"/>
                <a:gd name="T51" fmla="*/ 79 h 328"/>
                <a:gd name="T52" fmla="*/ 69 w 269"/>
                <a:gd name="T53" fmla="*/ 116 h 328"/>
                <a:gd name="T54" fmla="*/ 60 w 269"/>
                <a:gd name="T55" fmla="*/ 167 h 328"/>
                <a:gd name="T56" fmla="*/ 89 w 269"/>
                <a:gd name="T57" fmla="*/ 251 h 328"/>
                <a:gd name="T58" fmla="*/ 172 w 269"/>
                <a:gd name="T59" fmla="*/ 279 h 328"/>
                <a:gd name="T60" fmla="*/ 192 w 269"/>
                <a:gd name="T61" fmla="*/ 278 h 328"/>
                <a:gd name="T62" fmla="*/ 211 w 269"/>
                <a:gd name="T63" fmla="*/ 275 h 328"/>
                <a:gd name="T64" fmla="*/ 211 w 269"/>
                <a:gd name="T65" fmla="*/ 20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328">
                  <a:moveTo>
                    <a:pt x="211" y="201"/>
                  </a:moveTo>
                  <a:cubicBezTo>
                    <a:pt x="140" y="201"/>
                    <a:pt x="140" y="201"/>
                    <a:pt x="140" y="201"/>
                  </a:cubicBezTo>
                  <a:cubicBezTo>
                    <a:pt x="140" y="153"/>
                    <a:pt x="140" y="153"/>
                    <a:pt x="140" y="153"/>
                  </a:cubicBezTo>
                  <a:cubicBezTo>
                    <a:pt x="269" y="153"/>
                    <a:pt x="269" y="153"/>
                    <a:pt x="269" y="153"/>
                  </a:cubicBezTo>
                  <a:cubicBezTo>
                    <a:pt x="269" y="312"/>
                    <a:pt x="269" y="312"/>
                    <a:pt x="269" y="312"/>
                  </a:cubicBezTo>
                  <a:cubicBezTo>
                    <a:pt x="264" y="314"/>
                    <a:pt x="258" y="316"/>
                    <a:pt x="251" y="318"/>
                  </a:cubicBezTo>
                  <a:cubicBezTo>
                    <a:pt x="243" y="320"/>
                    <a:pt x="235" y="321"/>
                    <a:pt x="226" y="323"/>
                  </a:cubicBezTo>
                  <a:cubicBezTo>
                    <a:pt x="217" y="324"/>
                    <a:pt x="208" y="326"/>
                    <a:pt x="198" y="327"/>
                  </a:cubicBezTo>
                  <a:cubicBezTo>
                    <a:pt x="188" y="328"/>
                    <a:pt x="179" y="328"/>
                    <a:pt x="169" y="328"/>
                  </a:cubicBezTo>
                  <a:cubicBezTo>
                    <a:pt x="141" y="328"/>
                    <a:pt x="116" y="324"/>
                    <a:pt x="95" y="317"/>
                  </a:cubicBezTo>
                  <a:cubicBezTo>
                    <a:pt x="74" y="309"/>
                    <a:pt x="56" y="298"/>
                    <a:pt x="42" y="284"/>
                  </a:cubicBezTo>
                  <a:cubicBezTo>
                    <a:pt x="28" y="270"/>
                    <a:pt x="18" y="254"/>
                    <a:pt x="11" y="235"/>
                  </a:cubicBezTo>
                  <a:cubicBezTo>
                    <a:pt x="4" y="216"/>
                    <a:pt x="0" y="195"/>
                    <a:pt x="0" y="171"/>
                  </a:cubicBezTo>
                  <a:cubicBezTo>
                    <a:pt x="0" y="155"/>
                    <a:pt x="2" y="139"/>
                    <a:pt x="6" y="124"/>
                  </a:cubicBezTo>
                  <a:cubicBezTo>
                    <a:pt x="9" y="110"/>
                    <a:pt x="15" y="96"/>
                    <a:pt x="22" y="83"/>
                  </a:cubicBezTo>
                  <a:cubicBezTo>
                    <a:pt x="29" y="70"/>
                    <a:pt x="38" y="59"/>
                    <a:pt x="48" y="49"/>
                  </a:cubicBezTo>
                  <a:cubicBezTo>
                    <a:pt x="58" y="38"/>
                    <a:pt x="70" y="30"/>
                    <a:pt x="83" y="22"/>
                  </a:cubicBezTo>
                  <a:cubicBezTo>
                    <a:pt x="96" y="15"/>
                    <a:pt x="111" y="10"/>
                    <a:pt x="126" y="6"/>
                  </a:cubicBezTo>
                  <a:cubicBezTo>
                    <a:pt x="142" y="2"/>
                    <a:pt x="159" y="0"/>
                    <a:pt x="177" y="0"/>
                  </a:cubicBezTo>
                  <a:cubicBezTo>
                    <a:pt x="193" y="0"/>
                    <a:pt x="208" y="1"/>
                    <a:pt x="222" y="3"/>
                  </a:cubicBezTo>
                  <a:cubicBezTo>
                    <a:pt x="237" y="6"/>
                    <a:pt x="248" y="9"/>
                    <a:pt x="257" y="12"/>
                  </a:cubicBezTo>
                  <a:cubicBezTo>
                    <a:pt x="257" y="61"/>
                    <a:pt x="257" y="61"/>
                    <a:pt x="257" y="61"/>
                  </a:cubicBezTo>
                  <a:cubicBezTo>
                    <a:pt x="245" y="57"/>
                    <a:pt x="233" y="54"/>
                    <a:pt x="220" y="52"/>
                  </a:cubicBezTo>
                  <a:cubicBezTo>
                    <a:pt x="208" y="50"/>
                    <a:pt x="195" y="49"/>
                    <a:pt x="182" y="49"/>
                  </a:cubicBezTo>
                  <a:cubicBezTo>
                    <a:pt x="165" y="49"/>
                    <a:pt x="149" y="52"/>
                    <a:pt x="134" y="57"/>
                  </a:cubicBezTo>
                  <a:cubicBezTo>
                    <a:pt x="119" y="62"/>
                    <a:pt x="106" y="69"/>
                    <a:pt x="95" y="79"/>
                  </a:cubicBezTo>
                  <a:cubicBezTo>
                    <a:pt x="84" y="89"/>
                    <a:pt x="76" y="102"/>
                    <a:pt x="69" y="116"/>
                  </a:cubicBezTo>
                  <a:cubicBezTo>
                    <a:pt x="63" y="131"/>
                    <a:pt x="60" y="148"/>
                    <a:pt x="60" y="167"/>
                  </a:cubicBezTo>
                  <a:cubicBezTo>
                    <a:pt x="60" y="204"/>
                    <a:pt x="70" y="232"/>
                    <a:pt x="89" y="251"/>
                  </a:cubicBezTo>
                  <a:cubicBezTo>
                    <a:pt x="108" y="270"/>
                    <a:pt x="136" y="279"/>
                    <a:pt x="172" y="279"/>
                  </a:cubicBezTo>
                  <a:cubicBezTo>
                    <a:pt x="178" y="279"/>
                    <a:pt x="185" y="279"/>
                    <a:pt x="192" y="278"/>
                  </a:cubicBezTo>
                  <a:cubicBezTo>
                    <a:pt x="199" y="277"/>
                    <a:pt x="205" y="276"/>
                    <a:pt x="211" y="275"/>
                  </a:cubicBezTo>
                  <a:lnTo>
                    <a:pt x="211"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9" name="Freeform 34">
              <a:extLst>
                <a:ext uri="{FF2B5EF4-FFF2-40B4-BE49-F238E27FC236}">
                  <a16:creationId xmlns:a16="http://schemas.microsoft.com/office/drawing/2014/main" id="{5F38079C-D983-49F2-8989-222CEB7FD0B2}"/>
                </a:ext>
              </a:extLst>
            </p:cNvPr>
            <p:cNvSpPr>
              <a:spLocks noEditPoints="1"/>
            </p:cNvSpPr>
            <p:nvPr userDrawn="1"/>
          </p:nvSpPr>
          <p:spPr bwMode="auto">
            <a:xfrm>
              <a:off x="18286413" y="4354513"/>
              <a:ext cx="355600"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0" name="Freeform 35">
              <a:extLst>
                <a:ext uri="{FF2B5EF4-FFF2-40B4-BE49-F238E27FC236}">
                  <a16:creationId xmlns:a16="http://schemas.microsoft.com/office/drawing/2014/main" id="{AC492676-9276-4AD1-B842-20508166FF34}"/>
                </a:ext>
              </a:extLst>
            </p:cNvPr>
            <p:cNvSpPr>
              <a:spLocks/>
            </p:cNvSpPr>
            <p:nvPr userDrawn="1"/>
          </p:nvSpPr>
          <p:spPr bwMode="auto">
            <a:xfrm>
              <a:off x="18721388" y="4322763"/>
              <a:ext cx="265113" cy="430213"/>
            </a:xfrm>
            <a:custGeom>
              <a:avLst/>
              <a:gdLst>
                <a:gd name="T0" fmla="*/ 5 w 227"/>
                <a:gd name="T1" fmla="*/ 353 h 368"/>
                <a:gd name="T2" fmla="*/ 12 w 227"/>
                <a:gd name="T3" fmla="*/ 358 h 368"/>
                <a:gd name="T4" fmla="*/ 216 w 227"/>
                <a:gd name="T5" fmla="*/ 193 h 368"/>
                <a:gd name="T6" fmla="*/ 216 w 227"/>
                <a:gd name="T7" fmla="*/ 174 h 368"/>
                <a:gd name="T8" fmla="*/ 12 w 227"/>
                <a:gd name="T9" fmla="*/ 9 h 368"/>
                <a:gd name="T10" fmla="*/ 5 w 227"/>
                <a:gd name="T11" fmla="*/ 14 h 368"/>
                <a:gd name="T12" fmla="*/ 51 w 227"/>
                <a:gd name="T13" fmla="*/ 169 h 368"/>
                <a:gd name="T14" fmla="*/ 51 w 227"/>
                <a:gd name="T15" fmla="*/ 198 h 368"/>
                <a:gd name="T16" fmla="*/ 5 w 227"/>
                <a:gd name="T17" fmla="*/ 35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8">
                  <a:moveTo>
                    <a:pt x="5" y="353"/>
                  </a:moveTo>
                  <a:cubicBezTo>
                    <a:pt x="5" y="353"/>
                    <a:pt x="0" y="368"/>
                    <a:pt x="12" y="358"/>
                  </a:cubicBezTo>
                  <a:cubicBezTo>
                    <a:pt x="216" y="193"/>
                    <a:pt x="216" y="193"/>
                    <a:pt x="216" y="193"/>
                  </a:cubicBezTo>
                  <a:cubicBezTo>
                    <a:pt x="216" y="193"/>
                    <a:pt x="227" y="184"/>
                    <a:pt x="216" y="174"/>
                  </a:cubicBezTo>
                  <a:cubicBezTo>
                    <a:pt x="12" y="9"/>
                    <a:pt x="12" y="9"/>
                    <a:pt x="12" y="9"/>
                  </a:cubicBezTo>
                  <a:cubicBezTo>
                    <a:pt x="12" y="9"/>
                    <a:pt x="0" y="0"/>
                    <a:pt x="5" y="14"/>
                  </a:cubicBezTo>
                  <a:cubicBezTo>
                    <a:pt x="51" y="169"/>
                    <a:pt x="51" y="169"/>
                    <a:pt x="51" y="169"/>
                  </a:cubicBezTo>
                  <a:cubicBezTo>
                    <a:pt x="51" y="169"/>
                    <a:pt x="55" y="184"/>
                    <a:pt x="51" y="198"/>
                  </a:cubicBezTo>
                  <a:lnTo>
                    <a:pt x="5"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1" name="Freeform 36">
              <a:extLst>
                <a:ext uri="{FF2B5EF4-FFF2-40B4-BE49-F238E27FC236}">
                  <a16:creationId xmlns:a16="http://schemas.microsoft.com/office/drawing/2014/main" id="{F2F79DC1-8B27-4121-9EE0-F8AF24A2F9EC}"/>
                </a:ext>
              </a:extLst>
            </p:cNvPr>
            <p:cNvSpPr>
              <a:spLocks noEditPoints="1"/>
            </p:cNvSpPr>
            <p:nvPr userDrawn="1"/>
          </p:nvSpPr>
          <p:spPr bwMode="auto">
            <a:xfrm>
              <a:off x="14128750" y="4130675"/>
              <a:ext cx="625475" cy="879475"/>
            </a:xfrm>
            <a:custGeom>
              <a:avLst/>
              <a:gdLst>
                <a:gd name="T0" fmla="*/ 443 w 536"/>
                <a:gd name="T1" fmla="*/ 257 h 754"/>
                <a:gd name="T2" fmla="*/ 268 w 536"/>
                <a:gd name="T3" fmla="*/ 432 h 754"/>
                <a:gd name="T4" fmla="*/ 93 w 536"/>
                <a:gd name="T5" fmla="*/ 257 h 754"/>
                <a:gd name="T6" fmla="*/ 268 w 536"/>
                <a:gd name="T7" fmla="*/ 83 h 754"/>
                <a:gd name="T8" fmla="*/ 443 w 536"/>
                <a:gd name="T9" fmla="*/ 257 h 754"/>
                <a:gd name="T10" fmla="*/ 536 w 536"/>
                <a:gd name="T11" fmla="*/ 268 h 754"/>
                <a:gd name="T12" fmla="*/ 268 w 536"/>
                <a:gd name="T13" fmla="*/ 0 h 754"/>
                <a:gd name="T14" fmla="*/ 0 w 536"/>
                <a:gd name="T15" fmla="*/ 268 h 754"/>
                <a:gd name="T16" fmla="*/ 268 w 536"/>
                <a:gd name="T17" fmla="*/ 754 h 754"/>
                <a:gd name="T18" fmla="*/ 536 w 536"/>
                <a:gd name="T19" fmla="*/ 268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754">
                  <a:moveTo>
                    <a:pt x="443" y="257"/>
                  </a:moveTo>
                  <a:cubicBezTo>
                    <a:pt x="443" y="354"/>
                    <a:pt x="364" y="432"/>
                    <a:pt x="268" y="432"/>
                  </a:cubicBezTo>
                  <a:cubicBezTo>
                    <a:pt x="171" y="432"/>
                    <a:pt x="93" y="354"/>
                    <a:pt x="93" y="257"/>
                  </a:cubicBezTo>
                  <a:cubicBezTo>
                    <a:pt x="93" y="161"/>
                    <a:pt x="171" y="83"/>
                    <a:pt x="268" y="83"/>
                  </a:cubicBezTo>
                  <a:cubicBezTo>
                    <a:pt x="364" y="83"/>
                    <a:pt x="443" y="161"/>
                    <a:pt x="443" y="257"/>
                  </a:cubicBezTo>
                  <a:moveTo>
                    <a:pt x="536" y="268"/>
                  </a:moveTo>
                  <a:cubicBezTo>
                    <a:pt x="536" y="120"/>
                    <a:pt x="416" y="0"/>
                    <a:pt x="268" y="0"/>
                  </a:cubicBezTo>
                  <a:cubicBezTo>
                    <a:pt x="120" y="0"/>
                    <a:pt x="0" y="120"/>
                    <a:pt x="0" y="268"/>
                  </a:cubicBezTo>
                  <a:cubicBezTo>
                    <a:pt x="0" y="416"/>
                    <a:pt x="253" y="754"/>
                    <a:pt x="268" y="754"/>
                  </a:cubicBezTo>
                  <a:cubicBezTo>
                    <a:pt x="284" y="754"/>
                    <a:pt x="536" y="416"/>
                    <a:pt x="536" y="268"/>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7" name="textruta 26">
            <a:hlinkClick r:id="rId3" action="ppaction://hlinksldjump"/>
            <a:extLst>
              <a:ext uri="{FF2B5EF4-FFF2-40B4-BE49-F238E27FC236}">
                <a16:creationId xmlns:a16="http://schemas.microsoft.com/office/drawing/2014/main" id="{803D6FCB-1D9B-4ED9-91F9-6B84B30083D1}"/>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4"/>
                </a:solidFill>
              </a:rPr>
              <a:t>Checklistor</a:t>
            </a:r>
          </a:p>
        </p:txBody>
      </p:sp>
      <p:sp>
        <p:nvSpPr>
          <p:cNvPr id="28" name="textruta 27">
            <a:hlinkClick r:id="rId4" action="ppaction://hlinksldjump"/>
            <a:extLst>
              <a:ext uri="{FF2B5EF4-FFF2-40B4-BE49-F238E27FC236}">
                <a16:creationId xmlns:a16="http://schemas.microsoft.com/office/drawing/2014/main" id="{5A87C602-E420-4B99-ADF0-52465E4B12A8}"/>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4"/>
                </a:solidFill>
              </a:rPr>
              <a:t>Meny</a:t>
            </a:r>
          </a:p>
        </p:txBody>
      </p:sp>
    </p:spTree>
    <p:extLst>
      <p:ext uri="{BB962C8B-B14F-4D97-AF65-F5344CB8AC3E}">
        <p14:creationId xmlns:p14="http://schemas.microsoft.com/office/powerpoint/2010/main" val="280391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9. Endast text">
    <p:bg>
      <p:bgPr>
        <a:solidFill>
          <a:schemeClr val="bg1"/>
        </a:solidFill>
        <a:effectLst/>
      </p:bgPr>
    </p:bg>
    <p:spTree>
      <p:nvGrpSpPr>
        <p:cNvPr id="1" name=""/>
        <p:cNvGrpSpPr/>
        <p:nvPr/>
      </p:nvGrpSpPr>
      <p:grpSpPr>
        <a:xfrm>
          <a:off x="0" y="0"/>
          <a:ext cx="0" cy="0"/>
          <a:chOff x="0" y="0"/>
          <a:chExt cx="0" cy="0"/>
        </a:xfrm>
      </p:grpSpPr>
      <p:pic>
        <p:nvPicPr>
          <p:cNvPr id="30" name="Bildobjekt 29">
            <a:extLst>
              <a:ext uri="{FF2B5EF4-FFF2-40B4-BE49-F238E27FC236}">
                <a16:creationId xmlns:a16="http://schemas.microsoft.com/office/drawing/2014/main" id="{1A81F407-B456-4E04-AACD-937A8048B6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8935" y="0"/>
            <a:ext cx="7188045" cy="6858000"/>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userDrawn="1">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4"/>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4"/>
                </a:solidFill>
              </a:defRPr>
            </a:lvl1pPr>
            <a:lvl2pPr>
              <a:defRPr sz="2000"/>
            </a:lvl2pPr>
            <a:lvl3pPr>
              <a:defRPr sz="2000"/>
            </a:lvl3pPr>
            <a:lvl4pPr>
              <a:defRPr sz="2000"/>
            </a:lvl4pPr>
            <a:lvl5pPr>
              <a:defRPr sz="2000"/>
            </a:lvl5pPr>
          </a:lstStyle>
          <a:p>
            <a:pPr lvl="0"/>
            <a:r>
              <a:rPr lang="sv-SE"/>
              <a:t>xx</a:t>
            </a:r>
          </a:p>
        </p:txBody>
      </p:sp>
      <p:grpSp>
        <p:nvGrpSpPr>
          <p:cNvPr id="125" name="Grupp 124">
            <a:extLst>
              <a:ext uri="{FF2B5EF4-FFF2-40B4-BE49-F238E27FC236}">
                <a16:creationId xmlns:a16="http://schemas.microsoft.com/office/drawing/2014/main" id="{C4C52490-2ABC-4053-AEAB-006738238A9C}"/>
              </a:ext>
            </a:extLst>
          </p:cNvPr>
          <p:cNvGrpSpPr>
            <a:grpSpLocks noChangeAspect="1"/>
          </p:cNvGrpSpPr>
          <p:nvPr userDrawn="1"/>
        </p:nvGrpSpPr>
        <p:grpSpPr>
          <a:xfrm>
            <a:off x="14400" y="2116800"/>
            <a:ext cx="5278871" cy="1036800"/>
            <a:chOff x="13019088" y="3859213"/>
            <a:chExt cx="7419975" cy="1457325"/>
          </a:xfrm>
        </p:grpSpPr>
        <p:sp>
          <p:nvSpPr>
            <p:cNvPr id="56" name="Oval 30">
              <a:extLst>
                <a:ext uri="{FF2B5EF4-FFF2-40B4-BE49-F238E27FC236}">
                  <a16:creationId xmlns:a16="http://schemas.microsoft.com/office/drawing/2014/main" id="{D70A0732-E9FD-464A-80B0-0DF4D545DFD3}"/>
                </a:ext>
              </a:extLst>
            </p:cNvPr>
            <p:cNvSpPr>
              <a:spLocks noChangeArrowheads="1"/>
            </p:cNvSpPr>
            <p:nvPr userDrawn="1"/>
          </p:nvSpPr>
          <p:spPr bwMode="auto">
            <a:xfrm>
              <a:off x="14090650" y="4006851"/>
              <a:ext cx="1165225"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7" name="Freeform 31">
              <a:extLst>
                <a:ext uri="{FF2B5EF4-FFF2-40B4-BE49-F238E27FC236}">
                  <a16:creationId xmlns:a16="http://schemas.microsoft.com/office/drawing/2014/main" id="{CA81C1E8-F7B3-4FE2-BEF4-C2BD5C45A4B0}"/>
                </a:ext>
              </a:extLst>
            </p:cNvPr>
            <p:cNvSpPr>
              <a:spLocks noEditPoints="1"/>
            </p:cNvSpPr>
            <p:nvPr userDrawn="1"/>
          </p:nvSpPr>
          <p:spPr bwMode="auto">
            <a:xfrm>
              <a:off x="13944600" y="3859213"/>
              <a:ext cx="1455738" cy="1457325"/>
            </a:xfrm>
            <a:custGeom>
              <a:avLst/>
              <a:gdLst>
                <a:gd name="T0" fmla="*/ 625 w 1249"/>
                <a:gd name="T1" fmla="*/ 126 h 1249"/>
                <a:gd name="T2" fmla="*/ 126 w 1249"/>
                <a:gd name="T3" fmla="*/ 625 h 1249"/>
                <a:gd name="T4" fmla="*/ 625 w 1249"/>
                <a:gd name="T5" fmla="*/ 1123 h 1249"/>
                <a:gd name="T6" fmla="*/ 1124 w 1249"/>
                <a:gd name="T7" fmla="*/ 625 h 1249"/>
                <a:gd name="T8" fmla="*/ 625 w 1249"/>
                <a:gd name="T9" fmla="*/ 126 h 1249"/>
                <a:gd name="T10" fmla="*/ 625 w 1249"/>
                <a:gd name="T11" fmla="*/ 1249 h 1249"/>
                <a:gd name="T12" fmla="*/ 0 w 1249"/>
                <a:gd name="T13" fmla="*/ 625 h 1249"/>
                <a:gd name="T14" fmla="*/ 625 w 1249"/>
                <a:gd name="T15" fmla="*/ 0 h 1249"/>
                <a:gd name="T16" fmla="*/ 1249 w 1249"/>
                <a:gd name="T17" fmla="*/ 625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6"/>
                  </a:moveTo>
                  <a:cubicBezTo>
                    <a:pt x="350" y="126"/>
                    <a:pt x="126" y="350"/>
                    <a:pt x="126" y="625"/>
                  </a:cubicBezTo>
                  <a:cubicBezTo>
                    <a:pt x="126" y="900"/>
                    <a:pt x="350" y="1123"/>
                    <a:pt x="625" y="1123"/>
                  </a:cubicBezTo>
                  <a:cubicBezTo>
                    <a:pt x="900" y="1123"/>
                    <a:pt x="1124" y="900"/>
                    <a:pt x="1124" y="625"/>
                  </a:cubicBezTo>
                  <a:cubicBezTo>
                    <a:pt x="1124" y="350"/>
                    <a:pt x="900" y="126"/>
                    <a:pt x="625" y="126"/>
                  </a:cubicBezTo>
                  <a:moveTo>
                    <a:pt x="625" y="1249"/>
                  </a:moveTo>
                  <a:cubicBezTo>
                    <a:pt x="280" y="1249"/>
                    <a:pt x="0" y="969"/>
                    <a:pt x="0" y="625"/>
                  </a:cubicBezTo>
                  <a:cubicBezTo>
                    <a:pt x="0" y="280"/>
                    <a:pt x="280" y="0"/>
                    <a:pt x="625" y="0"/>
                  </a:cubicBezTo>
                  <a:cubicBezTo>
                    <a:pt x="969" y="0"/>
                    <a:pt x="1249" y="280"/>
                    <a:pt x="1249" y="625"/>
                  </a:cubicBezTo>
                  <a:cubicBezTo>
                    <a:pt x="1249" y="969"/>
                    <a:pt x="969" y="1249"/>
                    <a:pt x="625" y="1249"/>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8" name="Oval 32">
              <a:extLst>
                <a:ext uri="{FF2B5EF4-FFF2-40B4-BE49-F238E27FC236}">
                  <a16:creationId xmlns:a16="http://schemas.microsoft.com/office/drawing/2014/main" id="{D29C46D9-AF95-4062-82F0-3E61FD62FCA5}"/>
                </a:ext>
              </a:extLst>
            </p:cNvPr>
            <p:cNvSpPr>
              <a:spLocks noChangeArrowheads="1"/>
            </p:cNvSpPr>
            <p:nvPr userDrawn="1"/>
          </p:nvSpPr>
          <p:spPr bwMode="auto">
            <a:xfrm>
              <a:off x="14090650" y="4006851"/>
              <a:ext cx="1165225"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9" name="Freeform 33">
              <a:extLst>
                <a:ext uri="{FF2B5EF4-FFF2-40B4-BE49-F238E27FC236}">
                  <a16:creationId xmlns:a16="http://schemas.microsoft.com/office/drawing/2014/main" id="{D9EE7BED-C3F7-4C17-A469-9C08860263BF}"/>
                </a:ext>
              </a:extLst>
            </p:cNvPr>
            <p:cNvSpPr>
              <a:spLocks/>
            </p:cNvSpPr>
            <p:nvPr userDrawn="1"/>
          </p:nvSpPr>
          <p:spPr bwMode="auto">
            <a:xfrm>
              <a:off x="13019088" y="4256088"/>
              <a:ext cx="1039813" cy="612775"/>
            </a:xfrm>
            <a:custGeom>
              <a:avLst/>
              <a:gdLst>
                <a:gd name="T0" fmla="*/ 0 w 655"/>
                <a:gd name="T1" fmla="*/ 386 h 386"/>
                <a:gd name="T2" fmla="*/ 655 w 655"/>
                <a:gd name="T3" fmla="*/ 386 h 386"/>
                <a:gd name="T4" fmla="*/ 655 w 655"/>
                <a:gd name="T5" fmla="*/ 0 h 386"/>
                <a:gd name="T6" fmla="*/ 0 w 655"/>
                <a:gd name="T7" fmla="*/ 0 h 386"/>
                <a:gd name="T8" fmla="*/ 0 w 655"/>
                <a:gd name="T9" fmla="*/ 386 h 386"/>
                <a:gd name="T10" fmla="*/ 0 w 655"/>
                <a:gd name="T11" fmla="*/ 386 h 386"/>
              </a:gdLst>
              <a:ahLst/>
              <a:cxnLst>
                <a:cxn ang="0">
                  <a:pos x="T0" y="T1"/>
                </a:cxn>
                <a:cxn ang="0">
                  <a:pos x="T2" y="T3"/>
                </a:cxn>
                <a:cxn ang="0">
                  <a:pos x="T4" y="T5"/>
                </a:cxn>
                <a:cxn ang="0">
                  <a:pos x="T6" y="T7"/>
                </a:cxn>
                <a:cxn ang="0">
                  <a:pos x="T8" y="T9"/>
                </a:cxn>
                <a:cxn ang="0">
                  <a:pos x="T10" y="T11"/>
                </a:cxn>
              </a:cxnLst>
              <a:rect l="0" t="0" r="r" b="b"/>
              <a:pathLst>
                <a:path w="655" h="386">
                  <a:moveTo>
                    <a:pt x="0" y="386"/>
                  </a:moveTo>
                  <a:lnTo>
                    <a:pt x="655" y="386"/>
                  </a:lnTo>
                  <a:lnTo>
                    <a:pt x="655" y="0"/>
                  </a:lnTo>
                  <a:lnTo>
                    <a:pt x="0" y="0"/>
                  </a:lnTo>
                  <a:lnTo>
                    <a:pt x="0" y="386"/>
                  </a:lnTo>
                  <a:lnTo>
                    <a:pt x="0" y="386"/>
                  </a:lnTo>
                  <a:close/>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0" name="Freeform 34">
              <a:extLst>
                <a:ext uri="{FF2B5EF4-FFF2-40B4-BE49-F238E27FC236}">
                  <a16:creationId xmlns:a16="http://schemas.microsoft.com/office/drawing/2014/main" id="{E51CB0D4-FEBB-4BAF-9618-C6E2873645F2}"/>
                </a:ext>
              </a:extLst>
            </p:cNvPr>
            <p:cNvSpPr>
              <a:spLocks/>
            </p:cNvSpPr>
            <p:nvPr userDrawn="1"/>
          </p:nvSpPr>
          <p:spPr bwMode="auto">
            <a:xfrm>
              <a:off x="15284450" y="4256088"/>
              <a:ext cx="5154613" cy="612775"/>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1" name="Rectangle 35">
              <a:extLst>
                <a:ext uri="{FF2B5EF4-FFF2-40B4-BE49-F238E27FC236}">
                  <a16:creationId xmlns:a16="http://schemas.microsoft.com/office/drawing/2014/main" id="{E002C301-5469-49F0-B87B-A742B0C65C30}"/>
                </a:ext>
              </a:extLst>
            </p:cNvPr>
            <p:cNvSpPr>
              <a:spLocks noChangeArrowheads="1"/>
            </p:cNvSpPr>
            <p:nvPr userDrawn="1"/>
          </p:nvSpPr>
          <p:spPr bwMode="auto">
            <a:xfrm>
              <a:off x="15824200" y="4381501"/>
              <a:ext cx="68263"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2" name="Freeform 36">
              <a:extLst>
                <a:ext uri="{FF2B5EF4-FFF2-40B4-BE49-F238E27FC236}">
                  <a16:creationId xmlns:a16="http://schemas.microsoft.com/office/drawing/2014/main" id="{5C27E999-CD6C-4326-9B7B-FA396083E565}"/>
                </a:ext>
              </a:extLst>
            </p:cNvPr>
            <p:cNvSpPr>
              <a:spLocks/>
            </p:cNvSpPr>
            <p:nvPr userDrawn="1"/>
          </p:nvSpPr>
          <p:spPr bwMode="auto">
            <a:xfrm>
              <a:off x="15967075" y="4381501"/>
              <a:ext cx="377825" cy="368300"/>
            </a:xfrm>
            <a:custGeom>
              <a:avLst/>
              <a:gdLst>
                <a:gd name="T0" fmla="*/ 162 w 324"/>
                <a:gd name="T1" fmla="*/ 231 h 316"/>
                <a:gd name="T2" fmla="*/ 188 w 324"/>
                <a:gd name="T3" fmla="*/ 151 h 316"/>
                <a:gd name="T4" fmla="*/ 243 w 324"/>
                <a:gd name="T5" fmla="*/ 0 h 316"/>
                <a:gd name="T6" fmla="*/ 324 w 324"/>
                <a:gd name="T7" fmla="*/ 0 h 316"/>
                <a:gd name="T8" fmla="*/ 324 w 324"/>
                <a:gd name="T9" fmla="*/ 316 h 316"/>
                <a:gd name="T10" fmla="*/ 266 w 324"/>
                <a:gd name="T11" fmla="*/ 316 h 316"/>
                <a:gd name="T12" fmla="*/ 266 w 324"/>
                <a:gd name="T13" fmla="*/ 156 h 316"/>
                <a:gd name="T14" fmla="*/ 269 w 324"/>
                <a:gd name="T15" fmla="*/ 74 h 316"/>
                <a:gd name="T16" fmla="*/ 267 w 324"/>
                <a:gd name="T17" fmla="*/ 74 h 316"/>
                <a:gd name="T18" fmla="*/ 257 w 324"/>
                <a:gd name="T19" fmla="*/ 104 h 316"/>
                <a:gd name="T20" fmla="*/ 246 w 324"/>
                <a:gd name="T21" fmla="*/ 137 h 316"/>
                <a:gd name="T22" fmla="*/ 181 w 324"/>
                <a:gd name="T23" fmla="*/ 316 h 316"/>
                <a:gd name="T24" fmla="*/ 143 w 324"/>
                <a:gd name="T25" fmla="*/ 316 h 316"/>
                <a:gd name="T26" fmla="*/ 78 w 324"/>
                <a:gd name="T27" fmla="*/ 137 h 316"/>
                <a:gd name="T28" fmla="*/ 67 w 324"/>
                <a:gd name="T29" fmla="*/ 104 h 316"/>
                <a:gd name="T30" fmla="*/ 57 w 324"/>
                <a:gd name="T31" fmla="*/ 74 h 316"/>
                <a:gd name="T32" fmla="*/ 55 w 324"/>
                <a:gd name="T33" fmla="*/ 74 h 316"/>
                <a:gd name="T34" fmla="*/ 58 w 324"/>
                <a:gd name="T35" fmla="*/ 156 h 316"/>
                <a:gd name="T36" fmla="*/ 58 w 324"/>
                <a:gd name="T37" fmla="*/ 316 h 316"/>
                <a:gd name="T38" fmla="*/ 0 w 324"/>
                <a:gd name="T39" fmla="*/ 316 h 316"/>
                <a:gd name="T40" fmla="*/ 0 w 324"/>
                <a:gd name="T41" fmla="*/ 0 h 316"/>
                <a:gd name="T42" fmla="*/ 81 w 324"/>
                <a:gd name="T43" fmla="*/ 0 h 316"/>
                <a:gd name="T44" fmla="*/ 135 w 324"/>
                <a:gd name="T45" fmla="*/ 150 h 316"/>
                <a:gd name="T46" fmla="*/ 161 w 324"/>
                <a:gd name="T47" fmla="*/ 231 h 316"/>
                <a:gd name="T48" fmla="*/ 162 w 324"/>
                <a:gd name="T49" fmla="*/ 23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4" h="316">
                  <a:moveTo>
                    <a:pt x="162" y="231"/>
                  </a:moveTo>
                  <a:cubicBezTo>
                    <a:pt x="169" y="206"/>
                    <a:pt x="178" y="180"/>
                    <a:pt x="188" y="151"/>
                  </a:cubicBezTo>
                  <a:cubicBezTo>
                    <a:pt x="243" y="0"/>
                    <a:pt x="243" y="0"/>
                    <a:pt x="243" y="0"/>
                  </a:cubicBezTo>
                  <a:cubicBezTo>
                    <a:pt x="324" y="0"/>
                    <a:pt x="324" y="0"/>
                    <a:pt x="324" y="0"/>
                  </a:cubicBezTo>
                  <a:cubicBezTo>
                    <a:pt x="324" y="316"/>
                    <a:pt x="324" y="316"/>
                    <a:pt x="324" y="316"/>
                  </a:cubicBezTo>
                  <a:cubicBezTo>
                    <a:pt x="266" y="316"/>
                    <a:pt x="266" y="316"/>
                    <a:pt x="266" y="316"/>
                  </a:cubicBezTo>
                  <a:cubicBezTo>
                    <a:pt x="266" y="156"/>
                    <a:pt x="266" y="156"/>
                    <a:pt x="266" y="156"/>
                  </a:cubicBezTo>
                  <a:cubicBezTo>
                    <a:pt x="266" y="132"/>
                    <a:pt x="267" y="105"/>
                    <a:pt x="269" y="74"/>
                  </a:cubicBezTo>
                  <a:cubicBezTo>
                    <a:pt x="267" y="74"/>
                    <a:pt x="267" y="74"/>
                    <a:pt x="267" y="74"/>
                  </a:cubicBezTo>
                  <a:cubicBezTo>
                    <a:pt x="264" y="83"/>
                    <a:pt x="261" y="93"/>
                    <a:pt x="257" y="104"/>
                  </a:cubicBezTo>
                  <a:cubicBezTo>
                    <a:pt x="254" y="116"/>
                    <a:pt x="250" y="127"/>
                    <a:pt x="246" y="137"/>
                  </a:cubicBezTo>
                  <a:cubicBezTo>
                    <a:pt x="181" y="316"/>
                    <a:pt x="181" y="316"/>
                    <a:pt x="181" y="316"/>
                  </a:cubicBezTo>
                  <a:cubicBezTo>
                    <a:pt x="143" y="316"/>
                    <a:pt x="143" y="316"/>
                    <a:pt x="143" y="316"/>
                  </a:cubicBezTo>
                  <a:cubicBezTo>
                    <a:pt x="78" y="137"/>
                    <a:pt x="78" y="137"/>
                    <a:pt x="78" y="137"/>
                  </a:cubicBezTo>
                  <a:cubicBezTo>
                    <a:pt x="74" y="127"/>
                    <a:pt x="70" y="116"/>
                    <a:pt x="67" y="104"/>
                  </a:cubicBezTo>
                  <a:cubicBezTo>
                    <a:pt x="63" y="93"/>
                    <a:pt x="60" y="83"/>
                    <a:pt x="57" y="74"/>
                  </a:cubicBezTo>
                  <a:cubicBezTo>
                    <a:pt x="55" y="74"/>
                    <a:pt x="55" y="74"/>
                    <a:pt x="55" y="74"/>
                  </a:cubicBezTo>
                  <a:cubicBezTo>
                    <a:pt x="57" y="103"/>
                    <a:pt x="58" y="130"/>
                    <a:pt x="58" y="156"/>
                  </a:cubicBezTo>
                  <a:cubicBezTo>
                    <a:pt x="58" y="316"/>
                    <a:pt x="58" y="316"/>
                    <a:pt x="58" y="316"/>
                  </a:cubicBezTo>
                  <a:cubicBezTo>
                    <a:pt x="0" y="316"/>
                    <a:pt x="0" y="316"/>
                    <a:pt x="0" y="316"/>
                  </a:cubicBezTo>
                  <a:cubicBezTo>
                    <a:pt x="0" y="0"/>
                    <a:pt x="0" y="0"/>
                    <a:pt x="0" y="0"/>
                  </a:cubicBezTo>
                  <a:cubicBezTo>
                    <a:pt x="81" y="0"/>
                    <a:pt x="81" y="0"/>
                    <a:pt x="81" y="0"/>
                  </a:cubicBezTo>
                  <a:cubicBezTo>
                    <a:pt x="135" y="150"/>
                    <a:pt x="135" y="150"/>
                    <a:pt x="135" y="150"/>
                  </a:cubicBezTo>
                  <a:cubicBezTo>
                    <a:pt x="144" y="176"/>
                    <a:pt x="153" y="202"/>
                    <a:pt x="161" y="231"/>
                  </a:cubicBezTo>
                  <a:lnTo>
                    <a:pt x="162"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3" name="Freeform 37">
              <a:extLst>
                <a:ext uri="{FF2B5EF4-FFF2-40B4-BE49-F238E27FC236}">
                  <a16:creationId xmlns:a16="http://schemas.microsoft.com/office/drawing/2014/main" id="{47DCC102-9659-4561-AE8C-8DEA55949000}"/>
                </a:ext>
              </a:extLst>
            </p:cNvPr>
            <p:cNvSpPr>
              <a:spLocks noEditPoints="1"/>
            </p:cNvSpPr>
            <p:nvPr userDrawn="1"/>
          </p:nvSpPr>
          <p:spPr bwMode="auto">
            <a:xfrm>
              <a:off x="16421100" y="4381501"/>
              <a:ext cx="266700" cy="368300"/>
            </a:xfrm>
            <a:custGeom>
              <a:avLst/>
              <a:gdLst>
                <a:gd name="T0" fmla="*/ 87 w 229"/>
                <a:gd name="T1" fmla="*/ 194 h 316"/>
                <a:gd name="T2" fmla="*/ 72 w 229"/>
                <a:gd name="T3" fmla="*/ 194 h 316"/>
                <a:gd name="T4" fmla="*/ 58 w 229"/>
                <a:gd name="T5" fmla="*/ 193 h 316"/>
                <a:gd name="T6" fmla="*/ 58 w 229"/>
                <a:gd name="T7" fmla="*/ 316 h 316"/>
                <a:gd name="T8" fmla="*/ 0 w 229"/>
                <a:gd name="T9" fmla="*/ 316 h 316"/>
                <a:gd name="T10" fmla="*/ 0 w 229"/>
                <a:gd name="T11" fmla="*/ 0 h 316"/>
                <a:gd name="T12" fmla="*/ 91 w 229"/>
                <a:gd name="T13" fmla="*/ 0 h 316"/>
                <a:gd name="T14" fmla="*/ 131 w 229"/>
                <a:gd name="T15" fmla="*/ 2 h 316"/>
                <a:gd name="T16" fmla="*/ 162 w 229"/>
                <a:gd name="T17" fmla="*/ 8 h 316"/>
                <a:gd name="T18" fmla="*/ 212 w 229"/>
                <a:gd name="T19" fmla="*/ 40 h 316"/>
                <a:gd name="T20" fmla="*/ 229 w 229"/>
                <a:gd name="T21" fmla="*/ 95 h 316"/>
                <a:gd name="T22" fmla="*/ 220 w 229"/>
                <a:gd name="T23" fmla="*/ 136 h 316"/>
                <a:gd name="T24" fmla="*/ 192 w 229"/>
                <a:gd name="T25" fmla="*/ 167 h 316"/>
                <a:gd name="T26" fmla="*/ 148 w 229"/>
                <a:gd name="T27" fmla="*/ 187 h 316"/>
                <a:gd name="T28" fmla="*/ 87 w 229"/>
                <a:gd name="T29" fmla="*/ 194 h 316"/>
                <a:gd name="T30" fmla="*/ 58 w 229"/>
                <a:gd name="T31" fmla="*/ 144 h 316"/>
                <a:gd name="T32" fmla="*/ 70 w 229"/>
                <a:gd name="T33" fmla="*/ 145 h 316"/>
                <a:gd name="T34" fmla="*/ 86 w 229"/>
                <a:gd name="T35" fmla="*/ 145 h 316"/>
                <a:gd name="T36" fmla="*/ 126 w 229"/>
                <a:gd name="T37" fmla="*/ 142 h 316"/>
                <a:gd name="T38" fmla="*/ 151 w 229"/>
                <a:gd name="T39" fmla="*/ 131 h 316"/>
                <a:gd name="T40" fmla="*/ 165 w 229"/>
                <a:gd name="T41" fmla="*/ 115 h 316"/>
                <a:gd name="T42" fmla="*/ 169 w 229"/>
                <a:gd name="T43" fmla="*/ 94 h 316"/>
                <a:gd name="T44" fmla="*/ 163 w 229"/>
                <a:gd name="T45" fmla="*/ 70 h 316"/>
                <a:gd name="T46" fmla="*/ 141 w 229"/>
                <a:gd name="T47" fmla="*/ 54 h 316"/>
                <a:gd name="T48" fmla="*/ 120 w 229"/>
                <a:gd name="T49" fmla="*/ 50 h 316"/>
                <a:gd name="T50" fmla="*/ 90 w 229"/>
                <a:gd name="T51" fmla="*/ 48 h 316"/>
                <a:gd name="T52" fmla="*/ 58 w 229"/>
                <a:gd name="T53" fmla="*/ 48 h 316"/>
                <a:gd name="T54" fmla="*/ 58 w 229"/>
                <a:gd name="T55" fmla="*/ 14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316">
                  <a:moveTo>
                    <a:pt x="87" y="194"/>
                  </a:moveTo>
                  <a:cubicBezTo>
                    <a:pt x="82" y="194"/>
                    <a:pt x="77" y="194"/>
                    <a:pt x="72" y="194"/>
                  </a:cubicBezTo>
                  <a:cubicBezTo>
                    <a:pt x="67" y="193"/>
                    <a:pt x="62" y="193"/>
                    <a:pt x="58" y="193"/>
                  </a:cubicBezTo>
                  <a:cubicBezTo>
                    <a:pt x="58" y="316"/>
                    <a:pt x="58" y="316"/>
                    <a:pt x="58" y="316"/>
                  </a:cubicBezTo>
                  <a:cubicBezTo>
                    <a:pt x="0" y="316"/>
                    <a:pt x="0" y="316"/>
                    <a:pt x="0" y="316"/>
                  </a:cubicBezTo>
                  <a:cubicBezTo>
                    <a:pt x="0" y="0"/>
                    <a:pt x="0" y="0"/>
                    <a:pt x="0" y="0"/>
                  </a:cubicBezTo>
                  <a:cubicBezTo>
                    <a:pt x="91" y="0"/>
                    <a:pt x="91" y="0"/>
                    <a:pt x="91" y="0"/>
                  </a:cubicBezTo>
                  <a:cubicBezTo>
                    <a:pt x="106" y="0"/>
                    <a:pt x="120" y="1"/>
                    <a:pt x="131" y="2"/>
                  </a:cubicBezTo>
                  <a:cubicBezTo>
                    <a:pt x="143" y="3"/>
                    <a:pt x="153" y="5"/>
                    <a:pt x="162" y="8"/>
                  </a:cubicBezTo>
                  <a:cubicBezTo>
                    <a:pt x="183" y="15"/>
                    <a:pt x="200" y="25"/>
                    <a:pt x="212" y="40"/>
                  </a:cubicBezTo>
                  <a:cubicBezTo>
                    <a:pt x="223" y="54"/>
                    <a:pt x="229" y="73"/>
                    <a:pt x="229" y="95"/>
                  </a:cubicBezTo>
                  <a:cubicBezTo>
                    <a:pt x="229" y="110"/>
                    <a:pt x="226" y="124"/>
                    <a:pt x="220" y="136"/>
                  </a:cubicBezTo>
                  <a:cubicBezTo>
                    <a:pt x="213" y="148"/>
                    <a:pt x="204" y="159"/>
                    <a:pt x="192" y="167"/>
                  </a:cubicBezTo>
                  <a:cubicBezTo>
                    <a:pt x="180" y="176"/>
                    <a:pt x="165" y="182"/>
                    <a:pt x="148" y="187"/>
                  </a:cubicBezTo>
                  <a:cubicBezTo>
                    <a:pt x="130" y="191"/>
                    <a:pt x="110" y="194"/>
                    <a:pt x="87" y="194"/>
                  </a:cubicBezTo>
                  <a:close/>
                  <a:moveTo>
                    <a:pt x="58" y="144"/>
                  </a:moveTo>
                  <a:cubicBezTo>
                    <a:pt x="61" y="144"/>
                    <a:pt x="65" y="145"/>
                    <a:pt x="70" y="145"/>
                  </a:cubicBezTo>
                  <a:cubicBezTo>
                    <a:pt x="76" y="145"/>
                    <a:pt x="81" y="145"/>
                    <a:pt x="86" y="145"/>
                  </a:cubicBezTo>
                  <a:cubicBezTo>
                    <a:pt x="102" y="145"/>
                    <a:pt x="115" y="144"/>
                    <a:pt x="126" y="142"/>
                  </a:cubicBezTo>
                  <a:cubicBezTo>
                    <a:pt x="136" y="139"/>
                    <a:pt x="145" y="135"/>
                    <a:pt x="151" y="131"/>
                  </a:cubicBezTo>
                  <a:cubicBezTo>
                    <a:pt x="158" y="127"/>
                    <a:pt x="162" y="121"/>
                    <a:pt x="165" y="115"/>
                  </a:cubicBezTo>
                  <a:cubicBezTo>
                    <a:pt x="168" y="108"/>
                    <a:pt x="169" y="101"/>
                    <a:pt x="169" y="94"/>
                  </a:cubicBezTo>
                  <a:cubicBezTo>
                    <a:pt x="169" y="84"/>
                    <a:pt x="167" y="76"/>
                    <a:pt x="163" y="70"/>
                  </a:cubicBezTo>
                  <a:cubicBezTo>
                    <a:pt x="159" y="63"/>
                    <a:pt x="151" y="58"/>
                    <a:pt x="141" y="54"/>
                  </a:cubicBezTo>
                  <a:cubicBezTo>
                    <a:pt x="135" y="52"/>
                    <a:pt x="128" y="51"/>
                    <a:pt x="120" y="50"/>
                  </a:cubicBezTo>
                  <a:cubicBezTo>
                    <a:pt x="112" y="49"/>
                    <a:pt x="102" y="48"/>
                    <a:pt x="90" y="48"/>
                  </a:cubicBezTo>
                  <a:cubicBezTo>
                    <a:pt x="58" y="48"/>
                    <a:pt x="58" y="48"/>
                    <a:pt x="58" y="48"/>
                  </a:cubicBezTo>
                  <a:lnTo>
                    <a:pt x="5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4" name="Freeform 38">
              <a:extLst>
                <a:ext uri="{FF2B5EF4-FFF2-40B4-BE49-F238E27FC236}">
                  <a16:creationId xmlns:a16="http://schemas.microsoft.com/office/drawing/2014/main" id="{E8D166AF-E1A1-46DA-832B-A790373ECC68}"/>
                </a:ext>
              </a:extLst>
            </p:cNvPr>
            <p:cNvSpPr>
              <a:spLocks/>
            </p:cNvSpPr>
            <p:nvPr userDrawn="1"/>
          </p:nvSpPr>
          <p:spPr bwMode="auto">
            <a:xfrm>
              <a:off x="16746538" y="4381501"/>
              <a:ext cx="239713" cy="368300"/>
            </a:xfrm>
            <a:custGeom>
              <a:avLst/>
              <a:gdLst>
                <a:gd name="T0" fmla="*/ 42 w 151"/>
                <a:gd name="T1" fmla="*/ 0 h 232"/>
                <a:gd name="T2" fmla="*/ 42 w 151"/>
                <a:gd name="T3" fmla="*/ 197 h 232"/>
                <a:gd name="T4" fmla="*/ 151 w 151"/>
                <a:gd name="T5" fmla="*/ 197 h 232"/>
                <a:gd name="T6" fmla="*/ 151 w 151"/>
                <a:gd name="T7" fmla="*/ 232 h 232"/>
                <a:gd name="T8" fmla="*/ 0 w 151"/>
                <a:gd name="T9" fmla="*/ 232 h 232"/>
                <a:gd name="T10" fmla="*/ 0 w 151"/>
                <a:gd name="T11" fmla="*/ 0 h 232"/>
                <a:gd name="T12" fmla="*/ 42 w 151"/>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1" h="232">
                  <a:moveTo>
                    <a:pt x="42" y="0"/>
                  </a:moveTo>
                  <a:lnTo>
                    <a:pt x="42" y="197"/>
                  </a:lnTo>
                  <a:lnTo>
                    <a:pt x="151" y="197"/>
                  </a:lnTo>
                  <a:lnTo>
                    <a:pt x="151" y="232"/>
                  </a:lnTo>
                  <a:lnTo>
                    <a:pt x="0" y="232"/>
                  </a:lnTo>
                  <a:lnTo>
                    <a:pt x="0"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5" name="Freeform 39">
              <a:extLst>
                <a:ext uri="{FF2B5EF4-FFF2-40B4-BE49-F238E27FC236}">
                  <a16:creationId xmlns:a16="http://schemas.microsoft.com/office/drawing/2014/main" id="{DFFD7843-8CBB-4AE2-BB2D-165FF315BA1B}"/>
                </a:ext>
              </a:extLst>
            </p:cNvPr>
            <p:cNvSpPr>
              <a:spLocks/>
            </p:cNvSpPr>
            <p:nvPr userDrawn="1"/>
          </p:nvSpPr>
          <p:spPr bwMode="auto">
            <a:xfrm>
              <a:off x="17037050" y="4381501"/>
              <a:ext cx="247650" cy="368300"/>
            </a:xfrm>
            <a:custGeom>
              <a:avLst/>
              <a:gdLst>
                <a:gd name="T0" fmla="*/ 42 w 156"/>
                <a:gd name="T1" fmla="*/ 197 h 232"/>
                <a:gd name="T2" fmla="*/ 156 w 156"/>
                <a:gd name="T3" fmla="*/ 197 h 232"/>
                <a:gd name="T4" fmla="*/ 156 w 156"/>
                <a:gd name="T5" fmla="*/ 232 h 232"/>
                <a:gd name="T6" fmla="*/ 0 w 156"/>
                <a:gd name="T7" fmla="*/ 232 h 232"/>
                <a:gd name="T8" fmla="*/ 0 w 156"/>
                <a:gd name="T9" fmla="*/ 0 h 232"/>
                <a:gd name="T10" fmla="*/ 150 w 156"/>
                <a:gd name="T11" fmla="*/ 0 h 232"/>
                <a:gd name="T12" fmla="*/ 150 w 156"/>
                <a:gd name="T13" fmla="*/ 35 h 232"/>
                <a:gd name="T14" fmla="*/ 42 w 156"/>
                <a:gd name="T15" fmla="*/ 35 h 232"/>
                <a:gd name="T16" fmla="*/ 42 w 156"/>
                <a:gd name="T17" fmla="*/ 96 h 232"/>
                <a:gd name="T18" fmla="*/ 135 w 156"/>
                <a:gd name="T19" fmla="*/ 96 h 232"/>
                <a:gd name="T20" fmla="*/ 135 w 156"/>
                <a:gd name="T21" fmla="*/ 132 h 232"/>
                <a:gd name="T22" fmla="*/ 42 w 156"/>
                <a:gd name="T23" fmla="*/ 132 h 232"/>
                <a:gd name="T24" fmla="*/ 42 w 156"/>
                <a:gd name="T25" fmla="*/ 19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232">
                  <a:moveTo>
                    <a:pt x="42" y="197"/>
                  </a:moveTo>
                  <a:lnTo>
                    <a:pt x="156" y="197"/>
                  </a:lnTo>
                  <a:lnTo>
                    <a:pt x="156" y="232"/>
                  </a:lnTo>
                  <a:lnTo>
                    <a:pt x="0" y="232"/>
                  </a:lnTo>
                  <a:lnTo>
                    <a:pt x="0" y="0"/>
                  </a:lnTo>
                  <a:lnTo>
                    <a:pt x="150" y="0"/>
                  </a:lnTo>
                  <a:lnTo>
                    <a:pt x="150" y="35"/>
                  </a:lnTo>
                  <a:lnTo>
                    <a:pt x="42" y="35"/>
                  </a:lnTo>
                  <a:lnTo>
                    <a:pt x="42" y="96"/>
                  </a:lnTo>
                  <a:lnTo>
                    <a:pt x="135" y="96"/>
                  </a:lnTo>
                  <a:lnTo>
                    <a:pt x="135" y="132"/>
                  </a:lnTo>
                  <a:lnTo>
                    <a:pt x="42" y="132"/>
                  </a:lnTo>
                  <a:lnTo>
                    <a:pt x="42"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6" name="Freeform 40">
              <a:extLst>
                <a:ext uri="{FF2B5EF4-FFF2-40B4-BE49-F238E27FC236}">
                  <a16:creationId xmlns:a16="http://schemas.microsoft.com/office/drawing/2014/main" id="{CC9EA881-E165-4BA9-8F3B-CBECC8043991}"/>
                </a:ext>
              </a:extLst>
            </p:cNvPr>
            <p:cNvSpPr>
              <a:spLocks/>
            </p:cNvSpPr>
            <p:nvPr userDrawn="1"/>
          </p:nvSpPr>
          <p:spPr bwMode="auto">
            <a:xfrm>
              <a:off x="17346613" y="4381501"/>
              <a:ext cx="377825" cy="368300"/>
            </a:xfrm>
            <a:custGeom>
              <a:avLst/>
              <a:gdLst>
                <a:gd name="T0" fmla="*/ 163 w 324"/>
                <a:gd name="T1" fmla="*/ 231 h 316"/>
                <a:gd name="T2" fmla="*/ 188 w 324"/>
                <a:gd name="T3" fmla="*/ 151 h 316"/>
                <a:gd name="T4" fmla="*/ 243 w 324"/>
                <a:gd name="T5" fmla="*/ 0 h 316"/>
                <a:gd name="T6" fmla="*/ 324 w 324"/>
                <a:gd name="T7" fmla="*/ 0 h 316"/>
                <a:gd name="T8" fmla="*/ 324 w 324"/>
                <a:gd name="T9" fmla="*/ 316 h 316"/>
                <a:gd name="T10" fmla="*/ 266 w 324"/>
                <a:gd name="T11" fmla="*/ 316 h 316"/>
                <a:gd name="T12" fmla="*/ 266 w 324"/>
                <a:gd name="T13" fmla="*/ 156 h 316"/>
                <a:gd name="T14" fmla="*/ 269 w 324"/>
                <a:gd name="T15" fmla="*/ 74 h 316"/>
                <a:gd name="T16" fmla="*/ 267 w 324"/>
                <a:gd name="T17" fmla="*/ 74 h 316"/>
                <a:gd name="T18" fmla="*/ 258 w 324"/>
                <a:gd name="T19" fmla="*/ 104 h 316"/>
                <a:gd name="T20" fmla="*/ 246 w 324"/>
                <a:gd name="T21" fmla="*/ 137 h 316"/>
                <a:gd name="T22" fmla="*/ 181 w 324"/>
                <a:gd name="T23" fmla="*/ 316 h 316"/>
                <a:gd name="T24" fmla="*/ 143 w 324"/>
                <a:gd name="T25" fmla="*/ 316 h 316"/>
                <a:gd name="T26" fmla="*/ 78 w 324"/>
                <a:gd name="T27" fmla="*/ 137 h 316"/>
                <a:gd name="T28" fmla="*/ 67 w 324"/>
                <a:gd name="T29" fmla="*/ 104 h 316"/>
                <a:gd name="T30" fmla="*/ 57 w 324"/>
                <a:gd name="T31" fmla="*/ 74 h 316"/>
                <a:gd name="T32" fmla="*/ 55 w 324"/>
                <a:gd name="T33" fmla="*/ 74 h 316"/>
                <a:gd name="T34" fmla="*/ 58 w 324"/>
                <a:gd name="T35" fmla="*/ 156 h 316"/>
                <a:gd name="T36" fmla="*/ 58 w 324"/>
                <a:gd name="T37" fmla="*/ 316 h 316"/>
                <a:gd name="T38" fmla="*/ 0 w 324"/>
                <a:gd name="T39" fmla="*/ 316 h 316"/>
                <a:gd name="T40" fmla="*/ 0 w 324"/>
                <a:gd name="T41" fmla="*/ 0 h 316"/>
                <a:gd name="T42" fmla="*/ 81 w 324"/>
                <a:gd name="T43" fmla="*/ 0 h 316"/>
                <a:gd name="T44" fmla="*/ 135 w 324"/>
                <a:gd name="T45" fmla="*/ 150 h 316"/>
                <a:gd name="T46" fmla="*/ 161 w 324"/>
                <a:gd name="T47" fmla="*/ 231 h 316"/>
                <a:gd name="T48" fmla="*/ 163 w 324"/>
                <a:gd name="T49" fmla="*/ 23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4" h="316">
                  <a:moveTo>
                    <a:pt x="163" y="231"/>
                  </a:moveTo>
                  <a:cubicBezTo>
                    <a:pt x="169" y="206"/>
                    <a:pt x="178" y="180"/>
                    <a:pt x="188" y="151"/>
                  </a:cubicBezTo>
                  <a:cubicBezTo>
                    <a:pt x="243" y="0"/>
                    <a:pt x="243" y="0"/>
                    <a:pt x="243" y="0"/>
                  </a:cubicBezTo>
                  <a:cubicBezTo>
                    <a:pt x="324" y="0"/>
                    <a:pt x="324" y="0"/>
                    <a:pt x="324" y="0"/>
                  </a:cubicBezTo>
                  <a:cubicBezTo>
                    <a:pt x="324" y="316"/>
                    <a:pt x="324" y="316"/>
                    <a:pt x="324" y="316"/>
                  </a:cubicBezTo>
                  <a:cubicBezTo>
                    <a:pt x="266" y="316"/>
                    <a:pt x="266" y="316"/>
                    <a:pt x="266" y="316"/>
                  </a:cubicBezTo>
                  <a:cubicBezTo>
                    <a:pt x="266" y="156"/>
                    <a:pt x="266" y="156"/>
                    <a:pt x="266" y="156"/>
                  </a:cubicBezTo>
                  <a:cubicBezTo>
                    <a:pt x="266" y="132"/>
                    <a:pt x="267" y="105"/>
                    <a:pt x="269" y="74"/>
                  </a:cubicBezTo>
                  <a:cubicBezTo>
                    <a:pt x="267" y="74"/>
                    <a:pt x="267" y="74"/>
                    <a:pt x="267" y="74"/>
                  </a:cubicBezTo>
                  <a:cubicBezTo>
                    <a:pt x="264" y="83"/>
                    <a:pt x="261" y="93"/>
                    <a:pt x="258" y="104"/>
                  </a:cubicBezTo>
                  <a:cubicBezTo>
                    <a:pt x="254" y="116"/>
                    <a:pt x="250" y="127"/>
                    <a:pt x="246" y="137"/>
                  </a:cubicBezTo>
                  <a:cubicBezTo>
                    <a:pt x="181" y="316"/>
                    <a:pt x="181" y="316"/>
                    <a:pt x="181" y="316"/>
                  </a:cubicBezTo>
                  <a:cubicBezTo>
                    <a:pt x="143" y="316"/>
                    <a:pt x="143" y="316"/>
                    <a:pt x="143" y="316"/>
                  </a:cubicBezTo>
                  <a:cubicBezTo>
                    <a:pt x="78" y="137"/>
                    <a:pt x="78" y="137"/>
                    <a:pt x="78" y="137"/>
                  </a:cubicBezTo>
                  <a:cubicBezTo>
                    <a:pt x="74" y="127"/>
                    <a:pt x="70" y="116"/>
                    <a:pt x="67" y="104"/>
                  </a:cubicBezTo>
                  <a:cubicBezTo>
                    <a:pt x="63" y="93"/>
                    <a:pt x="60" y="83"/>
                    <a:pt x="57" y="74"/>
                  </a:cubicBezTo>
                  <a:cubicBezTo>
                    <a:pt x="55" y="74"/>
                    <a:pt x="55" y="74"/>
                    <a:pt x="55" y="74"/>
                  </a:cubicBezTo>
                  <a:cubicBezTo>
                    <a:pt x="57" y="103"/>
                    <a:pt x="58" y="130"/>
                    <a:pt x="58" y="156"/>
                  </a:cubicBezTo>
                  <a:cubicBezTo>
                    <a:pt x="58" y="316"/>
                    <a:pt x="58" y="316"/>
                    <a:pt x="58" y="316"/>
                  </a:cubicBezTo>
                  <a:cubicBezTo>
                    <a:pt x="0" y="316"/>
                    <a:pt x="0" y="316"/>
                    <a:pt x="0" y="316"/>
                  </a:cubicBezTo>
                  <a:cubicBezTo>
                    <a:pt x="0" y="0"/>
                    <a:pt x="0" y="0"/>
                    <a:pt x="0" y="0"/>
                  </a:cubicBezTo>
                  <a:cubicBezTo>
                    <a:pt x="81" y="0"/>
                    <a:pt x="81" y="0"/>
                    <a:pt x="81" y="0"/>
                  </a:cubicBezTo>
                  <a:cubicBezTo>
                    <a:pt x="135" y="150"/>
                    <a:pt x="135" y="150"/>
                    <a:pt x="135" y="150"/>
                  </a:cubicBezTo>
                  <a:cubicBezTo>
                    <a:pt x="144" y="176"/>
                    <a:pt x="153" y="202"/>
                    <a:pt x="161" y="231"/>
                  </a:cubicBezTo>
                  <a:lnTo>
                    <a:pt x="163"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7" name="Freeform 41">
              <a:extLst>
                <a:ext uri="{FF2B5EF4-FFF2-40B4-BE49-F238E27FC236}">
                  <a16:creationId xmlns:a16="http://schemas.microsoft.com/office/drawing/2014/main" id="{A0F8E2B8-E6AB-4C49-B093-B6CEE1256338}"/>
                </a:ext>
              </a:extLst>
            </p:cNvPr>
            <p:cNvSpPr>
              <a:spLocks/>
            </p:cNvSpPr>
            <p:nvPr userDrawn="1"/>
          </p:nvSpPr>
          <p:spPr bwMode="auto">
            <a:xfrm>
              <a:off x="17799050" y="4381501"/>
              <a:ext cx="249238" cy="368300"/>
            </a:xfrm>
            <a:custGeom>
              <a:avLst/>
              <a:gdLst>
                <a:gd name="T0" fmla="*/ 43 w 157"/>
                <a:gd name="T1" fmla="*/ 197 h 232"/>
                <a:gd name="T2" fmla="*/ 157 w 157"/>
                <a:gd name="T3" fmla="*/ 197 h 232"/>
                <a:gd name="T4" fmla="*/ 157 w 157"/>
                <a:gd name="T5" fmla="*/ 232 h 232"/>
                <a:gd name="T6" fmla="*/ 0 w 157"/>
                <a:gd name="T7" fmla="*/ 232 h 232"/>
                <a:gd name="T8" fmla="*/ 0 w 157"/>
                <a:gd name="T9" fmla="*/ 0 h 232"/>
                <a:gd name="T10" fmla="*/ 151 w 157"/>
                <a:gd name="T11" fmla="*/ 0 h 232"/>
                <a:gd name="T12" fmla="*/ 151 w 157"/>
                <a:gd name="T13" fmla="*/ 35 h 232"/>
                <a:gd name="T14" fmla="*/ 43 w 157"/>
                <a:gd name="T15" fmla="*/ 35 h 232"/>
                <a:gd name="T16" fmla="*/ 43 w 157"/>
                <a:gd name="T17" fmla="*/ 96 h 232"/>
                <a:gd name="T18" fmla="*/ 136 w 157"/>
                <a:gd name="T19" fmla="*/ 96 h 232"/>
                <a:gd name="T20" fmla="*/ 136 w 157"/>
                <a:gd name="T21" fmla="*/ 132 h 232"/>
                <a:gd name="T22" fmla="*/ 43 w 157"/>
                <a:gd name="T23" fmla="*/ 132 h 232"/>
                <a:gd name="T24" fmla="*/ 43 w 157"/>
                <a:gd name="T25" fmla="*/ 19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32">
                  <a:moveTo>
                    <a:pt x="43" y="197"/>
                  </a:moveTo>
                  <a:lnTo>
                    <a:pt x="157" y="197"/>
                  </a:lnTo>
                  <a:lnTo>
                    <a:pt x="157" y="232"/>
                  </a:lnTo>
                  <a:lnTo>
                    <a:pt x="0" y="232"/>
                  </a:lnTo>
                  <a:lnTo>
                    <a:pt x="0" y="0"/>
                  </a:lnTo>
                  <a:lnTo>
                    <a:pt x="151" y="0"/>
                  </a:lnTo>
                  <a:lnTo>
                    <a:pt x="151" y="35"/>
                  </a:lnTo>
                  <a:lnTo>
                    <a:pt x="43" y="35"/>
                  </a:lnTo>
                  <a:lnTo>
                    <a:pt x="43" y="96"/>
                  </a:lnTo>
                  <a:lnTo>
                    <a:pt x="136" y="96"/>
                  </a:lnTo>
                  <a:lnTo>
                    <a:pt x="136" y="132"/>
                  </a:lnTo>
                  <a:lnTo>
                    <a:pt x="43" y="132"/>
                  </a:lnTo>
                  <a:lnTo>
                    <a:pt x="43"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8" name="Freeform 42">
              <a:extLst>
                <a:ext uri="{FF2B5EF4-FFF2-40B4-BE49-F238E27FC236}">
                  <a16:creationId xmlns:a16="http://schemas.microsoft.com/office/drawing/2014/main" id="{72906506-8C46-445E-AF31-642F58078D88}"/>
                </a:ext>
              </a:extLst>
            </p:cNvPr>
            <p:cNvSpPr>
              <a:spLocks/>
            </p:cNvSpPr>
            <p:nvPr userDrawn="1"/>
          </p:nvSpPr>
          <p:spPr bwMode="auto">
            <a:xfrm>
              <a:off x="18107025" y="4381501"/>
              <a:ext cx="322263" cy="368300"/>
            </a:xfrm>
            <a:custGeom>
              <a:avLst/>
              <a:gdLst>
                <a:gd name="T0" fmla="*/ 165 w 276"/>
                <a:gd name="T1" fmla="*/ 147 h 316"/>
                <a:gd name="T2" fmla="*/ 220 w 276"/>
                <a:gd name="T3" fmla="*/ 233 h 316"/>
                <a:gd name="T4" fmla="*/ 221 w 276"/>
                <a:gd name="T5" fmla="*/ 233 h 316"/>
                <a:gd name="T6" fmla="*/ 218 w 276"/>
                <a:gd name="T7" fmla="*/ 143 h 316"/>
                <a:gd name="T8" fmla="*/ 218 w 276"/>
                <a:gd name="T9" fmla="*/ 0 h 316"/>
                <a:gd name="T10" fmla="*/ 276 w 276"/>
                <a:gd name="T11" fmla="*/ 0 h 316"/>
                <a:gd name="T12" fmla="*/ 276 w 276"/>
                <a:gd name="T13" fmla="*/ 316 h 316"/>
                <a:gd name="T14" fmla="*/ 216 w 276"/>
                <a:gd name="T15" fmla="*/ 316 h 316"/>
                <a:gd name="T16" fmla="*/ 113 w 276"/>
                <a:gd name="T17" fmla="*/ 171 h 316"/>
                <a:gd name="T18" fmla="*/ 56 w 276"/>
                <a:gd name="T19" fmla="*/ 83 h 316"/>
                <a:gd name="T20" fmla="*/ 55 w 276"/>
                <a:gd name="T21" fmla="*/ 83 h 316"/>
                <a:gd name="T22" fmla="*/ 58 w 276"/>
                <a:gd name="T23" fmla="*/ 173 h 316"/>
                <a:gd name="T24" fmla="*/ 58 w 276"/>
                <a:gd name="T25" fmla="*/ 316 h 316"/>
                <a:gd name="T26" fmla="*/ 0 w 276"/>
                <a:gd name="T27" fmla="*/ 316 h 316"/>
                <a:gd name="T28" fmla="*/ 0 w 276"/>
                <a:gd name="T29" fmla="*/ 0 h 316"/>
                <a:gd name="T30" fmla="*/ 61 w 276"/>
                <a:gd name="T31" fmla="*/ 0 h 316"/>
                <a:gd name="T32" fmla="*/ 165 w 276"/>
                <a:gd name="T33" fmla="*/ 14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 h="316">
                  <a:moveTo>
                    <a:pt x="165" y="147"/>
                  </a:moveTo>
                  <a:cubicBezTo>
                    <a:pt x="187" y="179"/>
                    <a:pt x="206" y="208"/>
                    <a:pt x="220" y="233"/>
                  </a:cubicBezTo>
                  <a:cubicBezTo>
                    <a:pt x="221" y="233"/>
                    <a:pt x="221" y="233"/>
                    <a:pt x="221" y="233"/>
                  </a:cubicBezTo>
                  <a:cubicBezTo>
                    <a:pt x="219" y="192"/>
                    <a:pt x="218" y="162"/>
                    <a:pt x="218" y="143"/>
                  </a:cubicBezTo>
                  <a:cubicBezTo>
                    <a:pt x="218" y="0"/>
                    <a:pt x="218" y="0"/>
                    <a:pt x="218" y="0"/>
                  </a:cubicBezTo>
                  <a:cubicBezTo>
                    <a:pt x="276" y="0"/>
                    <a:pt x="276" y="0"/>
                    <a:pt x="276" y="0"/>
                  </a:cubicBezTo>
                  <a:cubicBezTo>
                    <a:pt x="276" y="316"/>
                    <a:pt x="276" y="316"/>
                    <a:pt x="276" y="316"/>
                  </a:cubicBezTo>
                  <a:cubicBezTo>
                    <a:pt x="216" y="316"/>
                    <a:pt x="216" y="316"/>
                    <a:pt x="216" y="316"/>
                  </a:cubicBezTo>
                  <a:cubicBezTo>
                    <a:pt x="113" y="171"/>
                    <a:pt x="113" y="171"/>
                    <a:pt x="113" y="171"/>
                  </a:cubicBezTo>
                  <a:cubicBezTo>
                    <a:pt x="94" y="145"/>
                    <a:pt x="76" y="116"/>
                    <a:pt x="56" y="83"/>
                  </a:cubicBezTo>
                  <a:cubicBezTo>
                    <a:pt x="55" y="83"/>
                    <a:pt x="55" y="83"/>
                    <a:pt x="55" y="83"/>
                  </a:cubicBezTo>
                  <a:cubicBezTo>
                    <a:pt x="57" y="122"/>
                    <a:pt x="58" y="152"/>
                    <a:pt x="58" y="173"/>
                  </a:cubicBezTo>
                  <a:cubicBezTo>
                    <a:pt x="58" y="316"/>
                    <a:pt x="58" y="316"/>
                    <a:pt x="58" y="316"/>
                  </a:cubicBezTo>
                  <a:cubicBezTo>
                    <a:pt x="0" y="316"/>
                    <a:pt x="0" y="316"/>
                    <a:pt x="0" y="316"/>
                  </a:cubicBezTo>
                  <a:cubicBezTo>
                    <a:pt x="0" y="0"/>
                    <a:pt x="0" y="0"/>
                    <a:pt x="0" y="0"/>
                  </a:cubicBezTo>
                  <a:cubicBezTo>
                    <a:pt x="61" y="0"/>
                    <a:pt x="61" y="0"/>
                    <a:pt x="61" y="0"/>
                  </a:cubicBezTo>
                  <a:lnTo>
                    <a:pt x="165"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9" name="Freeform 43">
              <a:extLst>
                <a:ext uri="{FF2B5EF4-FFF2-40B4-BE49-F238E27FC236}">
                  <a16:creationId xmlns:a16="http://schemas.microsoft.com/office/drawing/2014/main" id="{8D641F8B-2E2B-4EFE-B5A3-FFF7E1DF3E60}"/>
                </a:ext>
              </a:extLst>
            </p:cNvPr>
            <p:cNvSpPr>
              <a:spLocks/>
            </p:cNvSpPr>
            <p:nvPr userDrawn="1"/>
          </p:nvSpPr>
          <p:spPr bwMode="auto">
            <a:xfrm>
              <a:off x="18467388" y="4381501"/>
              <a:ext cx="306388" cy="368300"/>
            </a:xfrm>
            <a:custGeom>
              <a:avLst/>
              <a:gdLst>
                <a:gd name="T0" fmla="*/ 118 w 193"/>
                <a:gd name="T1" fmla="*/ 232 h 232"/>
                <a:gd name="T2" fmla="*/ 75 w 193"/>
                <a:gd name="T3" fmla="*/ 232 h 232"/>
                <a:gd name="T4" fmla="*/ 75 w 193"/>
                <a:gd name="T5" fmla="*/ 35 h 232"/>
                <a:gd name="T6" fmla="*/ 0 w 193"/>
                <a:gd name="T7" fmla="*/ 35 h 232"/>
                <a:gd name="T8" fmla="*/ 0 w 193"/>
                <a:gd name="T9" fmla="*/ 0 h 232"/>
                <a:gd name="T10" fmla="*/ 193 w 193"/>
                <a:gd name="T11" fmla="*/ 0 h 232"/>
                <a:gd name="T12" fmla="*/ 193 w 193"/>
                <a:gd name="T13" fmla="*/ 35 h 232"/>
                <a:gd name="T14" fmla="*/ 118 w 193"/>
                <a:gd name="T15" fmla="*/ 35 h 232"/>
                <a:gd name="T16" fmla="*/ 118 w 193"/>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32">
                  <a:moveTo>
                    <a:pt x="118" y="232"/>
                  </a:moveTo>
                  <a:lnTo>
                    <a:pt x="75" y="232"/>
                  </a:lnTo>
                  <a:lnTo>
                    <a:pt x="75" y="35"/>
                  </a:lnTo>
                  <a:lnTo>
                    <a:pt x="0" y="35"/>
                  </a:lnTo>
                  <a:lnTo>
                    <a:pt x="0" y="0"/>
                  </a:lnTo>
                  <a:lnTo>
                    <a:pt x="193" y="0"/>
                  </a:lnTo>
                  <a:lnTo>
                    <a:pt x="193" y="35"/>
                  </a:lnTo>
                  <a:lnTo>
                    <a:pt x="118" y="35"/>
                  </a:lnTo>
                  <a:lnTo>
                    <a:pt x="118"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0" name="Freeform 44">
              <a:extLst>
                <a:ext uri="{FF2B5EF4-FFF2-40B4-BE49-F238E27FC236}">
                  <a16:creationId xmlns:a16="http://schemas.microsoft.com/office/drawing/2014/main" id="{2AFF6927-560D-4121-8099-2D01A272DC55}"/>
                </a:ext>
              </a:extLst>
            </p:cNvPr>
            <p:cNvSpPr>
              <a:spLocks/>
            </p:cNvSpPr>
            <p:nvPr userDrawn="1"/>
          </p:nvSpPr>
          <p:spPr bwMode="auto">
            <a:xfrm>
              <a:off x="18815050" y="4381501"/>
              <a:ext cx="247650" cy="368300"/>
            </a:xfrm>
            <a:custGeom>
              <a:avLst/>
              <a:gdLst>
                <a:gd name="T0" fmla="*/ 42 w 156"/>
                <a:gd name="T1" fmla="*/ 197 h 232"/>
                <a:gd name="T2" fmla="*/ 156 w 156"/>
                <a:gd name="T3" fmla="*/ 197 h 232"/>
                <a:gd name="T4" fmla="*/ 156 w 156"/>
                <a:gd name="T5" fmla="*/ 232 h 232"/>
                <a:gd name="T6" fmla="*/ 0 w 156"/>
                <a:gd name="T7" fmla="*/ 232 h 232"/>
                <a:gd name="T8" fmla="*/ 0 w 156"/>
                <a:gd name="T9" fmla="*/ 0 h 232"/>
                <a:gd name="T10" fmla="*/ 150 w 156"/>
                <a:gd name="T11" fmla="*/ 0 h 232"/>
                <a:gd name="T12" fmla="*/ 150 w 156"/>
                <a:gd name="T13" fmla="*/ 35 h 232"/>
                <a:gd name="T14" fmla="*/ 42 w 156"/>
                <a:gd name="T15" fmla="*/ 35 h 232"/>
                <a:gd name="T16" fmla="*/ 42 w 156"/>
                <a:gd name="T17" fmla="*/ 96 h 232"/>
                <a:gd name="T18" fmla="*/ 135 w 156"/>
                <a:gd name="T19" fmla="*/ 96 h 232"/>
                <a:gd name="T20" fmla="*/ 135 w 156"/>
                <a:gd name="T21" fmla="*/ 132 h 232"/>
                <a:gd name="T22" fmla="*/ 42 w 156"/>
                <a:gd name="T23" fmla="*/ 132 h 232"/>
                <a:gd name="T24" fmla="*/ 42 w 156"/>
                <a:gd name="T25" fmla="*/ 19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232">
                  <a:moveTo>
                    <a:pt x="42" y="197"/>
                  </a:moveTo>
                  <a:lnTo>
                    <a:pt x="156" y="197"/>
                  </a:lnTo>
                  <a:lnTo>
                    <a:pt x="156" y="232"/>
                  </a:lnTo>
                  <a:lnTo>
                    <a:pt x="0" y="232"/>
                  </a:lnTo>
                  <a:lnTo>
                    <a:pt x="0" y="0"/>
                  </a:lnTo>
                  <a:lnTo>
                    <a:pt x="150" y="0"/>
                  </a:lnTo>
                  <a:lnTo>
                    <a:pt x="150" y="35"/>
                  </a:lnTo>
                  <a:lnTo>
                    <a:pt x="42" y="35"/>
                  </a:lnTo>
                  <a:lnTo>
                    <a:pt x="42" y="96"/>
                  </a:lnTo>
                  <a:lnTo>
                    <a:pt x="135" y="96"/>
                  </a:lnTo>
                  <a:lnTo>
                    <a:pt x="135" y="132"/>
                  </a:lnTo>
                  <a:lnTo>
                    <a:pt x="42" y="132"/>
                  </a:lnTo>
                  <a:lnTo>
                    <a:pt x="42"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1" name="Freeform 45">
              <a:extLst>
                <a:ext uri="{FF2B5EF4-FFF2-40B4-BE49-F238E27FC236}">
                  <a16:creationId xmlns:a16="http://schemas.microsoft.com/office/drawing/2014/main" id="{D98D1A1C-1582-4ABA-8718-18097B9B5181}"/>
                </a:ext>
              </a:extLst>
            </p:cNvPr>
            <p:cNvSpPr>
              <a:spLocks noEditPoints="1"/>
            </p:cNvSpPr>
            <p:nvPr userDrawn="1"/>
          </p:nvSpPr>
          <p:spPr bwMode="auto">
            <a:xfrm>
              <a:off x="19121438" y="4381501"/>
              <a:ext cx="295275" cy="368300"/>
            </a:xfrm>
            <a:custGeom>
              <a:avLst/>
              <a:gdLst>
                <a:gd name="T0" fmla="*/ 234 w 253"/>
                <a:gd name="T1" fmla="*/ 95 h 316"/>
                <a:gd name="T2" fmla="*/ 216 w 253"/>
                <a:gd name="T3" fmla="*/ 151 h 316"/>
                <a:gd name="T4" fmla="*/ 159 w 253"/>
                <a:gd name="T5" fmla="*/ 185 h 316"/>
                <a:gd name="T6" fmla="*/ 159 w 253"/>
                <a:gd name="T7" fmla="*/ 186 h 316"/>
                <a:gd name="T8" fmla="*/ 253 w 253"/>
                <a:gd name="T9" fmla="*/ 316 h 316"/>
                <a:gd name="T10" fmla="*/ 184 w 253"/>
                <a:gd name="T11" fmla="*/ 316 h 316"/>
                <a:gd name="T12" fmla="*/ 98 w 253"/>
                <a:gd name="T13" fmla="*/ 194 h 316"/>
                <a:gd name="T14" fmla="*/ 58 w 253"/>
                <a:gd name="T15" fmla="*/ 194 h 316"/>
                <a:gd name="T16" fmla="*/ 58 w 253"/>
                <a:gd name="T17" fmla="*/ 316 h 316"/>
                <a:gd name="T18" fmla="*/ 0 w 253"/>
                <a:gd name="T19" fmla="*/ 316 h 316"/>
                <a:gd name="T20" fmla="*/ 0 w 253"/>
                <a:gd name="T21" fmla="*/ 0 h 316"/>
                <a:gd name="T22" fmla="*/ 96 w 253"/>
                <a:gd name="T23" fmla="*/ 0 h 316"/>
                <a:gd name="T24" fmla="*/ 141 w 253"/>
                <a:gd name="T25" fmla="*/ 3 h 316"/>
                <a:gd name="T26" fmla="*/ 176 w 253"/>
                <a:gd name="T27" fmla="*/ 11 h 316"/>
                <a:gd name="T28" fmla="*/ 219 w 253"/>
                <a:gd name="T29" fmla="*/ 42 h 316"/>
                <a:gd name="T30" fmla="*/ 234 w 253"/>
                <a:gd name="T31" fmla="*/ 95 h 316"/>
                <a:gd name="T32" fmla="*/ 87 w 253"/>
                <a:gd name="T33" fmla="*/ 145 h 316"/>
                <a:gd name="T34" fmla="*/ 120 w 253"/>
                <a:gd name="T35" fmla="*/ 144 h 316"/>
                <a:gd name="T36" fmla="*/ 144 w 253"/>
                <a:gd name="T37" fmla="*/ 138 h 316"/>
                <a:gd name="T38" fmla="*/ 168 w 253"/>
                <a:gd name="T39" fmla="*/ 120 h 316"/>
                <a:gd name="T40" fmla="*/ 175 w 253"/>
                <a:gd name="T41" fmla="*/ 94 h 316"/>
                <a:gd name="T42" fmla="*/ 169 w 253"/>
                <a:gd name="T43" fmla="*/ 71 h 316"/>
                <a:gd name="T44" fmla="*/ 151 w 253"/>
                <a:gd name="T45" fmla="*/ 56 h 316"/>
                <a:gd name="T46" fmla="*/ 130 w 253"/>
                <a:gd name="T47" fmla="*/ 50 h 316"/>
                <a:gd name="T48" fmla="*/ 99 w 253"/>
                <a:gd name="T49" fmla="*/ 48 h 316"/>
                <a:gd name="T50" fmla="*/ 58 w 253"/>
                <a:gd name="T51" fmla="*/ 48 h 316"/>
                <a:gd name="T52" fmla="*/ 58 w 253"/>
                <a:gd name="T53" fmla="*/ 145 h 316"/>
                <a:gd name="T54" fmla="*/ 87 w 253"/>
                <a:gd name="T55" fmla="*/ 1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316">
                  <a:moveTo>
                    <a:pt x="234" y="95"/>
                  </a:moveTo>
                  <a:cubicBezTo>
                    <a:pt x="234" y="117"/>
                    <a:pt x="228" y="136"/>
                    <a:pt x="216" y="151"/>
                  </a:cubicBezTo>
                  <a:cubicBezTo>
                    <a:pt x="204" y="166"/>
                    <a:pt x="185" y="178"/>
                    <a:pt x="159" y="185"/>
                  </a:cubicBezTo>
                  <a:cubicBezTo>
                    <a:pt x="159" y="186"/>
                    <a:pt x="159" y="186"/>
                    <a:pt x="159" y="186"/>
                  </a:cubicBezTo>
                  <a:cubicBezTo>
                    <a:pt x="253" y="316"/>
                    <a:pt x="253" y="316"/>
                    <a:pt x="253" y="316"/>
                  </a:cubicBezTo>
                  <a:cubicBezTo>
                    <a:pt x="184" y="316"/>
                    <a:pt x="184" y="316"/>
                    <a:pt x="184" y="316"/>
                  </a:cubicBezTo>
                  <a:cubicBezTo>
                    <a:pt x="98" y="194"/>
                    <a:pt x="98" y="194"/>
                    <a:pt x="98" y="194"/>
                  </a:cubicBezTo>
                  <a:cubicBezTo>
                    <a:pt x="58" y="194"/>
                    <a:pt x="58" y="194"/>
                    <a:pt x="58" y="194"/>
                  </a:cubicBezTo>
                  <a:cubicBezTo>
                    <a:pt x="58" y="316"/>
                    <a:pt x="58" y="316"/>
                    <a:pt x="58" y="316"/>
                  </a:cubicBezTo>
                  <a:cubicBezTo>
                    <a:pt x="0" y="316"/>
                    <a:pt x="0" y="316"/>
                    <a:pt x="0" y="316"/>
                  </a:cubicBezTo>
                  <a:cubicBezTo>
                    <a:pt x="0" y="0"/>
                    <a:pt x="0" y="0"/>
                    <a:pt x="0" y="0"/>
                  </a:cubicBezTo>
                  <a:cubicBezTo>
                    <a:pt x="96" y="0"/>
                    <a:pt x="96" y="0"/>
                    <a:pt x="96" y="0"/>
                  </a:cubicBezTo>
                  <a:cubicBezTo>
                    <a:pt x="112" y="0"/>
                    <a:pt x="127" y="1"/>
                    <a:pt x="141" y="3"/>
                  </a:cubicBezTo>
                  <a:cubicBezTo>
                    <a:pt x="155" y="4"/>
                    <a:pt x="166" y="7"/>
                    <a:pt x="176" y="11"/>
                  </a:cubicBezTo>
                  <a:cubicBezTo>
                    <a:pt x="195" y="18"/>
                    <a:pt x="209" y="28"/>
                    <a:pt x="219" y="42"/>
                  </a:cubicBezTo>
                  <a:cubicBezTo>
                    <a:pt x="229" y="56"/>
                    <a:pt x="234" y="74"/>
                    <a:pt x="234" y="95"/>
                  </a:cubicBezTo>
                  <a:close/>
                  <a:moveTo>
                    <a:pt x="87" y="145"/>
                  </a:moveTo>
                  <a:cubicBezTo>
                    <a:pt x="100" y="145"/>
                    <a:pt x="111" y="145"/>
                    <a:pt x="120" y="144"/>
                  </a:cubicBezTo>
                  <a:cubicBezTo>
                    <a:pt x="130" y="142"/>
                    <a:pt x="137" y="141"/>
                    <a:pt x="144" y="138"/>
                  </a:cubicBezTo>
                  <a:cubicBezTo>
                    <a:pt x="155" y="134"/>
                    <a:pt x="163" y="128"/>
                    <a:pt x="168" y="120"/>
                  </a:cubicBezTo>
                  <a:cubicBezTo>
                    <a:pt x="172" y="112"/>
                    <a:pt x="175" y="104"/>
                    <a:pt x="175" y="94"/>
                  </a:cubicBezTo>
                  <a:cubicBezTo>
                    <a:pt x="175" y="85"/>
                    <a:pt x="173" y="78"/>
                    <a:pt x="169" y="71"/>
                  </a:cubicBezTo>
                  <a:cubicBezTo>
                    <a:pt x="166" y="65"/>
                    <a:pt x="160" y="60"/>
                    <a:pt x="151" y="56"/>
                  </a:cubicBezTo>
                  <a:cubicBezTo>
                    <a:pt x="146" y="53"/>
                    <a:pt x="139" y="51"/>
                    <a:pt x="130" y="50"/>
                  </a:cubicBezTo>
                  <a:cubicBezTo>
                    <a:pt x="122" y="49"/>
                    <a:pt x="112" y="48"/>
                    <a:pt x="99" y="48"/>
                  </a:cubicBezTo>
                  <a:cubicBezTo>
                    <a:pt x="58" y="48"/>
                    <a:pt x="58" y="48"/>
                    <a:pt x="58" y="48"/>
                  </a:cubicBezTo>
                  <a:cubicBezTo>
                    <a:pt x="58" y="145"/>
                    <a:pt x="58" y="145"/>
                    <a:pt x="58" y="145"/>
                  </a:cubicBezTo>
                  <a:lnTo>
                    <a:pt x="87"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2" name="Freeform 46">
              <a:extLst>
                <a:ext uri="{FF2B5EF4-FFF2-40B4-BE49-F238E27FC236}">
                  <a16:creationId xmlns:a16="http://schemas.microsoft.com/office/drawing/2014/main" id="{AE174E1E-B0A0-4180-82F9-0F3A3D3E7415}"/>
                </a:ext>
              </a:extLst>
            </p:cNvPr>
            <p:cNvSpPr>
              <a:spLocks noEditPoints="1"/>
            </p:cNvSpPr>
            <p:nvPr userDrawn="1"/>
          </p:nvSpPr>
          <p:spPr bwMode="auto">
            <a:xfrm>
              <a:off x="19427825" y="4381501"/>
              <a:ext cx="355600"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3" name="Freeform 47">
              <a:extLst>
                <a:ext uri="{FF2B5EF4-FFF2-40B4-BE49-F238E27FC236}">
                  <a16:creationId xmlns:a16="http://schemas.microsoft.com/office/drawing/2014/main" id="{3B04BF53-1D1D-4C48-9469-1F2E07C987A6}"/>
                </a:ext>
              </a:extLst>
            </p:cNvPr>
            <p:cNvSpPr>
              <a:spLocks/>
            </p:cNvSpPr>
            <p:nvPr userDrawn="1"/>
          </p:nvSpPr>
          <p:spPr bwMode="auto">
            <a:xfrm>
              <a:off x="19850100" y="4349751"/>
              <a:ext cx="265113" cy="430213"/>
            </a:xfrm>
            <a:custGeom>
              <a:avLst/>
              <a:gdLst>
                <a:gd name="T0" fmla="*/ 5 w 228"/>
                <a:gd name="T1" fmla="*/ 353 h 368"/>
                <a:gd name="T2" fmla="*/ 12 w 228"/>
                <a:gd name="T3" fmla="*/ 358 h 368"/>
                <a:gd name="T4" fmla="*/ 216 w 228"/>
                <a:gd name="T5" fmla="*/ 193 h 368"/>
                <a:gd name="T6" fmla="*/ 216 w 228"/>
                <a:gd name="T7" fmla="*/ 174 h 368"/>
                <a:gd name="T8" fmla="*/ 12 w 228"/>
                <a:gd name="T9" fmla="*/ 9 h 368"/>
                <a:gd name="T10" fmla="*/ 5 w 228"/>
                <a:gd name="T11" fmla="*/ 14 h 368"/>
                <a:gd name="T12" fmla="*/ 51 w 228"/>
                <a:gd name="T13" fmla="*/ 169 h 368"/>
                <a:gd name="T14" fmla="*/ 51 w 228"/>
                <a:gd name="T15" fmla="*/ 198 h 368"/>
                <a:gd name="T16" fmla="*/ 5 w 228"/>
                <a:gd name="T17" fmla="*/ 35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68">
                  <a:moveTo>
                    <a:pt x="5" y="353"/>
                  </a:moveTo>
                  <a:cubicBezTo>
                    <a:pt x="5" y="353"/>
                    <a:pt x="0" y="368"/>
                    <a:pt x="12" y="358"/>
                  </a:cubicBezTo>
                  <a:cubicBezTo>
                    <a:pt x="216" y="193"/>
                    <a:pt x="216" y="193"/>
                    <a:pt x="216" y="193"/>
                  </a:cubicBezTo>
                  <a:cubicBezTo>
                    <a:pt x="216" y="193"/>
                    <a:pt x="228" y="184"/>
                    <a:pt x="216" y="174"/>
                  </a:cubicBezTo>
                  <a:cubicBezTo>
                    <a:pt x="12" y="9"/>
                    <a:pt x="12" y="9"/>
                    <a:pt x="12" y="9"/>
                  </a:cubicBezTo>
                  <a:cubicBezTo>
                    <a:pt x="12" y="9"/>
                    <a:pt x="0" y="0"/>
                    <a:pt x="5" y="14"/>
                  </a:cubicBezTo>
                  <a:cubicBezTo>
                    <a:pt x="51" y="169"/>
                    <a:pt x="51" y="169"/>
                    <a:pt x="51" y="169"/>
                  </a:cubicBezTo>
                  <a:cubicBezTo>
                    <a:pt x="51" y="169"/>
                    <a:pt x="56" y="184"/>
                    <a:pt x="51" y="198"/>
                  </a:cubicBezTo>
                  <a:lnTo>
                    <a:pt x="5"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4" name="Freeform 48">
              <a:extLst>
                <a:ext uri="{FF2B5EF4-FFF2-40B4-BE49-F238E27FC236}">
                  <a16:creationId xmlns:a16="http://schemas.microsoft.com/office/drawing/2014/main" id="{9484E60C-0BA2-48C8-A707-C0FD55E2DABA}"/>
                </a:ext>
              </a:extLst>
            </p:cNvPr>
            <p:cNvSpPr>
              <a:spLocks/>
            </p:cNvSpPr>
            <p:nvPr userDrawn="1"/>
          </p:nvSpPr>
          <p:spPr bwMode="auto">
            <a:xfrm>
              <a:off x="14771688" y="4256088"/>
              <a:ext cx="244475" cy="254000"/>
            </a:xfrm>
            <a:custGeom>
              <a:avLst/>
              <a:gdLst>
                <a:gd name="T0" fmla="*/ 210 w 210"/>
                <a:gd name="T1" fmla="*/ 109 h 218"/>
                <a:gd name="T2" fmla="*/ 101 w 210"/>
                <a:gd name="T3" fmla="*/ 0 h 218"/>
                <a:gd name="T4" fmla="*/ 0 w 210"/>
                <a:gd name="T5" fmla="*/ 70 h 218"/>
                <a:gd name="T6" fmla="*/ 48 w 210"/>
                <a:gd name="T7" fmla="*/ 172 h 218"/>
                <a:gd name="T8" fmla="*/ 44 w 210"/>
                <a:gd name="T9" fmla="*/ 201 h 218"/>
                <a:gd name="T10" fmla="*/ 101 w 210"/>
                <a:gd name="T11" fmla="*/ 218 h 218"/>
                <a:gd name="T12" fmla="*/ 210 w 210"/>
                <a:gd name="T13" fmla="*/ 109 h 218"/>
              </a:gdLst>
              <a:ahLst/>
              <a:cxnLst>
                <a:cxn ang="0">
                  <a:pos x="T0" y="T1"/>
                </a:cxn>
                <a:cxn ang="0">
                  <a:pos x="T2" y="T3"/>
                </a:cxn>
                <a:cxn ang="0">
                  <a:pos x="T4" y="T5"/>
                </a:cxn>
                <a:cxn ang="0">
                  <a:pos x="T6" y="T7"/>
                </a:cxn>
                <a:cxn ang="0">
                  <a:pos x="T8" y="T9"/>
                </a:cxn>
                <a:cxn ang="0">
                  <a:pos x="T10" y="T11"/>
                </a:cxn>
                <a:cxn ang="0">
                  <a:pos x="T12" y="T13"/>
                </a:cxn>
              </a:cxnLst>
              <a:rect l="0" t="0" r="r" b="b"/>
              <a:pathLst>
                <a:path w="210" h="218">
                  <a:moveTo>
                    <a:pt x="210" y="109"/>
                  </a:moveTo>
                  <a:cubicBezTo>
                    <a:pt x="210" y="49"/>
                    <a:pt x="161" y="0"/>
                    <a:pt x="101" y="0"/>
                  </a:cubicBezTo>
                  <a:cubicBezTo>
                    <a:pt x="55" y="0"/>
                    <a:pt x="15" y="29"/>
                    <a:pt x="0" y="70"/>
                  </a:cubicBezTo>
                  <a:cubicBezTo>
                    <a:pt x="29" y="95"/>
                    <a:pt x="48" y="131"/>
                    <a:pt x="48" y="172"/>
                  </a:cubicBezTo>
                  <a:cubicBezTo>
                    <a:pt x="48" y="182"/>
                    <a:pt x="46" y="192"/>
                    <a:pt x="44" y="201"/>
                  </a:cubicBezTo>
                  <a:cubicBezTo>
                    <a:pt x="61" y="212"/>
                    <a:pt x="80" y="218"/>
                    <a:pt x="101" y="218"/>
                  </a:cubicBezTo>
                  <a:cubicBezTo>
                    <a:pt x="161" y="218"/>
                    <a:pt x="210" y="169"/>
                    <a:pt x="210" y="109"/>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5" name="Freeform 49">
              <a:extLst>
                <a:ext uri="{FF2B5EF4-FFF2-40B4-BE49-F238E27FC236}">
                  <a16:creationId xmlns:a16="http://schemas.microsoft.com/office/drawing/2014/main" id="{31914D05-EA1B-4A08-ADBC-398B52163C8D}"/>
                </a:ext>
              </a:extLst>
            </p:cNvPr>
            <p:cNvSpPr>
              <a:spLocks/>
            </p:cNvSpPr>
            <p:nvPr userDrawn="1"/>
          </p:nvSpPr>
          <p:spPr bwMode="auto">
            <a:xfrm>
              <a:off x="14751050" y="4530726"/>
              <a:ext cx="317500" cy="317500"/>
            </a:xfrm>
            <a:custGeom>
              <a:avLst/>
              <a:gdLst>
                <a:gd name="T0" fmla="*/ 272 w 272"/>
                <a:gd name="T1" fmla="*/ 257 h 272"/>
                <a:gd name="T2" fmla="*/ 272 w 272"/>
                <a:gd name="T3" fmla="*/ 137 h 272"/>
                <a:gd name="T4" fmla="*/ 135 w 272"/>
                <a:gd name="T5" fmla="*/ 0 h 272"/>
                <a:gd name="T6" fmla="*/ 101 w 272"/>
                <a:gd name="T7" fmla="*/ 0 h 272"/>
                <a:gd name="T8" fmla="*/ 0 w 272"/>
                <a:gd name="T9" fmla="*/ 46 h 272"/>
                <a:gd name="T10" fmla="*/ 113 w 272"/>
                <a:gd name="T11" fmla="*/ 199 h 272"/>
                <a:gd name="T12" fmla="*/ 113 w 272"/>
                <a:gd name="T13" fmla="*/ 272 h 272"/>
                <a:gd name="T14" fmla="*/ 257 w 272"/>
                <a:gd name="T15" fmla="*/ 272 h 272"/>
                <a:gd name="T16" fmla="*/ 272 w 272"/>
                <a:gd name="T17" fmla="*/ 2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72">
                  <a:moveTo>
                    <a:pt x="272" y="257"/>
                  </a:moveTo>
                  <a:cubicBezTo>
                    <a:pt x="272" y="137"/>
                    <a:pt x="272" y="137"/>
                    <a:pt x="272" y="137"/>
                  </a:cubicBezTo>
                  <a:cubicBezTo>
                    <a:pt x="272" y="62"/>
                    <a:pt x="211" y="0"/>
                    <a:pt x="135" y="0"/>
                  </a:cubicBezTo>
                  <a:cubicBezTo>
                    <a:pt x="101" y="0"/>
                    <a:pt x="101" y="0"/>
                    <a:pt x="101" y="0"/>
                  </a:cubicBezTo>
                  <a:cubicBezTo>
                    <a:pt x="61" y="0"/>
                    <a:pt x="25" y="18"/>
                    <a:pt x="0" y="46"/>
                  </a:cubicBezTo>
                  <a:cubicBezTo>
                    <a:pt x="65" y="66"/>
                    <a:pt x="113" y="127"/>
                    <a:pt x="113" y="199"/>
                  </a:cubicBezTo>
                  <a:cubicBezTo>
                    <a:pt x="113" y="272"/>
                    <a:pt x="113" y="272"/>
                    <a:pt x="113" y="272"/>
                  </a:cubicBezTo>
                  <a:cubicBezTo>
                    <a:pt x="257" y="272"/>
                    <a:pt x="257" y="272"/>
                    <a:pt x="257" y="272"/>
                  </a:cubicBezTo>
                  <a:cubicBezTo>
                    <a:pt x="265" y="272"/>
                    <a:pt x="272" y="265"/>
                    <a:pt x="272" y="257"/>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6" name="Freeform 50">
              <a:extLst>
                <a:ext uri="{FF2B5EF4-FFF2-40B4-BE49-F238E27FC236}">
                  <a16:creationId xmlns:a16="http://schemas.microsoft.com/office/drawing/2014/main" id="{6C1759B4-4EB2-40C8-A066-5CD81B938121}"/>
                </a:ext>
              </a:extLst>
            </p:cNvPr>
            <p:cNvSpPr>
              <a:spLocks/>
            </p:cNvSpPr>
            <p:nvPr userDrawn="1"/>
          </p:nvSpPr>
          <p:spPr bwMode="auto">
            <a:xfrm>
              <a:off x="14328775" y="4256088"/>
              <a:ext cx="246063" cy="254000"/>
            </a:xfrm>
            <a:custGeom>
              <a:avLst/>
              <a:gdLst>
                <a:gd name="T0" fmla="*/ 211 w 211"/>
                <a:gd name="T1" fmla="*/ 70 h 218"/>
                <a:gd name="T2" fmla="*/ 109 w 211"/>
                <a:gd name="T3" fmla="*/ 0 h 218"/>
                <a:gd name="T4" fmla="*/ 0 w 211"/>
                <a:gd name="T5" fmla="*/ 109 h 218"/>
                <a:gd name="T6" fmla="*/ 109 w 211"/>
                <a:gd name="T7" fmla="*/ 218 h 218"/>
                <a:gd name="T8" fmla="*/ 166 w 211"/>
                <a:gd name="T9" fmla="*/ 201 h 218"/>
                <a:gd name="T10" fmla="*/ 163 w 211"/>
                <a:gd name="T11" fmla="*/ 172 h 218"/>
                <a:gd name="T12" fmla="*/ 211 w 211"/>
                <a:gd name="T13" fmla="*/ 70 h 218"/>
              </a:gdLst>
              <a:ahLst/>
              <a:cxnLst>
                <a:cxn ang="0">
                  <a:pos x="T0" y="T1"/>
                </a:cxn>
                <a:cxn ang="0">
                  <a:pos x="T2" y="T3"/>
                </a:cxn>
                <a:cxn ang="0">
                  <a:pos x="T4" y="T5"/>
                </a:cxn>
                <a:cxn ang="0">
                  <a:pos x="T6" y="T7"/>
                </a:cxn>
                <a:cxn ang="0">
                  <a:pos x="T8" y="T9"/>
                </a:cxn>
                <a:cxn ang="0">
                  <a:pos x="T10" y="T11"/>
                </a:cxn>
                <a:cxn ang="0">
                  <a:pos x="T12" y="T13"/>
                </a:cxn>
              </a:cxnLst>
              <a:rect l="0" t="0" r="r" b="b"/>
              <a:pathLst>
                <a:path w="211" h="218">
                  <a:moveTo>
                    <a:pt x="211" y="70"/>
                  </a:moveTo>
                  <a:cubicBezTo>
                    <a:pt x="195" y="29"/>
                    <a:pt x="156" y="0"/>
                    <a:pt x="109" y="0"/>
                  </a:cubicBezTo>
                  <a:cubicBezTo>
                    <a:pt x="49" y="0"/>
                    <a:pt x="0" y="49"/>
                    <a:pt x="0" y="109"/>
                  </a:cubicBezTo>
                  <a:cubicBezTo>
                    <a:pt x="0" y="169"/>
                    <a:pt x="49" y="218"/>
                    <a:pt x="109" y="218"/>
                  </a:cubicBezTo>
                  <a:cubicBezTo>
                    <a:pt x="130" y="218"/>
                    <a:pt x="150" y="212"/>
                    <a:pt x="166" y="201"/>
                  </a:cubicBezTo>
                  <a:cubicBezTo>
                    <a:pt x="164" y="192"/>
                    <a:pt x="163" y="182"/>
                    <a:pt x="163" y="172"/>
                  </a:cubicBezTo>
                  <a:cubicBezTo>
                    <a:pt x="163" y="131"/>
                    <a:pt x="182" y="95"/>
                    <a:pt x="211" y="70"/>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7" name="Freeform 51">
              <a:extLst>
                <a:ext uri="{FF2B5EF4-FFF2-40B4-BE49-F238E27FC236}">
                  <a16:creationId xmlns:a16="http://schemas.microsoft.com/office/drawing/2014/main" id="{5EC4F316-E5EE-4A19-B926-03D5F2B5901E}"/>
                </a:ext>
              </a:extLst>
            </p:cNvPr>
            <p:cNvSpPr>
              <a:spLocks/>
            </p:cNvSpPr>
            <p:nvPr userDrawn="1"/>
          </p:nvSpPr>
          <p:spPr bwMode="auto">
            <a:xfrm>
              <a:off x="14276388" y="4530726"/>
              <a:ext cx="319088" cy="317500"/>
            </a:xfrm>
            <a:custGeom>
              <a:avLst/>
              <a:gdLst>
                <a:gd name="T0" fmla="*/ 273 w 273"/>
                <a:gd name="T1" fmla="*/ 46 h 272"/>
                <a:gd name="T2" fmla="*/ 171 w 273"/>
                <a:gd name="T3" fmla="*/ 0 h 272"/>
                <a:gd name="T4" fmla="*/ 137 w 273"/>
                <a:gd name="T5" fmla="*/ 0 h 272"/>
                <a:gd name="T6" fmla="*/ 0 w 273"/>
                <a:gd name="T7" fmla="*/ 137 h 272"/>
                <a:gd name="T8" fmla="*/ 0 w 273"/>
                <a:gd name="T9" fmla="*/ 257 h 272"/>
                <a:gd name="T10" fmla="*/ 15 w 273"/>
                <a:gd name="T11" fmla="*/ 272 h 272"/>
                <a:gd name="T12" fmla="*/ 160 w 273"/>
                <a:gd name="T13" fmla="*/ 272 h 272"/>
                <a:gd name="T14" fmla="*/ 160 w 273"/>
                <a:gd name="T15" fmla="*/ 199 h 272"/>
                <a:gd name="T16" fmla="*/ 273 w 273"/>
                <a:gd name="T1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72">
                  <a:moveTo>
                    <a:pt x="273" y="46"/>
                  </a:moveTo>
                  <a:cubicBezTo>
                    <a:pt x="248" y="18"/>
                    <a:pt x="212" y="0"/>
                    <a:pt x="171" y="0"/>
                  </a:cubicBezTo>
                  <a:cubicBezTo>
                    <a:pt x="137" y="0"/>
                    <a:pt x="137" y="0"/>
                    <a:pt x="137" y="0"/>
                  </a:cubicBezTo>
                  <a:cubicBezTo>
                    <a:pt x="62" y="0"/>
                    <a:pt x="0" y="62"/>
                    <a:pt x="0" y="137"/>
                  </a:cubicBezTo>
                  <a:cubicBezTo>
                    <a:pt x="0" y="257"/>
                    <a:pt x="0" y="257"/>
                    <a:pt x="0" y="257"/>
                  </a:cubicBezTo>
                  <a:cubicBezTo>
                    <a:pt x="0" y="265"/>
                    <a:pt x="7" y="272"/>
                    <a:pt x="15" y="272"/>
                  </a:cubicBezTo>
                  <a:cubicBezTo>
                    <a:pt x="160" y="272"/>
                    <a:pt x="160" y="272"/>
                    <a:pt x="160" y="272"/>
                  </a:cubicBezTo>
                  <a:cubicBezTo>
                    <a:pt x="160" y="199"/>
                    <a:pt x="160" y="199"/>
                    <a:pt x="160" y="199"/>
                  </a:cubicBezTo>
                  <a:cubicBezTo>
                    <a:pt x="160" y="127"/>
                    <a:pt x="207" y="66"/>
                    <a:pt x="273" y="46"/>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8" name="Freeform 52">
              <a:extLst>
                <a:ext uri="{FF2B5EF4-FFF2-40B4-BE49-F238E27FC236}">
                  <a16:creationId xmlns:a16="http://schemas.microsoft.com/office/drawing/2014/main" id="{36C825B3-F52A-4FC0-A256-075D926D8EC1}"/>
                </a:ext>
              </a:extLst>
            </p:cNvPr>
            <p:cNvSpPr>
              <a:spLocks/>
            </p:cNvSpPr>
            <p:nvPr userDrawn="1"/>
          </p:nvSpPr>
          <p:spPr bwMode="auto">
            <a:xfrm>
              <a:off x="14493875" y="4603751"/>
              <a:ext cx="358775" cy="315913"/>
            </a:xfrm>
            <a:custGeom>
              <a:avLst/>
              <a:gdLst>
                <a:gd name="T0" fmla="*/ 171 w 308"/>
                <a:gd name="T1" fmla="*/ 0 h 271"/>
                <a:gd name="T2" fmla="*/ 137 w 308"/>
                <a:gd name="T3" fmla="*/ 0 h 271"/>
                <a:gd name="T4" fmla="*/ 0 w 308"/>
                <a:gd name="T5" fmla="*/ 137 h 271"/>
                <a:gd name="T6" fmla="*/ 0 w 308"/>
                <a:gd name="T7" fmla="*/ 256 h 271"/>
                <a:gd name="T8" fmla="*/ 15 w 308"/>
                <a:gd name="T9" fmla="*/ 271 h 271"/>
                <a:gd name="T10" fmla="*/ 293 w 308"/>
                <a:gd name="T11" fmla="*/ 271 h 271"/>
                <a:gd name="T12" fmla="*/ 308 w 308"/>
                <a:gd name="T13" fmla="*/ 256 h 271"/>
                <a:gd name="T14" fmla="*/ 308 w 308"/>
                <a:gd name="T15" fmla="*/ 137 h 271"/>
                <a:gd name="T16" fmla="*/ 171 w 308"/>
                <a:gd name="T1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71">
                  <a:moveTo>
                    <a:pt x="171" y="0"/>
                  </a:moveTo>
                  <a:cubicBezTo>
                    <a:pt x="137" y="0"/>
                    <a:pt x="137" y="0"/>
                    <a:pt x="137" y="0"/>
                  </a:cubicBezTo>
                  <a:cubicBezTo>
                    <a:pt x="61" y="0"/>
                    <a:pt x="0" y="61"/>
                    <a:pt x="0" y="137"/>
                  </a:cubicBezTo>
                  <a:cubicBezTo>
                    <a:pt x="0" y="256"/>
                    <a:pt x="0" y="256"/>
                    <a:pt x="0" y="256"/>
                  </a:cubicBezTo>
                  <a:cubicBezTo>
                    <a:pt x="0" y="265"/>
                    <a:pt x="7" y="271"/>
                    <a:pt x="15" y="271"/>
                  </a:cubicBezTo>
                  <a:cubicBezTo>
                    <a:pt x="293" y="271"/>
                    <a:pt x="293" y="271"/>
                    <a:pt x="293" y="271"/>
                  </a:cubicBezTo>
                  <a:cubicBezTo>
                    <a:pt x="301" y="271"/>
                    <a:pt x="308" y="265"/>
                    <a:pt x="308" y="256"/>
                  </a:cubicBezTo>
                  <a:cubicBezTo>
                    <a:pt x="308" y="137"/>
                    <a:pt x="308" y="137"/>
                    <a:pt x="308" y="137"/>
                  </a:cubicBezTo>
                  <a:cubicBezTo>
                    <a:pt x="308" y="61"/>
                    <a:pt x="246" y="0"/>
                    <a:pt x="171" y="0"/>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9" name="Oval 53">
              <a:extLst>
                <a:ext uri="{FF2B5EF4-FFF2-40B4-BE49-F238E27FC236}">
                  <a16:creationId xmlns:a16="http://schemas.microsoft.com/office/drawing/2014/main" id="{6D4BCE45-C26D-4FEA-B90A-B34CF6844BE1}"/>
                </a:ext>
              </a:extLst>
            </p:cNvPr>
            <p:cNvSpPr>
              <a:spLocks noChangeArrowheads="1"/>
            </p:cNvSpPr>
            <p:nvPr userDrawn="1"/>
          </p:nvSpPr>
          <p:spPr bwMode="auto">
            <a:xfrm>
              <a:off x="14546263" y="4327526"/>
              <a:ext cx="254000" cy="255588"/>
            </a:xfrm>
            <a:prstGeom prst="ellipse">
              <a:avLst/>
            </a:pr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5" name="textruta 34">
            <a:hlinkClick r:id="rId3" action="ppaction://hlinksldjump"/>
            <a:extLst>
              <a:ext uri="{FF2B5EF4-FFF2-40B4-BE49-F238E27FC236}">
                <a16:creationId xmlns:a16="http://schemas.microsoft.com/office/drawing/2014/main" id="{AD1FFD0C-AC9D-4360-B2C3-C00D6EFD15FF}"/>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4"/>
                </a:solidFill>
              </a:rPr>
              <a:t>Checklistor</a:t>
            </a:r>
          </a:p>
        </p:txBody>
      </p:sp>
      <p:sp>
        <p:nvSpPr>
          <p:cNvPr id="36" name="textruta 35">
            <a:hlinkClick r:id="rId4" action="ppaction://hlinksldjump"/>
            <a:extLst>
              <a:ext uri="{FF2B5EF4-FFF2-40B4-BE49-F238E27FC236}">
                <a16:creationId xmlns:a16="http://schemas.microsoft.com/office/drawing/2014/main" id="{82F792EA-474C-4C3B-883A-FBB698499919}"/>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4"/>
                </a:solidFill>
              </a:rPr>
              <a:t>Meny</a:t>
            </a:r>
          </a:p>
        </p:txBody>
      </p:sp>
    </p:spTree>
    <p:extLst>
      <p:ext uri="{BB962C8B-B14F-4D97-AF65-F5344CB8AC3E}">
        <p14:creationId xmlns:p14="http://schemas.microsoft.com/office/powerpoint/2010/main" val="118632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_9. Endast text">
    <p:bg>
      <p:bgPr>
        <a:solidFill>
          <a:schemeClr val="bg1"/>
        </a:solidFill>
        <a:effectLst/>
      </p:bgPr>
    </p:bg>
    <p:spTree>
      <p:nvGrpSpPr>
        <p:cNvPr id="1" name=""/>
        <p:cNvGrpSpPr/>
        <p:nvPr/>
      </p:nvGrpSpPr>
      <p:grpSpPr>
        <a:xfrm>
          <a:off x="0" y="0"/>
          <a:ext cx="0" cy="0"/>
          <a:chOff x="0" y="0"/>
          <a:chExt cx="0" cy="0"/>
        </a:xfrm>
      </p:grpSpPr>
      <p:pic>
        <p:nvPicPr>
          <p:cNvPr id="106" name="Bildobjekt 105" descr="En bild som visar objekt, klocka, byggnad&#10;&#10;Automatiskt genererad beskrivning">
            <a:extLst>
              <a:ext uri="{FF2B5EF4-FFF2-40B4-BE49-F238E27FC236}">
                <a16:creationId xmlns:a16="http://schemas.microsoft.com/office/drawing/2014/main" id="{98DFADD3-54C1-418B-B20F-E1EC6AF16A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9641" y="-1"/>
            <a:ext cx="7187292" cy="6858001"/>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userDrawn="1">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4"/>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4"/>
                </a:solidFill>
              </a:defRPr>
            </a:lvl1pPr>
            <a:lvl2pPr>
              <a:defRPr sz="2000"/>
            </a:lvl2pPr>
            <a:lvl3pPr>
              <a:defRPr sz="2000"/>
            </a:lvl3pPr>
            <a:lvl4pPr>
              <a:defRPr sz="2000"/>
            </a:lvl4pPr>
            <a:lvl5pPr>
              <a:defRPr sz="2000"/>
            </a:lvl5pPr>
          </a:lstStyle>
          <a:p>
            <a:pPr lvl="0"/>
            <a:r>
              <a:rPr lang="sv-SE"/>
              <a:t>xx</a:t>
            </a:r>
          </a:p>
        </p:txBody>
      </p:sp>
      <p:grpSp>
        <p:nvGrpSpPr>
          <p:cNvPr id="103" name="Grupp 102">
            <a:extLst>
              <a:ext uri="{FF2B5EF4-FFF2-40B4-BE49-F238E27FC236}">
                <a16:creationId xmlns:a16="http://schemas.microsoft.com/office/drawing/2014/main" id="{F4030DEE-7FFE-4FF8-B0F1-A861FDC5B0E9}"/>
              </a:ext>
            </a:extLst>
          </p:cNvPr>
          <p:cNvGrpSpPr>
            <a:grpSpLocks noChangeAspect="1"/>
          </p:cNvGrpSpPr>
          <p:nvPr userDrawn="1"/>
        </p:nvGrpSpPr>
        <p:grpSpPr>
          <a:xfrm>
            <a:off x="14400" y="2116800"/>
            <a:ext cx="5277741" cy="1036800"/>
            <a:chOff x="13279438" y="4268788"/>
            <a:chExt cx="7418387" cy="1457325"/>
          </a:xfrm>
        </p:grpSpPr>
        <p:sp>
          <p:nvSpPr>
            <p:cNvPr id="27" name="Oval 21">
              <a:extLst>
                <a:ext uri="{FF2B5EF4-FFF2-40B4-BE49-F238E27FC236}">
                  <a16:creationId xmlns:a16="http://schemas.microsoft.com/office/drawing/2014/main" id="{B7B9DDB2-C222-4B75-8942-760CAA66CA79}"/>
                </a:ext>
              </a:extLst>
            </p:cNvPr>
            <p:cNvSpPr>
              <a:spLocks noChangeArrowheads="1"/>
            </p:cNvSpPr>
            <p:nvPr userDrawn="1"/>
          </p:nvSpPr>
          <p:spPr bwMode="auto">
            <a:xfrm>
              <a:off x="14351000" y="4416426"/>
              <a:ext cx="1163638"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2">
              <a:extLst>
                <a:ext uri="{FF2B5EF4-FFF2-40B4-BE49-F238E27FC236}">
                  <a16:creationId xmlns:a16="http://schemas.microsoft.com/office/drawing/2014/main" id="{34B0B4E2-27D5-4E25-942E-BB22D8FB63A7}"/>
                </a:ext>
              </a:extLst>
            </p:cNvPr>
            <p:cNvSpPr>
              <a:spLocks noEditPoints="1"/>
            </p:cNvSpPr>
            <p:nvPr userDrawn="1"/>
          </p:nvSpPr>
          <p:spPr bwMode="auto">
            <a:xfrm>
              <a:off x="14203363" y="4268788"/>
              <a:ext cx="1457325" cy="1457325"/>
            </a:xfrm>
            <a:custGeom>
              <a:avLst/>
              <a:gdLst>
                <a:gd name="T0" fmla="*/ 625 w 1249"/>
                <a:gd name="T1" fmla="*/ 126 h 1249"/>
                <a:gd name="T2" fmla="*/ 126 w 1249"/>
                <a:gd name="T3" fmla="*/ 625 h 1249"/>
                <a:gd name="T4" fmla="*/ 625 w 1249"/>
                <a:gd name="T5" fmla="*/ 1123 h 1249"/>
                <a:gd name="T6" fmla="*/ 1124 w 1249"/>
                <a:gd name="T7" fmla="*/ 625 h 1249"/>
                <a:gd name="T8" fmla="*/ 625 w 1249"/>
                <a:gd name="T9" fmla="*/ 126 h 1249"/>
                <a:gd name="T10" fmla="*/ 625 w 1249"/>
                <a:gd name="T11" fmla="*/ 1249 h 1249"/>
                <a:gd name="T12" fmla="*/ 0 w 1249"/>
                <a:gd name="T13" fmla="*/ 625 h 1249"/>
                <a:gd name="T14" fmla="*/ 625 w 1249"/>
                <a:gd name="T15" fmla="*/ 0 h 1249"/>
                <a:gd name="T16" fmla="*/ 1249 w 1249"/>
                <a:gd name="T17" fmla="*/ 625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6"/>
                  </a:moveTo>
                  <a:cubicBezTo>
                    <a:pt x="350" y="126"/>
                    <a:pt x="126" y="350"/>
                    <a:pt x="126" y="625"/>
                  </a:cubicBezTo>
                  <a:cubicBezTo>
                    <a:pt x="126" y="900"/>
                    <a:pt x="350" y="1123"/>
                    <a:pt x="625" y="1123"/>
                  </a:cubicBezTo>
                  <a:cubicBezTo>
                    <a:pt x="900" y="1123"/>
                    <a:pt x="1124" y="900"/>
                    <a:pt x="1124" y="625"/>
                  </a:cubicBezTo>
                  <a:cubicBezTo>
                    <a:pt x="1124" y="350"/>
                    <a:pt x="900" y="126"/>
                    <a:pt x="625" y="126"/>
                  </a:cubicBezTo>
                  <a:moveTo>
                    <a:pt x="625" y="1249"/>
                  </a:moveTo>
                  <a:cubicBezTo>
                    <a:pt x="280" y="1249"/>
                    <a:pt x="0" y="969"/>
                    <a:pt x="0" y="625"/>
                  </a:cubicBezTo>
                  <a:cubicBezTo>
                    <a:pt x="0" y="280"/>
                    <a:pt x="280" y="0"/>
                    <a:pt x="625" y="0"/>
                  </a:cubicBezTo>
                  <a:cubicBezTo>
                    <a:pt x="969" y="0"/>
                    <a:pt x="1249" y="280"/>
                    <a:pt x="1249" y="625"/>
                  </a:cubicBezTo>
                  <a:cubicBezTo>
                    <a:pt x="1249" y="969"/>
                    <a:pt x="969" y="1249"/>
                    <a:pt x="625" y="1249"/>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Oval 23">
              <a:extLst>
                <a:ext uri="{FF2B5EF4-FFF2-40B4-BE49-F238E27FC236}">
                  <a16:creationId xmlns:a16="http://schemas.microsoft.com/office/drawing/2014/main" id="{95D29EC2-B644-4C9B-8974-67F9CFF67B6E}"/>
                </a:ext>
              </a:extLst>
            </p:cNvPr>
            <p:cNvSpPr>
              <a:spLocks noChangeArrowheads="1"/>
            </p:cNvSpPr>
            <p:nvPr userDrawn="1"/>
          </p:nvSpPr>
          <p:spPr bwMode="auto">
            <a:xfrm>
              <a:off x="14351000" y="4416426"/>
              <a:ext cx="1163638"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4">
              <a:extLst>
                <a:ext uri="{FF2B5EF4-FFF2-40B4-BE49-F238E27FC236}">
                  <a16:creationId xmlns:a16="http://schemas.microsoft.com/office/drawing/2014/main" id="{2BC019F1-169E-425D-94E1-AA518E44C587}"/>
                </a:ext>
              </a:extLst>
            </p:cNvPr>
            <p:cNvSpPr>
              <a:spLocks/>
            </p:cNvSpPr>
            <p:nvPr userDrawn="1"/>
          </p:nvSpPr>
          <p:spPr bwMode="auto">
            <a:xfrm>
              <a:off x="13279438" y="4665663"/>
              <a:ext cx="1038225" cy="612775"/>
            </a:xfrm>
            <a:custGeom>
              <a:avLst/>
              <a:gdLst>
                <a:gd name="T0" fmla="*/ 0 w 654"/>
                <a:gd name="T1" fmla="*/ 386 h 386"/>
                <a:gd name="T2" fmla="*/ 654 w 654"/>
                <a:gd name="T3" fmla="*/ 386 h 386"/>
                <a:gd name="T4" fmla="*/ 654 w 654"/>
                <a:gd name="T5" fmla="*/ 0 h 386"/>
                <a:gd name="T6" fmla="*/ 0 w 654"/>
                <a:gd name="T7" fmla="*/ 0 h 386"/>
                <a:gd name="T8" fmla="*/ 0 w 654"/>
                <a:gd name="T9" fmla="*/ 386 h 386"/>
                <a:gd name="T10" fmla="*/ 0 w 654"/>
                <a:gd name="T11" fmla="*/ 386 h 386"/>
              </a:gdLst>
              <a:ahLst/>
              <a:cxnLst>
                <a:cxn ang="0">
                  <a:pos x="T0" y="T1"/>
                </a:cxn>
                <a:cxn ang="0">
                  <a:pos x="T2" y="T3"/>
                </a:cxn>
                <a:cxn ang="0">
                  <a:pos x="T4" y="T5"/>
                </a:cxn>
                <a:cxn ang="0">
                  <a:pos x="T6" y="T7"/>
                </a:cxn>
                <a:cxn ang="0">
                  <a:pos x="T8" y="T9"/>
                </a:cxn>
                <a:cxn ang="0">
                  <a:pos x="T10" y="T11"/>
                </a:cxn>
              </a:cxnLst>
              <a:rect l="0" t="0" r="r" b="b"/>
              <a:pathLst>
                <a:path w="654" h="386">
                  <a:moveTo>
                    <a:pt x="0" y="386"/>
                  </a:moveTo>
                  <a:lnTo>
                    <a:pt x="654" y="386"/>
                  </a:lnTo>
                  <a:lnTo>
                    <a:pt x="654" y="0"/>
                  </a:lnTo>
                  <a:lnTo>
                    <a:pt x="0" y="0"/>
                  </a:lnTo>
                  <a:lnTo>
                    <a:pt x="0" y="386"/>
                  </a:lnTo>
                  <a:lnTo>
                    <a:pt x="0" y="386"/>
                  </a:lnTo>
                  <a:close/>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25">
              <a:extLst>
                <a:ext uri="{FF2B5EF4-FFF2-40B4-BE49-F238E27FC236}">
                  <a16:creationId xmlns:a16="http://schemas.microsoft.com/office/drawing/2014/main" id="{B00ECF45-7E71-404B-AB57-B7F93D51810E}"/>
                </a:ext>
              </a:extLst>
            </p:cNvPr>
            <p:cNvSpPr>
              <a:spLocks/>
            </p:cNvSpPr>
            <p:nvPr userDrawn="1"/>
          </p:nvSpPr>
          <p:spPr bwMode="auto">
            <a:xfrm>
              <a:off x="15544800" y="4665663"/>
              <a:ext cx="5153025" cy="612775"/>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26">
              <a:extLst>
                <a:ext uri="{FF2B5EF4-FFF2-40B4-BE49-F238E27FC236}">
                  <a16:creationId xmlns:a16="http://schemas.microsoft.com/office/drawing/2014/main" id="{B576F746-DBFE-4EA2-A7C5-C6B22143969D}"/>
                </a:ext>
              </a:extLst>
            </p:cNvPr>
            <p:cNvSpPr>
              <a:spLocks/>
            </p:cNvSpPr>
            <p:nvPr userDrawn="1"/>
          </p:nvSpPr>
          <p:spPr bwMode="auto">
            <a:xfrm>
              <a:off x="16084550" y="4791076"/>
              <a:ext cx="304800" cy="368300"/>
            </a:xfrm>
            <a:custGeom>
              <a:avLst/>
              <a:gdLst>
                <a:gd name="T0" fmla="*/ 0 w 192"/>
                <a:gd name="T1" fmla="*/ 232 h 232"/>
                <a:gd name="T2" fmla="*/ 0 w 192"/>
                <a:gd name="T3" fmla="*/ 0 h 232"/>
                <a:gd name="T4" fmla="*/ 42 w 192"/>
                <a:gd name="T5" fmla="*/ 0 h 232"/>
                <a:gd name="T6" fmla="*/ 42 w 192"/>
                <a:gd name="T7" fmla="*/ 106 h 232"/>
                <a:gd name="T8" fmla="*/ 43 w 192"/>
                <a:gd name="T9" fmla="*/ 106 h 232"/>
                <a:gd name="T10" fmla="*/ 131 w 192"/>
                <a:gd name="T11" fmla="*/ 0 h 232"/>
                <a:gd name="T12" fmla="*/ 183 w 192"/>
                <a:gd name="T13" fmla="*/ 0 h 232"/>
                <a:gd name="T14" fmla="*/ 87 w 192"/>
                <a:gd name="T15" fmla="*/ 116 h 232"/>
                <a:gd name="T16" fmla="*/ 192 w 192"/>
                <a:gd name="T17" fmla="*/ 232 h 232"/>
                <a:gd name="T18" fmla="*/ 137 w 192"/>
                <a:gd name="T19" fmla="*/ 232 h 232"/>
                <a:gd name="T20" fmla="*/ 43 w 192"/>
                <a:gd name="T21" fmla="*/ 127 h 232"/>
                <a:gd name="T22" fmla="*/ 42 w 192"/>
                <a:gd name="T23" fmla="*/ 127 h 232"/>
                <a:gd name="T24" fmla="*/ 42 w 192"/>
                <a:gd name="T25" fmla="*/ 232 h 232"/>
                <a:gd name="T26" fmla="*/ 0 w 192"/>
                <a:gd name="T2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32">
                  <a:moveTo>
                    <a:pt x="0" y="232"/>
                  </a:moveTo>
                  <a:lnTo>
                    <a:pt x="0" y="0"/>
                  </a:lnTo>
                  <a:lnTo>
                    <a:pt x="42" y="0"/>
                  </a:lnTo>
                  <a:lnTo>
                    <a:pt x="42" y="106"/>
                  </a:lnTo>
                  <a:lnTo>
                    <a:pt x="43" y="106"/>
                  </a:lnTo>
                  <a:lnTo>
                    <a:pt x="131" y="0"/>
                  </a:lnTo>
                  <a:lnTo>
                    <a:pt x="183" y="0"/>
                  </a:lnTo>
                  <a:lnTo>
                    <a:pt x="87" y="116"/>
                  </a:lnTo>
                  <a:lnTo>
                    <a:pt x="192" y="232"/>
                  </a:lnTo>
                  <a:lnTo>
                    <a:pt x="137" y="232"/>
                  </a:lnTo>
                  <a:lnTo>
                    <a:pt x="43" y="127"/>
                  </a:lnTo>
                  <a:lnTo>
                    <a:pt x="42" y="127"/>
                  </a:lnTo>
                  <a:lnTo>
                    <a:pt x="42" y="232"/>
                  </a:lnTo>
                  <a:lnTo>
                    <a:pt x="0"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7">
              <a:extLst>
                <a:ext uri="{FF2B5EF4-FFF2-40B4-BE49-F238E27FC236}">
                  <a16:creationId xmlns:a16="http://schemas.microsoft.com/office/drawing/2014/main" id="{A470A1C9-F26F-4149-8B70-4002F343AE72}"/>
                </a:ext>
              </a:extLst>
            </p:cNvPr>
            <p:cNvSpPr>
              <a:spLocks noEditPoints="1"/>
            </p:cNvSpPr>
            <p:nvPr userDrawn="1"/>
          </p:nvSpPr>
          <p:spPr bwMode="auto">
            <a:xfrm>
              <a:off x="16392525" y="4791076"/>
              <a:ext cx="354013"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8">
              <a:extLst>
                <a:ext uri="{FF2B5EF4-FFF2-40B4-BE49-F238E27FC236}">
                  <a16:creationId xmlns:a16="http://schemas.microsoft.com/office/drawing/2014/main" id="{D61C61F9-9B61-4487-A258-5D8B7B80C4A3}"/>
                </a:ext>
              </a:extLst>
            </p:cNvPr>
            <p:cNvSpPr>
              <a:spLocks noEditPoints="1"/>
            </p:cNvSpPr>
            <p:nvPr userDrawn="1"/>
          </p:nvSpPr>
          <p:spPr bwMode="auto">
            <a:xfrm>
              <a:off x="16786225" y="4791076"/>
              <a:ext cx="295275" cy="368300"/>
            </a:xfrm>
            <a:custGeom>
              <a:avLst/>
              <a:gdLst>
                <a:gd name="T0" fmla="*/ 234 w 253"/>
                <a:gd name="T1" fmla="*/ 95 h 316"/>
                <a:gd name="T2" fmla="*/ 216 w 253"/>
                <a:gd name="T3" fmla="*/ 151 h 316"/>
                <a:gd name="T4" fmla="*/ 159 w 253"/>
                <a:gd name="T5" fmla="*/ 185 h 316"/>
                <a:gd name="T6" fmla="*/ 159 w 253"/>
                <a:gd name="T7" fmla="*/ 186 h 316"/>
                <a:gd name="T8" fmla="*/ 253 w 253"/>
                <a:gd name="T9" fmla="*/ 316 h 316"/>
                <a:gd name="T10" fmla="*/ 184 w 253"/>
                <a:gd name="T11" fmla="*/ 316 h 316"/>
                <a:gd name="T12" fmla="*/ 97 w 253"/>
                <a:gd name="T13" fmla="*/ 194 h 316"/>
                <a:gd name="T14" fmla="*/ 58 w 253"/>
                <a:gd name="T15" fmla="*/ 194 h 316"/>
                <a:gd name="T16" fmla="*/ 58 w 253"/>
                <a:gd name="T17" fmla="*/ 316 h 316"/>
                <a:gd name="T18" fmla="*/ 0 w 253"/>
                <a:gd name="T19" fmla="*/ 316 h 316"/>
                <a:gd name="T20" fmla="*/ 0 w 253"/>
                <a:gd name="T21" fmla="*/ 0 h 316"/>
                <a:gd name="T22" fmla="*/ 96 w 253"/>
                <a:gd name="T23" fmla="*/ 0 h 316"/>
                <a:gd name="T24" fmla="*/ 140 w 253"/>
                <a:gd name="T25" fmla="*/ 3 h 316"/>
                <a:gd name="T26" fmla="*/ 176 w 253"/>
                <a:gd name="T27" fmla="*/ 11 h 316"/>
                <a:gd name="T28" fmla="*/ 219 w 253"/>
                <a:gd name="T29" fmla="*/ 42 h 316"/>
                <a:gd name="T30" fmla="*/ 234 w 253"/>
                <a:gd name="T31" fmla="*/ 95 h 316"/>
                <a:gd name="T32" fmla="*/ 86 w 253"/>
                <a:gd name="T33" fmla="*/ 145 h 316"/>
                <a:gd name="T34" fmla="*/ 120 w 253"/>
                <a:gd name="T35" fmla="*/ 144 h 316"/>
                <a:gd name="T36" fmla="*/ 143 w 253"/>
                <a:gd name="T37" fmla="*/ 138 h 316"/>
                <a:gd name="T38" fmla="*/ 168 w 253"/>
                <a:gd name="T39" fmla="*/ 120 h 316"/>
                <a:gd name="T40" fmla="*/ 174 w 253"/>
                <a:gd name="T41" fmla="*/ 94 h 316"/>
                <a:gd name="T42" fmla="*/ 169 w 253"/>
                <a:gd name="T43" fmla="*/ 71 h 316"/>
                <a:gd name="T44" fmla="*/ 151 w 253"/>
                <a:gd name="T45" fmla="*/ 56 h 316"/>
                <a:gd name="T46" fmla="*/ 130 w 253"/>
                <a:gd name="T47" fmla="*/ 50 h 316"/>
                <a:gd name="T48" fmla="*/ 99 w 253"/>
                <a:gd name="T49" fmla="*/ 48 h 316"/>
                <a:gd name="T50" fmla="*/ 58 w 253"/>
                <a:gd name="T51" fmla="*/ 48 h 316"/>
                <a:gd name="T52" fmla="*/ 58 w 253"/>
                <a:gd name="T53" fmla="*/ 145 h 316"/>
                <a:gd name="T54" fmla="*/ 86 w 253"/>
                <a:gd name="T55" fmla="*/ 1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316">
                  <a:moveTo>
                    <a:pt x="234" y="95"/>
                  </a:moveTo>
                  <a:cubicBezTo>
                    <a:pt x="234" y="117"/>
                    <a:pt x="228" y="136"/>
                    <a:pt x="216" y="151"/>
                  </a:cubicBezTo>
                  <a:cubicBezTo>
                    <a:pt x="203" y="166"/>
                    <a:pt x="184" y="178"/>
                    <a:pt x="159" y="185"/>
                  </a:cubicBezTo>
                  <a:cubicBezTo>
                    <a:pt x="159" y="186"/>
                    <a:pt x="159" y="186"/>
                    <a:pt x="159" y="186"/>
                  </a:cubicBezTo>
                  <a:cubicBezTo>
                    <a:pt x="253" y="316"/>
                    <a:pt x="253" y="316"/>
                    <a:pt x="253" y="316"/>
                  </a:cubicBezTo>
                  <a:cubicBezTo>
                    <a:pt x="184" y="316"/>
                    <a:pt x="184" y="316"/>
                    <a:pt x="184" y="316"/>
                  </a:cubicBezTo>
                  <a:cubicBezTo>
                    <a:pt x="97" y="194"/>
                    <a:pt x="97" y="194"/>
                    <a:pt x="97" y="194"/>
                  </a:cubicBezTo>
                  <a:cubicBezTo>
                    <a:pt x="58" y="194"/>
                    <a:pt x="58" y="194"/>
                    <a:pt x="58" y="194"/>
                  </a:cubicBezTo>
                  <a:cubicBezTo>
                    <a:pt x="58" y="316"/>
                    <a:pt x="58" y="316"/>
                    <a:pt x="58" y="316"/>
                  </a:cubicBezTo>
                  <a:cubicBezTo>
                    <a:pt x="0" y="316"/>
                    <a:pt x="0" y="316"/>
                    <a:pt x="0" y="316"/>
                  </a:cubicBezTo>
                  <a:cubicBezTo>
                    <a:pt x="0" y="0"/>
                    <a:pt x="0" y="0"/>
                    <a:pt x="0" y="0"/>
                  </a:cubicBezTo>
                  <a:cubicBezTo>
                    <a:pt x="96" y="0"/>
                    <a:pt x="96" y="0"/>
                    <a:pt x="96" y="0"/>
                  </a:cubicBezTo>
                  <a:cubicBezTo>
                    <a:pt x="112" y="0"/>
                    <a:pt x="127" y="1"/>
                    <a:pt x="140" y="3"/>
                  </a:cubicBezTo>
                  <a:cubicBezTo>
                    <a:pt x="154" y="4"/>
                    <a:pt x="166" y="7"/>
                    <a:pt x="176" y="11"/>
                  </a:cubicBezTo>
                  <a:cubicBezTo>
                    <a:pt x="194" y="18"/>
                    <a:pt x="209" y="28"/>
                    <a:pt x="219" y="42"/>
                  </a:cubicBezTo>
                  <a:cubicBezTo>
                    <a:pt x="229" y="56"/>
                    <a:pt x="234" y="74"/>
                    <a:pt x="234" y="95"/>
                  </a:cubicBezTo>
                  <a:close/>
                  <a:moveTo>
                    <a:pt x="86" y="145"/>
                  </a:moveTo>
                  <a:cubicBezTo>
                    <a:pt x="100" y="145"/>
                    <a:pt x="111" y="145"/>
                    <a:pt x="120" y="144"/>
                  </a:cubicBezTo>
                  <a:cubicBezTo>
                    <a:pt x="129" y="142"/>
                    <a:pt x="137" y="141"/>
                    <a:pt x="143" y="138"/>
                  </a:cubicBezTo>
                  <a:cubicBezTo>
                    <a:pt x="155" y="134"/>
                    <a:pt x="163" y="128"/>
                    <a:pt x="168" y="120"/>
                  </a:cubicBezTo>
                  <a:cubicBezTo>
                    <a:pt x="172" y="112"/>
                    <a:pt x="174" y="104"/>
                    <a:pt x="174" y="94"/>
                  </a:cubicBezTo>
                  <a:cubicBezTo>
                    <a:pt x="174" y="85"/>
                    <a:pt x="173" y="78"/>
                    <a:pt x="169" y="71"/>
                  </a:cubicBezTo>
                  <a:cubicBezTo>
                    <a:pt x="165" y="65"/>
                    <a:pt x="159" y="60"/>
                    <a:pt x="151" y="56"/>
                  </a:cubicBezTo>
                  <a:cubicBezTo>
                    <a:pt x="145" y="53"/>
                    <a:pt x="138" y="51"/>
                    <a:pt x="130" y="50"/>
                  </a:cubicBezTo>
                  <a:cubicBezTo>
                    <a:pt x="122" y="49"/>
                    <a:pt x="111" y="48"/>
                    <a:pt x="99" y="48"/>
                  </a:cubicBezTo>
                  <a:cubicBezTo>
                    <a:pt x="58" y="48"/>
                    <a:pt x="58" y="48"/>
                    <a:pt x="58" y="48"/>
                  </a:cubicBezTo>
                  <a:cubicBezTo>
                    <a:pt x="58" y="145"/>
                    <a:pt x="58" y="145"/>
                    <a:pt x="58" y="145"/>
                  </a:cubicBezTo>
                  <a:lnTo>
                    <a:pt x="86"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9">
              <a:extLst>
                <a:ext uri="{FF2B5EF4-FFF2-40B4-BE49-F238E27FC236}">
                  <a16:creationId xmlns:a16="http://schemas.microsoft.com/office/drawing/2014/main" id="{D4DE4EEB-D018-450A-8C6E-C63D1C247BA2}"/>
                </a:ext>
              </a:extLst>
            </p:cNvPr>
            <p:cNvSpPr>
              <a:spLocks/>
            </p:cNvSpPr>
            <p:nvPr userDrawn="1"/>
          </p:nvSpPr>
          <p:spPr bwMode="auto">
            <a:xfrm>
              <a:off x="17092613" y="4791076"/>
              <a:ext cx="304800" cy="368300"/>
            </a:xfrm>
            <a:custGeom>
              <a:avLst/>
              <a:gdLst>
                <a:gd name="T0" fmla="*/ 117 w 192"/>
                <a:gd name="T1" fmla="*/ 232 h 232"/>
                <a:gd name="T2" fmla="*/ 75 w 192"/>
                <a:gd name="T3" fmla="*/ 232 h 232"/>
                <a:gd name="T4" fmla="*/ 75 w 192"/>
                <a:gd name="T5" fmla="*/ 35 h 232"/>
                <a:gd name="T6" fmla="*/ 0 w 192"/>
                <a:gd name="T7" fmla="*/ 35 h 232"/>
                <a:gd name="T8" fmla="*/ 0 w 192"/>
                <a:gd name="T9" fmla="*/ 0 h 232"/>
                <a:gd name="T10" fmla="*/ 192 w 192"/>
                <a:gd name="T11" fmla="*/ 0 h 232"/>
                <a:gd name="T12" fmla="*/ 192 w 192"/>
                <a:gd name="T13" fmla="*/ 35 h 232"/>
                <a:gd name="T14" fmla="*/ 117 w 192"/>
                <a:gd name="T15" fmla="*/ 35 h 232"/>
                <a:gd name="T16" fmla="*/ 117 w 19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32">
                  <a:moveTo>
                    <a:pt x="117" y="232"/>
                  </a:moveTo>
                  <a:lnTo>
                    <a:pt x="75" y="232"/>
                  </a:lnTo>
                  <a:lnTo>
                    <a:pt x="75" y="35"/>
                  </a:lnTo>
                  <a:lnTo>
                    <a:pt x="0" y="35"/>
                  </a:lnTo>
                  <a:lnTo>
                    <a:pt x="0" y="0"/>
                  </a:lnTo>
                  <a:lnTo>
                    <a:pt x="192" y="0"/>
                  </a:lnTo>
                  <a:lnTo>
                    <a:pt x="192" y="35"/>
                  </a:lnTo>
                  <a:lnTo>
                    <a:pt x="117" y="35"/>
                  </a:lnTo>
                  <a:lnTo>
                    <a:pt x="117"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30">
              <a:extLst>
                <a:ext uri="{FF2B5EF4-FFF2-40B4-BE49-F238E27FC236}">
                  <a16:creationId xmlns:a16="http://schemas.microsoft.com/office/drawing/2014/main" id="{44056FE2-6FE8-4D92-AAF6-49637CC6567B}"/>
                </a:ext>
              </a:extLst>
            </p:cNvPr>
            <p:cNvSpPr>
              <a:spLocks/>
            </p:cNvSpPr>
            <p:nvPr userDrawn="1"/>
          </p:nvSpPr>
          <p:spPr bwMode="auto">
            <a:xfrm>
              <a:off x="17437100" y="4791076"/>
              <a:ext cx="239713" cy="368300"/>
            </a:xfrm>
            <a:custGeom>
              <a:avLst/>
              <a:gdLst>
                <a:gd name="T0" fmla="*/ 43 w 151"/>
                <a:gd name="T1" fmla="*/ 0 h 232"/>
                <a:gd name="T2" fmla="*/ 43 w 151"/>
                <a:gd name="T3" fmla="*/ 197 h 232"/>
                <a:gd name="T4" fmla="*/ 151 w 151"/>
                <a:gd name="T5" fmla="*/ 197 h 232"/>
                <a:gd name="T6" fmla="*/ 151 w 151"/>
                <a:gd name="T7" fmla="*/ 232 h 232"/>
                <a:gd name="T8" fmla="*/ 0 w 151"/>
                <a:gd name="T9" fmla="*/ 232 h 232"/>
                <a:gd name="T10" fmla="*/ 0 w 151"/>
                <a:gd name="T11" fmla="*/ 0 h 232"/>
                <a:gd name="T12" fmla="*/ 43 w 151"/>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1" h="232">
                  <a:moveTo>
                    <a:pt x="43" y="0"/>
                  </a:moveTo>
                  <a:lnTo>
                    <a:pt x="43" y="197"/>
                  </a:lnTo>
                  <a:lnTo>
                    <a:pt x="151" y="197"/>
                  </a:lnTo>
                  <a:lnTo>
                    <a:pt x="151" y="232"/>
                  </a:lnTo>
                  <a:lnTo>
                    <a:pt x="0" y="232"/>
                  </a:lnTo>
                  <a:lnTo>
                    <a:pt x="0"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31">
              <a:extLst>
                <a:ext uri="{FF2B5EF4-FFF2-40B4-BE49-F238E27FC236}">
                  <a16:creationId xmlns:a16="http://schemas.microsoft.com/office/drawing/2014/main" id="{30EA3CE0-59BD-4CBC-B51E-56027947864F}"/>
                </a:ext>
              </a:extLst>
            </p:cNvPr>
            <p:cNvSpPr>
              <a:spLocks noEditPoints="1"/>
            </p:cNvSpPr>
            <p:nvPr userDrawn="1"/>
          </p:nvSpPr>
          <p:spPr bwMode="auto">
            <a:xfrm>
              <a:off x="17691100" y="4699001"/>
              <a:ext cx="355600" cy="460375"/>
            </a:xfrm>
            <a:custGeom>
              <a:avLst/>
              <a:gdLst>
                <a:gd name="T0" fmla="*/ 212 w 304"/>
                <a:gd name="T1" fmla="*/ 315 h 395"/>
                <a:gd name="T2" fmla="*/ 93 w 304"/>
                <a:gd name="T3" fmla="*/ 315 h 395"/>
                <a:gd name="T4" fmla="*/ 62 w 304"/>
                <a:gd name="T5" fmla="*/ 395 h 395"/>
                <a:gd name="T6" fmla="*/ 0 w 304"/>
                <a:gd name="T7" fmla="*/ 395 h 395"/>
                <a:gd name="T8" fmla="*/ 126 w 304"/>
                <a:gd name="T9" fmla="*/ 79 h 395"/>
                <a:gd name="T10" fmla="*/ 179 w 304"/>
                <a:gd name="T11" fmla="*/ 79 h 395"/>
                <a:gd name="T12" fmla="*/ 304 w 304"/>
                <a:gd name="T13" fmla="*/ 395 h 395"/>
                <a:gd name="T14" fmla="*/ 243 w 304"/>
                <a:gd name="T15" fmla="*/ 395 h 395"/>
                <a:gd name="T16" fmla="*/ 212 w 304"/>
                <a:gd name="T17" fmla="*/ 315 h 395"/>
                <a:gd name="T18" fmla="*/ 77 w 304"/>
                <a:gd name="T19" fmla="*/ 0 h 395"/>
                <a:gd name="T20" fmla="*/ 130 w 304"/>
                <a:gd name="T21" fmla="*/ 0 h 395"/>
                <a:gd name="T22" fmla="*/ 130 w 304"/>
                <a:gd name="T23" fmla="*/ 53 h 395"/>
                <a:gd name="T24" fmla="*/ 77 w 304"/>
                <a:gd name="T25" fmla="*/ 53 h 395"/>
                <a:gd name="T26" fmla="*/ 77 w 304"/>
                <a:gd name="T27" fmla="*/ 0 h 395"/>
                <a:gd name="T28" fmla="*/ 152 w 304"/>
                <a:gd name="T29" fmla="*/ 155 h 395"/>
                <a:gd name="T30" fmla="*/ 122 w 304"/>
                <a:gd name="T31" fmla="*/ 238 h 395"/>
                <a:gd name="T32" fmla="*/ 112 w 304"/>
                <a:gd name="T33" fmla="*/ 266 h 395"/>
                <a:gd name="T34" fmla="*/ 193 w 304"/>
                <a:gd name="T35" fmla="*/ 266 h 395"/>
                <a:gd name="T36" fmla="*/ 182 w 304"/>
                <a:gd name="T37" fmla="*/ 238 h 395"/>
                <a:gd name="T38" fmla="*/ 153 w 304"/>
                <a:gd name="T39" fmla="*/ 155 h 395"/>
                <a:gd name="T40" fmla="*/ 152 w 304"/>
                <a:gd name="T41" fmla="*/ 155 h 395"/>
                <a:gd name="T42" fmla="*/ 174 w 304"/>
                <a:gd name="T43" fmla="*/ 0 h 395"/>
                <a:gd name="T44" fmla="*/ 227 w 304"/>
                <a:gd name="T45" fmla="*/ 0 h 395"/>
                <a:gd name="T46" fmla="*/ 227 w 304"/>
                <a:gd name="T47" fmla="*/ 53 h 395"/>
                <a:gd name="T48" fmla="*/ 174 w 304"/>
                <a:gd name="T49" fmla="*/ 53 h 395"/>
                <a:gd name="T50" fmla="*/ 174 w 304"/>
                <a:gd name="T5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4" h="395">
                  <a:moveTo>
                    <a:pt x="212" y="315"/>
                  </a:moveTo>
                  <a:cubicBezTo>
                    <a:pt x="93" y="315"/>
                    <a:pt x="93" y="315"/>
                    <a:pt x="93" y="315"/>
                  </a:cubicBezTo>
                  <a:cubicBezTo>
                    <a:pt x="62" y="395"/>
                    <a:pt x="62" y="395"/>
                    <a:pt x="62" y="395"/>
                  </a:cubicBezTo>
                  <a:cubicBezTo>
                    <a:pt x="0" y="395"/>
                    <a:pt x="0" y="395"/>
                    <a:pt x="0" y="395"/>
                  </a:cubicBezTo>
                  <a:cubicBezTo>
                    <a:pt x="126" y="79"/>
                    <a:pt x="126" y="79"/>
                    <a:pt x="126" y="79"/>
                  </a:cubicBezTo>
                  <a:cubicBezTo>
                    <a:pt x="179" y="79"/>
                    <a:pt x="179" y="79"/>
                    <a:pt x="179" y="79"/>
                  </a:cubicBezTo>
                  <a:cubicBezTo>
                    <a:pt x="304" y="395"/>
                    <a:pt x="304" y="395"/>
                    <a:pt x="304" y="395"/>
                  </a:cubicBezTo>
                  <a:cubicBezTo>
                    <a:pt x="243" y="395"/>
                    <a:pt x="243" y="395"/>
                    <a:pt x="243" y="395"/>
                  </a:cubicBezTo>
                  <a:lnTo>
                    <a:pt x="212" y="315"/>
                  </a:lnTo>
                  <a:close/>
                  <a:moveTo>
                    <a:pt x="77" y="0"/>
                  </a:moveTo>
                  <a:cubicBezTo>
                    <a:pt x="130" y="0"/>
                    <a:pt x="130" y="0"/>
                    <a:pt x="130" y="0"/>
                  </a:cubicBezTo>
                  <a:cubicBezTo>
                    <a:pt x="130" y="53"/>
                    <a:pt x="130" y="53"/>
                    <a:pt x="130" y="53"/>
                  </a:cubicBezTo>
                  <a:cubicBezTo>
                    <a:pt x="77" y="53"/>
                    <a:pt x="77" y="53"/>
                    <a:pt x="77" y="53"/>
                  </a:cubicBezTo>
                  <a:lnTo>
                    <a:pt x="77" y="0"/>
                  </a:lnTo>
                  <a:close/>
                  <a:moveTo>
                    <a:pt x="152" y="155"/>
                  </a:moveTo>
                  <a:cubicBezTo>
                    <a:pt x="141" y="188"/>
                    <a:pt x="131" y="216"/>
                    <a:pt x="122" y="238"/>
                  </a:cubicBezTo>
                  <a:cubicBezTo>
                    <a:pt x="112" y="266"/>
                    <a:pt x="112" y="266"/>
                    <a:pt x="112" y="266"/>
                  </a:cubicBezTo>
                  <a:cubicBezTo>
                    <a:pt x="193" y="266"/>
                    <a:pt x="193" y="266"/>
                    <a:pt x="193" y="266"/>
                  </a:cubicBezTo>
                  <a:cubicBezTo>
                    <a:pt x="182" y="238"/>
                    <a:pt x="182" y="238"/>
                    <a:pt x="182" y="238"/>
                  </a:cubicBezTo>
                  <a:cubicBezTo>
                    <a:pt x="174" y="216"/>
                    <a:pt x="164" y="188"/>
                    <a:pt x="153" y="155"/>
                  </a:cubicBezTo>
                  <a:lnTo>
                    <a:pt x="152" y="155"/>
                  </a:lnTo>
                  <a:close/>
                  <a:moveTo>
                    <a:pt x="174" y="0"/>
                  </a:moveTo>
                  <a:cubicBezTo>
                    <a:pt x="227" y="0"/>
                    <a:pt x="227" y="0"/>
                    <a:pt x="227" y="0"/>
                  </a:cubicBezTo>
                  <a:cubicBezTo>
                    <a:pt x="227" y="53"/>
                    <a:pt x="227" y="53"/>
                    <a:pt x="227" y="53"/>
                  </a:cubicBezTo>
                  <a:cubicBezTo>
                    <a:pt x="174" y="53"/>
                    <a:pt x="174" y="53"/>
                    <a:pt x="174" y="53"/>
                  </a:cubicBezTo>
                  <a:lnTo>
                    <a:pt x="1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32">
              <a:extLst>
                <a:ext uri="{FF2B5EF4-FFF2-40B4-BE49-F238E27FC236}">
                  <a16:creationId xmlns:a16="http://schemas.microsoft.com/office/drawing/2014/main" id="{1C222747-67BB-4655-85B2-9D1FD4204DD4}"/>
                </a:ext>
              </a:extLst>
            </p:cNvPr>
            <p:cNvSpPr>
              <a:spLocks/>
            </p:cNvSpPr>
            <p:nvPr userDrawn="1"/>
          </p:nvSpPr>
          <p:spPr bwMode="auto">
            <a:xfrm>
              <a:off x="18064163" y="4784726"/>
              <a:ext cx="312738" cy="382588"/>
            </a:xfrm>
            <a:custGeom>
              <a:avLst/>
              <a:gdLst>
                <a:gd name="T0" fmla="*/ 211 w 268"/>
                <a:gd name="T1" fmla="*/ 201 h 328"/>
                <a:gd name="T2" fmla="*/ 140 w 268"/>
                <a:gd name="T3" fmla="*/ 201 h 328"/>
                <a:gd name="T4" fmla="*/ 140 w 268"/>
                <a:gd name="T5" fmla="*/ 153 h 328"/>
                <a:gd name="T6" fmla="*/ 268 w 268"/>
                <a:gd name="T7" fmla="*/ 153 h 328"/>
                <a:gd name="T8" fmla="*/ 268 w 268"/>
                <a:gd name="T9" fmla="*/ 312 h 328"/>
                <a:gd name="T10" fmla="*/ 250 w 268"/>
                <a:gd name="T11" fmla="*/ 318 h 328"/>
                <a:gd name="T12" fmla="*/ 226 w 268"/>
                <a:gd name="T13" fmla="*/ 323 h 328"/>
                <a:gd name="T14" fmla="*/ 198 w 268"/>
                <a:gd name="T15" fmla="*/ 327 h 328"/>
                <a:gd name="T16" fmla="*/ 169 w 268"/>
                <a:gd name="T17" fmla="*/ 328 h 328"/>
                <a:gd name="T18" fmla="*/ 95 w 268"/>
                <a:gd name="T19" fmla="*/ 317 h 328"/>
                <a:gd name="T20" fmla="*/ 42 w 268"/>
                <a:gd name="T21" fmla="*/ 284 h 328"/>
                <a:gd name="T22" fmla="*/ 10 w 268"/>
                <a:gd name="T23" fmla="*/ 235 h 328"/>
                <a:gd name="T24" fmla="*/ 0 w 268"/>
                <a:gd name="T25" fmla="*/ 171 h 328"/>
                <a:gd name="T26" fmla="*/ 5 w 268"/>
                <a:gd name="T27" fmla="*/ 124 h 328"/>
                <a:gd name="T28" fmla="*/ 22 w 268"/>
                <a:gd name="T29" fmla="*/ 83 h 328"/>
                <a:gd name="T30" fmla="*/ 48 w 268"/>
                <a:gd name="T31" fmla="*/ 49 h 328"/>
                <a:gd name="T32" fmla="*/ 83 w 268"/>
                <a:gd name="T33" fmla="*/ 22 h 328"/>
                <a:gd name="T34" fmla="*/ 126 w 268"/>
                <a:gd name="T35" fmla="*/ 6 h 328"/>
                <a:gd name="T36" fmla="*/ 176 w 268"/>
                <a:gd name="T37" fmla="*/ 0 h 328"/>
                <a:gd name="T38" fmla="*/ 222 w 268"/>
                <a:gd name="T39" fmla="*/ 3 h 328"/>
                <a:gd name="T40" fmla="*/ 257 w 268"/>
                <a:gd name="T41" fmla="*/ 12 h 328"/>
                <a:gd name="T42" fmla="*/ 257 w 268"/>
                <a:gd name="T43" fmla="*/ 61 h 328"/>
                <a:gd name="T44" fmla="*/ 220 w 268"/>
                <a:gd name="T45" fmla="*/ 52 h 328"/>
                <a:gd name="T46" fmla="*/ 182 w 268"/>
                <a:gd name="T47" fmla="*/ 49 h 328"/>
                <a:gd name="T48" fmla="*/ 134 w 268"/>
                <a:gd name="T49" fmla="*/ 57 h 328"/>
                <a:gd name="T50" fmla="*/ 95 w 268"/>
                <a:gd name="T51" fmla="*/ 79 h 328"/>
                <a:gd name="T52" fmla="*/ 69 w 268"/>
                <a:gd name="T53" fmla="*/ 116 h 328"/>
                <a:gd name="T54" fmla="*/ 59 w 268"/>
                <a:gd name="T55" fmla="*/ 167 h 328"/>
                <a:gd name="T56" fmla="*/ 89 w 268"/>
                <a:gd name="T57" fmla="*/ 251 h 328"/>
                <a:gd name="T58" fmla="*/ 171 w 268"/>
                <a:gd name="T59" fmla="*/ 279 h 328"/>
                <a:gd name="T60" fmla="*/ 192 w 268"/>
                <a:gd name="T61" fmla="*/ 278 h 328"/>
                <a:gd name="T62" fmla="*/ 211 w 268"/>
                <a:gd name="T63" fmla="*/ 275 h 328"/>
                <a:gd name="T64" fmla="*/ 211 w 268"/>
                <a:gd name="T65" fmla="*/ 20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8" h="328">
                  <a:moveTo>
                    <a:pt x="211" y="201"/>
                  </a:moveTo>
                  <a:cubicBezTo>
                    <a:pt x="140" y="201"/>
                    <a:pt x="140" y="201"/>
                    <a:pt x="140" y="201"/>
                  </a:cubicBezTo>
                  <a:cubicBezTo>
                    <a:pt x="140" y="153"/>
                    <a:pt x="140" y="153"/>
                    <a:pt x="140" y="153"/>
                  </a:cubicBezTo>
                  <a:cubicBezTo>
                    <a:pt x="268" y="153"/>
                    <a:pt x="268" y="153"/>
                    <a:pt x="268" y="153"/>
                  </a:cubicBezTo>
                  <a:cubicBezTo>
                    <a:pt x="268" y="312"/>
                    <a:pt x="268" y="312"/>
                    <a:pt x="268" y="312"/>
                  </a:cubicBezTo>
                  <a:cubicBezTo>
                    <a:pt x="264" y="314"/>
                    <a:pt x="258" y="316"/>
                    <a:pt x="250" y="318"/>
                  </a:cubicBezTo>
                  <a:cubicBezTo>
                    <a:pt x="243" y="320"/>
                    <a:pt x="235" y="321"/>
                    <a:pt x="226" y="323"/>
                  </a:cubicBezTo>
                  <a:cubicBezTo>
                    <a:pt x="217" y="324"/>
                    <a:pt x="207" y="326"/>
                    <a:pt x="198" y="327"/>
                  </a:cubicBezTo>
                  <a:cubicBezTo>
                    <a:pt x="188" y="328"/>
                    <a:pt x="179" y="328"/>
                    <a:pt x="169" y="328"/>
                  </a:cubicBezTo>
                  <a:cubicBezTo>
                    <a:pt x="141" y="328"/>
                    <a:pt x="116" y="324"/>
                    <a:pt x="95" y="317"/>
                  </a:cubicBezTo>
                  <a:cubicBezTo>
                    <a:pt x="74" y="309"/>
                    <a:pt x="56" y="298"/>
                    <a:pt x="42" y="284"/>
                  </a:cubicBezTo>
                  <a:cubicBezTo>
                    <a:pt x="28" y="270"/>
                    <a:pt x="17" y="254"/>
                    <a:pt x="10" y="235"/>
                  </a:cubicBezTo>
                  <a:cubicBezTo>
                    <a:pt x="3" y="216"/>
                    <a:pt x="0" y="195"/>
                    <a:pt x="0" y="171"/>
                  </a:cubicBezTo>
                  <a:cubicBezTo>
                    <a:pt x="0" y="155"/>
                    <a:pt x="2" y="139"/>
                    <a:pt x="5" y="124"/>
                  </a:cubicBezTo>
                  <a:cubicBezTo>
                    <a:pt x="9" y="110"/>
                    <a:pt x="14" y="96"/>
                    <a:pt x="22" y="83"/>
                  </a:cubicBezTo>
                  <a:cubicBezTo>
                    <a:pt x="29" y="70"/>
                    <a:pt x="37" y="59"/>
                    <a:pt x="48" y="49"/>
                  </a:cubicBezTo>
                  <a:cubicBezTo>
                    <a:pt x="58" y="38"/>
                    <a:pt x="70" y="30"/>
                    <a:pt x="83" y="22"/>
                  </a:cubicBezTo>
                  <a:cubicBezTo>
                    <a:pt x="96" y="15"/>
                    <a:pt x="110" y="10"/>
                    <a:pt x="126" y="6"/>
                  </a:cubicBezTo>
                  <a:cubicBezTo>
                    <a:pt x="142" y="2"/>
                    <a:pt x="159" y="0"/>
                    <a:pt x="176" y="0"/>
                  </a:cubicBezTo>
                  <a:cubicBezTo>
                    <a:pt x="192" y="0"/>
                    <a:pt x="208" y="1"/>
                    <a:pt x="222" y="3"/>
                  </a:cubicBezTo>
                  <a:cubicBezTo>
                    <a:pt x="236" y="6"/>
                    <a:pt x="248" y="9"/>
                    <a:pt x="257" y="12"/>
                  </a:cubicBezTo>
                  <a:cubicBezTo>
                    <a:pt x="257" y="61"/>
                    <a:pt x="257" y="61"/>
                    <a:pt x="257" y="61"/>
                  </a:cubicBezTo>
                  <a:cubicBezTo>
                    <a:pt x="245" y="57"/>
                    <a:pt x="232" y="54"/>
                    <a:pt x="220" y="52"/>
                  </a:cubicBezTo>
                  <a:cubicBezTo>
                    <a:pt x="207" y="50"/>
                    <a:pt x="195" y="49"/>
                    <a:pt x="182" y="49"/>
                  </a:cubicBezTo>
                  <a:cubicBezTo>
                    <a:pt x="165" y="49"/>
                    <a:pt x="149" y="52"/>
                    <a:pt x="134" y="57"/>
                  </a:cubicBezTo>
                  <a:cubicBezTo>
                    <a:pt x="119" y="62"/>
                    <a:pt x="106" y="69"/>
                    <a:pt x="95" y="79"/>
                  </a:cubicBezTo>
                  <a:cubicBezTo>
                    <a:pt x="84" y="89"/>
                    <a:pt x="75" y="102"/>
                    <a:pt x="69" y="116"/>
                  </a:cubicBezTo>
                  <a:cubicBezTo>
                    <a:pt x="63" y="131"/>
                    <a:pt x="59" y="148"/>
                    <a:pt x="59" y="167"/>
                  </a:cubicBezTo>
                  <a:cubicBezTo>
                    <a:pt x="60" y="204"/>
                    <a:pt x="69" y="232"/>
                    <a:pt x="89" y="251"/>
                  </a:cubicBezTo>
                  <a:cubicBezTo>
                    <a:pt x="108" y="270"/>
                    <a:pt x="136" y="279"/>
                    <a:pt x="171" y="279"/>
                  </a:cubicBezTo>
                  <a:cubicBezTo>
                    <a:pt x="178" y="279"/>
                    <a:pt x="185" y="279"/>
                    <a:pt x="192" y="278"/>
                  </a:cubicBezTo>
                  <a:cubicBezTo>
                    <a:pt x="199" y="277"/>
                    <a:pt x="205" y="276"/>
                    <a:pt x="211" y="275"/>
                  </a:cubicBezTo>
                  <a:lnTo>
                    <a:pt x="211"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33">
              <a:extLst>
                <a:ext uri="{FF2B5EF4-FFF2-40B4-BE49-F238E27FC236}">
                  <a16:creationId xmlns:a16="http://schemas.microsoft.com/office/drawing/2014/main" id="{8D71FA19-9D49-423F-8060-774531CF913D}"/>
                </a:ext>
              </a:extLst>
            </p:cNvPr>
            <p:cNvSpPr>
              <a:spLocks/>
            </p:cNvSpPr>
            <p:nvPr userDrawn="1"/>
          </p:nvSpPr>
          <p:spPr bwMode="auto">
            <a:xfrm>
              <a:off x="18429288" y="4784726"/>
              <a:ext cx="314325" cy="382588"/>
            </a:xfrm>
            <a:custGeom>
              <a:avLst/>
              <a:gdLst>
                <a:gd name="T0" fmla="*/ 211 w 269"/>
                <a:gd name="T1" fmla="*/ 201 h 328"/>
                <a:gd name="T2" fmla="*/ 140 w 269"/>
                <a:gd name="T3" fmla="*/ 201 h 328"/>
                <a:gd name="T4" fmla="*/ 140 w 269"/>
                <a:gd name="T5" fmla="*/ 153 h 328"/>
                <a:gd name="T6" fmla="*/ 269 w 269"/>
                <a:gd name="T7" fmla="*/ 153 h 328"/>
                <a:gd name="T8" fmla="*/ 269 w 269"/>
                <a:gd name="T9" fmla="*/ 312 h 328"/>
                <a:gd name="T10" fmla="*/ 251 w 269"/>
                <a:gd name="T11" fmla="*/ 318 h 328"/>
                <a:gd name="T12" fmla="*/ 226 w 269"/>
                <a:gd name="T13" fmla="*/ 323 h 328"/>
                <a:gd name="T14" fmla="*/ 198 w 269"/>
                <a:gd name="T15" fmla="*/ 327 h 328"/>
                <a:gd name="T16" fmla="*/ 169 w 269"/>
                <a:gd name="T17" fmla="*/ 328 h 328"/>
                <a:gd name="T18" fmla="*/ 95 w 269"/>
                <a:gd name="T19" fmla="*/ 317 h 328"/>
                <a:gd name="T20" fmla="*/ 42 w 269"/>
                <a:gd name="T21" fmla="*/ 284 h 328"/>
                <a:gd name="T22" fmla="*/ 11 w 269"/>
                <a:gd name="T23" fmla="*/ 235 h 328"/>
                <a:gd name="T24" fmla="*/ 0 w 269"/>
                <a:gd name="T25" fmla="*/ 171 h 328"/>
                <a:gd name="T26" fmla="*/ 6 w 269"/>
                <a:gd name="T27" fmla="*/ 124 h 328"/>
                <a:gd name="T28" fmla="*/ 22 w 269"/>
                <a:gd name="T29" fmla="*/ 83 h 328"/>
                <a:gd name="T30" fmla="*/ 48 w 269"/>
                <a:gd name="T31" fmla="*/ 49 h 328"/>
                <a:gd name="T32" fmla="*/ 83 w 269"/>
                <a:gd name="T33" fmla="*/ 22 h 328"/>
                <a:gd name="T34" fmla="*/ 126 w 269"/>
                <a:gd name="T35" fmla="*/ 6 h 328"/>
                <a:gd name="T36" fmla="*/ 177 w 269"/>
                <a:gd name="T37" fmla="*/ 0 h 328"/>
                <a:gd name="T38" fmla="*/ 222 w 269"/>
                <a:gd name="T39" fmla="*/ 3 h 328"/>
                <a:gd name="T40" fmla="*/ 257 w 269"/>
                <a:gd name="T41" fmla="*/ 12 h 328"/>
                <a:gd name="T42" fmla="*/ 257 w 269"/>
                <a:gd name="T43" fmla="*/ 61 h 328"/>
                <a:gd name="T44" fmla="*/ 220 w 269"/>
                <a:gd name="T45" fmla="*/ 52 h 328"/>
                <a:gd name="T46" fmla="*/ 182 w 269"/>
                <a:gd name="T47" fmla="*/ 49 h 328"/>
                <a:gd name="T48" fmla="*/ 134 w 269"/>
                <a:gd name="T49" fmla="*/ 57 h 328"/>
                <a:gd name="T50" fmla="*/ 95 w 269"/>
                <a:gd name="T51" fmla="*/ 79 h 328"/>
                <a:gd name="T52" fmla="*/ 69 w 269"/>
                <a:gd name="T53" fmla="*/ 116 h 328"/>
                <a:gd name="T54" fmla="*/ 60 w 269"/>
                <a:gd name="T55" fmla="*/ 167 h 328"/>
                <a:gd name="T56" fmla="*/ 89 w 269"/>
                <a:gd name="T57" fmla="*/ 251 h 328"/>
                <a:gd name="T58" fmla="*/ 172 w 269"/>
                <a:gd name="T59" fmla="*/ 279 h 328"/>
                <a:gd name="T60" fmla="*/ 192 w 269"/>
                <a:gd name="T61" fmla="*/ 278 h 328"/>
                <a:gd name="T62" fmla="*/ 211 w 269"/>
                <a:gd name="T63" fmla="*/ 275 h 328"/>
                <a:gd name="T64" fmla="*/ 211 w 269"/>
                <a:gd name="T65" fmla="*/ 20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328">
                  <a:moveTo>
                    <a:pt x="211" y="201"/>
                  </a:moveTo>
                  <a:cubicBezTo>
                    <a:pt x="140" y="201"/>
                    <a:pt x="140" y="201"/>
                    <a:pt x="140" y="201"/>
                  </a:cubicBezTo>
                  <a:cubicBezTo>
                    <a:pt x="140" y="153"/>
                    <a:pt x="140" y="153"/>
                    <a:pt x="140" y="153"/>
                  </a:cubicBezTo>
                  <a:cubicBezTo>
                    <a:pt x="269" y="153"/>
                    <a:pt x="269" y="153"/>
                    <a:pt x="269" y="153"/>
                  </a:cubicBezTo>
                  <a:cubicBezTo>
                    <a:pt x="269" y="312"/>
                    <a:pt x="269" y="312"/>
                    <a:pt x="269" y="312"/>
                  </a:cubicBezTo>
                  <a:cubicBezTo>
                    <a:pt x="264" y="314"/>
                    <a:pt x="258" y="316"/>
                    <a:pt x="251" y="318"/>
                  </a:cubicBezTo>
                  <a:cubicBezTo>
                    <a:pt x="243" y="320"/>
                    <a:pt x="235" y="321"/>
                    <a:pt x="226" y="323"/>
                  </a:cubicBezTo>
                  <a:cubicBezTo>
                    <a:pt x="217" y="324"/>
                    <a:pt x="208" y="326"/>
                    <a:pt x="198" y="327"/>
                  </a:cubicBezTo>
                  <a:cubicBezTo>
                    <a:pt x="188" y="328"/>
                    <a:pt x="179" y="328"/>
                    <a:pt x="169" y="328"/>
                  </a:cubicBezTo>
                  <a:cubicBezTo>
                    <a:pt x="141" y="328"/>
                    <a:pt x="116" y="324"/>
                    <a:pt x="95" y="317"/>
                  </a:cubicBezTo>
                  <a:cubicBezTo>
                    <a:pt x="74" y="309"/>
                    <a:pt x="56" y="298"/>
                    <a:pt x="42" y="284"/>
                  </a:cubicBezTo>
                  <a:cubicBezTo>
                    <a:pt x="28" y="270"/>
                    <a:pt x="18" y="254"/>
                    <a:pt x="11" y="235"/>
                  </a:cubicBezTo>
                  <a:cubicBezTo>
                    <a:pt x="4" y="216"/>
                    <a:pt x="0" y="195"/>
                    <a:pt x="0" y="171"/>
                  </a:cubicBezTo>
                  <a:cubicBezTo>
                    <a:pt x="0" y="155"/>
                    <a:pt x="2" y="139"/>
                    <a:pt x="6" y="124"/>
                  </a:cubicBezTo>
                  <a:cubicBezTo>
                    <a:pt x="9" y="110"/>
                    <a:pt x="15" y="96"/>
                    <a:pt x="22" y="83"/>
                  </a:cubicBezTo>
                  <a:cubicBezTo>
                    <a:pt x="29" y="70"/>
                    <a:pt x="38" y="59"/>
                    <a:pt x="48" y="49"/>
                  </a:cubicBezTo>
                  <a:cubicBezTo>
                    <a:pt x="58" y="38"/>
                    <a:pt x="70" y="30"/>
                    <a:pt x="83" y="22"/>
                  </a:cubicBezTo>
                  <a:cubicBezTo>
                    <a:pt x="96" y="15"/>
                    <a:pt x="111" y="10"/>
                    <a:pt x="126" y="6"/>
                  </a:cubicBezTo>
                  <a:cubicBezTo>
                    <a:pt x="142" y="2"/>
                    <a:pt x="159" y="0"/>
                    <a:pt x="177" y="0"/>
                  </a:cubicBezTo>
                  <a:cubicBezTo>
                    <a:pt x="193" y="0"/>
                    <a:pt x="208" y="1"/>
                    <a:pt x="222" y="3"/>
                  </a:cubicBezTo>
                  <a:cubicBezTo>
                    <a:pt x="237" y="6"/>
                    <a:pt x="248" y="9"/>
                    <a:pt x="257" y="12"/>
                  </a:cubicBezTo>
                  <a:cubicBezTo>
                    <a:pt x="257" y="61"/>
                    <a:pt x="257" y="61"/>
                    <a:pt x="257" y="61"/>
                  </a:cubicBezTo>
                  <a:cubicBezTo>
                    <a:pt x="245" y="57"/>
                    <a:pt x="233" y="54"/>
                    <a:pt x="220" y="52"/>
                  </a:cubicBezTo>
                  <a:cubicBezTo>
                    <a:pt x="208" y="50"/>
                    <a:pt x="195" y="49"/>
                    <a:pt x="182" y="49"/>
                  </a:cubicBezTo>
                  <a:cubicBezTo>
                    <a:pt x="165" y="49"/>
                    <a:pt x="149" y="52"/>
                    <a:pt x="134" y="57"/>
                  </a:cubicBezTo>
                  <a:cubicBezTo>
                    <a:pt x="119" y="62"/>
                    <a:pt x="106" y="69"/>
                    <a:pt x="95" y="79"/>
                  </a:cubicBezTo>
                  <a:cubicBezTo>
                    <a:pt x="84" y="89"/>
                    <a:pt x="76" y="102"/>
                    <a:pt x="69" y="116"/>
                  </a:cubicBezTo>
                  <a:cubicBezTo>
                    <a:pt x="63" y="131"/>
                    <a:pt x="60" y="148"/>
                    <a:pt x="60" y="167"/>
                  </a:cubicBezTo>
                  <a:cubicBezTo>
                    <a:pt x="60" y="204"/>
                    <a:pt x="70" y="232"/>
                    <a:pt x="89" y="251"/>
                  </a:cubicBezTo>
                  <a:cubicBezTo>
                    <a:pt x="108" y="270"/>
                    <a:pt x="136" y="279"/>
                    <a:pt x="172" y="279"/>
                  </a:cubicBezTo>
                  <a:cubicBezTo>
                    <a:pt x="178" y="279"/>
                    <a:pt x="185" y="279"/>
                    <a:pt x="192" y="278"/>
                  </a:cubicBezTo>
                  <a:cubicBezTo>
                    <a:pt x="199" y="277"/>
                    <a:pt x="205" y="276"/>
                    <a:pt x="211" y="275"/>
                  </a:cubicBezTo>
                  <a:lnTo>
                    <a:pt x="211"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34">
              <a:extLst>
                <a:ext uri="{FF2B5EF4-FFF2-40B4-BE49-F238E27FC236}">
                  <a16:creationId xmlns:a16="http://schemas.microsoft.com/office/drawing/2014/main" id="{D7F1DC55-045C-4A5A-B647-7E8C572C5EBB}"/>
                </a:ext>
              </a:extLst>
            </p:cNvPr>
            <p:cNvSpPr>
              <a:spLocks noEditPoints="1"/>
            </p:cNvSpPr>
            <p:nvPr userDrawn="1"/>
          </p:nvSpPr>
          <p:spPr bwMode="auto">
            <a:xfrm>
              <a:off x="18776950" y="4791076"/>
              <a:ext cx="355600"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35">
              <a:extLst>
                <a:ext uri="{FF2B5EF4-FFF2-40B4-BE49-F238E27FC236}">
                  <a16:creationId xmlns:a16="http://schemas.microsoft.com/office/drawing/2014/main" id="{3BE04A58-698D-4A33-BB2A-EEE593B7B4FF}"/>
                </a:ext>
              </a:extLst>
            </p:cNvPr>
            <p:cNvSpPr>
              <a:spLocks/>
            </p:cNvSpPr>
            <p:nvPr userDrawn="1"/>
          </p:nvSpPr>
          <p:spPr bwMode="auto">
            <a:xfrm>
              <a:off x="19211925" y="4759326"/>
              <a:ext cx="265113" cy="430213"/>
            </a:xfrm>
            <a:custGeom>
              <a:avLst/>
              <a:gdLst>
                <a:gd name="T0" fmla="*/ 5 w 227"/>
                <a:gd name="T1" fmla="*/ 353 h 368"/>
                <a:gd name="T2" fmla="*/ 12 w 227"/>
                <a:gd name="T3" fmla="*/ 358 h 368"/>
                <a:gd name="T4" fmla="*/ 216 w 227"/>
                <a:gd name="T5" fmla="*/ 193 h 368"/>
                <a:gd name="T6" fmla="*/ 216 w 227"/>
                <a:gd name="T7" fmla="*/ 174 h 368"/>
                <a:gd name="T8" fmla="*/ 12 w 227"/>
                <a:gd name="T9" fmla="*/ 9 h 368"/>
                <a:gd name="T10" fmla="*/ 5 w 227"/>
                <a:gd name="T11" fmla="*/ 14 h 368"/>
                <a:gd name="T12" fmla="*/ 51 w 227"/>
                <a:gd name="T13" fmla="*/ 169 h 368"/>
                <a:gd name="T14" fmla="*/ 51 w 227"/>
                <a:gd name="T15" fmla="*/ 198 h 368"/>
                <a:gd name="T16" fmla="*/ 5 w 227"/>
                <a:gd name="T17" fmla="*/ 35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8">
                  <a:moveTo>
                    <a:pt x="5" y="353"/>
                  </a:moveTo>
                  <a:cubicBezTo>
                    <a:pt x="5" y="353"/>
                    <a:pt x="0" y="368"/>
                    <a:pt x="12" y="358"/>
                  </a:cubicBezTo>
                  <a:cubicBezTo>
                    <a:pt x="216" y="193"/>
                    <a:pt x="216" y="193"/>
                    <a:pt x="216" y="193"/>
                  </a:cubicBezTo>
                  <a:cubicBezTo>
                    <a:pt x="216" y="193"/>
                    <a:pt x="227" y="184"/>
                    <a:pt x="216" y="174"/>
                  </a:cubicBezTo>
                  <a:cubicBezTo>
                    <a:pt x="12" y="9"/>
                    <a:pt x="12" y="9"/>
                    <a:pt x="12" y="9"/>
                  </a:cubicBezTo>
                  <a:cubicBezTo>
                    <a:pt x="12" y="9"/>
                    <a:pt x="0" y="0"/>
                    <a:pt x="5" y="14"/>
                  </a:cubicBezTo>
                  <a:cubicBezTo>
                    <a:pt x="51" y="169"/>
                    <a:pt x="51" y="169"/>
                    <a:pt x="51" y="169"/>
                  </a:cubicBezTo>
                  <a:cubicBezTo>
                    <a:pt x="51" y="169"/>
                    <a:pt x="55" y="184"/>
                    <a:pt x="51" y="198"/>
                  </a:cubicBezTo>
                  <a:lnTo>
                    <a:pt x="5"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36">
              <a:extLst>
                <a:ext uri="{FF2B5EF4-FFF2-40B4-BE49-F238E27FC236}">
                  <a16:creationId xmlns:a16="http://schemas.microsoft.com/office/drawing/2014/main" id="{7CE4C86E-EFE3-40F2-8E58-922ACF277ECF}"/>
                </a:ext>
              </a:extLst>
            </p:cNvPr>
            <p:cNvSpPr>
              <a:spLocks noEditPoints="1"/>
            </p:cNvSpPr>
            <p:nvPr userDrawn="1"/>
          </p:nvSpPr>
          <p:spPr bwMode="auto">
            <a:xfrm>
              <a:off x="14620875" y="4567238"/>
              <a:ext cx="625475" cy="879475"/>
            </a:xfrm>
            <a:custGeom>
              <a:avLst/>
              <a:gdLst>
                <a:gd name="T0" fmla="*/ 443 w 536"/>
                <a:gd name="T1" fmla="*/ 257 h 754"/>
                <a:gd name="T2" fmla="*/ 268 w 536"/>
                <a:gd name="T3" fmla="*/ 432 h 754"/>
                <a:gd name="T4" fmla="*/ 93 w 536"/>
                <a:gd name="T5" fmla="*/ 257 h 754"/>
                <a:gd name="T6" fmla="*/ 268 w 536"/>
                <a:gd name="T7" fmla="*/ 83 h 754"/>
                <a:gd name="T8" fmla="*/ 443 w 536"/>
                <a:gd name="T9" fmla="*/ 257 h 754"/>
                <a:gd name="T10" fmla="*/ 536 w 536"/>
                <a:gd name="T11" fmla="*/ 268 h 754"/>
                <a:gd name="T12" fmla="*/ 268 w 536"/>
                <a:gd name="T13" fmla="*/ 0 h 754"/>
                <a:gd name="T14" fmla="*/ 0 w 536"/>
                <a:gd name="T15" fmla="*/ 268 h 754"/>
                <a:gd name="T16" fmla="*/ 268 w 536"/>
                <a:gd name="T17" fmla="*/ 754 h 754"/>
                <a:gd name="T18" fmla="*/ 536 w 536"/>
                <a:gd name="T19" fmla="*/ 268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754">
                  <a:moveTo>
                    <a:pt x="443" y="257"/>
                  </a:moveTo>
                  <a:cubicBezTo>
                    <a:pt x="443" y="354"/>
                    <a:pt x="364" y="432"/>
                    <a:pt x="268" y="432"/>
                  </a:cubicBezTo>
                  <a:cubicBezTo>
                    <a:pt x="171" y="432"/>
                    <a:pt x="93" y="354"/>
                    <a:pt x="93" y="257"/>
                  </a:cubicBezTo>
                  <a:cubicBezTo>
                    <a:pt x="93" y="161"/>
                    <a:pt x="171" y="83"/>
                    <a:pt x="268" y="83"/>
                  </a:cubicBezTo>
                  <a:cubicBezTo>
                    <a:pt x="364" y="83"/>
                    <a:pt x="443" y="161"/>
                    <a:pt x="443" y="257"/>
                  </a:cubicBezTo>
                  <a:moveTo>
                    <a:pt x="536" y="268"/>
                  </a:moveTo>
                  <a:cubicBezTo>
                    <a:pt x="536" y="120"/>
                    <a:pt x="416" y="0"/>
                    <a:pt x="268" y="0"/>
                  </a:cubicBezTo>
                  <a:cubicBezTo>
                    <a:pt x="120" y="0"/>
                    <a:pt x="0" y="120"/>
                    <a:pt x="0" y="268"/>
                  </a:cubicBezTo>
                  <a:cubicBezTo>
                    <a:pt x="0" y="416"/>
                    <a:pt x="253" y="754"/>
                    <a:pt x="268" y="754"/>
                  </a:cubicBezTo>
                  <a:cubicBezTo>
                    <a:pt x="284" y="754"/>
                    <a:pt x="536" y="416"/>
                    <a:pt x="536" y="268"/>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0" name="textruta 29">
            <a:hlinkClick r:id="rId3" action="ppaction://hlinksldjump"/>
            <a:extLst>
              <a:ext uri="{FF2B5EF4-FFF2-40B4-BE49-F238E27FC236}">
                <a16:creationId xmlns:a16="http://schemas.microsoft.com/office/drawing/2014/main" id="{F543D38F-B1E3-4540-91A5-4E968F0F5175}"/>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4"/>
                </a:solidFill>
              </a:rPr>
              <a:t>Checklistor</a:t>
            </a:r>
          </a:p>
        </p:txBody>
      </p:sp>
      <p:sp>
        <p:nvSpPr>
          <p:cNvPr id="44" name="textruta 43">
            <a:hlinkClick r:id="rId4" action="ppaction://hlinksldjump"/>
            <a:extLst>
              <a:ext uri="{FF2B5EF4-FFF2-40B4-BE49-F238E27FC236}">
                <a16:creationId xmlns:a16="http://schemas.microsoft.com/office/drawing/2014/main" id="{29397290-8FA1-491B-8E4F-CCD029154845}"/>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4"/>
                </a:solidFill>
              </a:rPr>
              <a:t>Meny</a:t>
            </a:r>
          </a:p>
        </p:txBody>
      </p:sp>
    </p:spTree>
    <p:extLst>
      <p:ext uri="{BB962C8B-B14F-4D97-AF65-F5344CB8AC3E}">
        <p14:creationId xmlns:p14="http://schemas.microsoft.com/office/powerpoint/2010/main" val="112424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7_9. Endast text">
    <p:bg>
      <p:bgPr>
        <a:solidFill>
          <a:schemeClr val="bg1"/>
        </a:solidFill>
        <a:effectLst/>
      </p:bgPr>
    </p:bg>
    <p:spTree>
      <p:nvGrpSpPr>
        <p:cNvPr id="1" name=""/>
        <p:cNvGrpSpPr/>
        <p:nvPr/>
      </p:nvGrpSpPr>
      <p:grpSpPr>
        <a:xfrm>
          <a:off x="0" y="0"/>
          <a:ext cx="0" cy="0"/>
          <a:chOff x="0" y="0"/>
          <a:chExt cx="0" cy="0"/>
        </a:xfrm>
      </p:grpSpPr>
      <p:pic>
        <p:nvPicPr>
          <p:cNvPr id="33" name="Bildobjekt 32">
            <a:extLst>
              <a:ext uri="{FF2B5EF4-FFF2-40B4-BE49-F238E27FC236}">
                <a16:creationId xmlns:a16="http://schemas.microsoft.com/office/drawing/2014/main" id="{887EF0C4-802B-4F29-82FA-CEF5960E06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8935" y="-1"/>
            <a:ext cx="7188045" cy="6858001"/>
          </a:xfrm>
          <a:prstGeom prst="rect">
            <a:avLst/>
          </a:prstGeom>
        </p:spPr>
      </p:pic>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4"/>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4"/>
                </a:solidFill>
              </a:defRPr>
            </a:lvl1pPr>
            <a:lvl2pPr>
              <a:defRPr sz="2000"/>
            </a:lvl2pPr>
            <a:lvl3pPr>
              <a:defRPr sz="2000"/>
            </a:lvl3pPr>
            <a:lvl4pPr>
              <a:defRPr sz="2000"/>
            </a:lvl4pPr>
            <a:lvl5pPr>
              <a:defRPr sz="2000"/>
            </a:lvl5pPr>
          </a:lstStyle>
          <a:p>
            <a:pPr lvl="0"/>
            <a:r>
              <a:rPr lang="sv-SE"/>
              <a:t>xx</a:t>
            </a:r>
          </a:p>
        </p:txBody>
      </p:sp>
      <p:grpSp>
        <p:nvGrpSpPr>
          <p:cNvPr id="105" name="Grupp 104">
            <a:extLst>
              <a:ext uri="{FF2B5EF4-FFF2-40B4-BE49-F238E27FC236}">
                <a16:creationId xmlns:a16="http://schemas.microsoft.com/office/drawing/2014/main" id="{DE8D9049-47E0-4A21-9FB4-39AA940AF7EF}"/>
              </a:ext>
            </a:extLst>
          </p:cNvPr>
          <p:cNvGrpSpPr>
            <a:grpSpLocks noChangeAspect="1"/>
          </p:cNvGrpSpPr>
          <p:nvPr userDrawn="1"/>
        </p:nvGrpSpPr>
        <p:grpSpPr>
          <a:xfrm>
            <a:off x="14400" y="2116800"/>
            <a:ext cx="5277741" cy="1036800"/>
            <a:chOff x="12892088" y="3889375"/>
            <a:chExt cx="7418387" cy="1457325"/>
          </a:xfrm>
        </p:grpSpPr>
        <p:sp>
          <p:nvSpPr>
            <p:cNvPr id="28" name="Oval 22">
              <a:extLst>
                <a:ext uri="{FF2B5EF4-FFF2-40B4-BE49-F238E27FC236}">
                  <a16:creationId xmlns:a16="http://schemas.microsoft.com/office/drawing/2014/main" id="{2DBDFB13-E292-4CD5-A8AD-03C485F4B375}"/>
                </a:ext>
              </a:extLst>
            </p:cNvPr>
            <p:cNvSpPr>
              <a:spLocks noChangeArrowheads="1"/>
            </p:cNvSpPr>
            <p:nvPr userDrawn="1"/>
          </p:nvSpPr>
          <p:spPr bwMode="auto">
            <a:xfrm>
              <a:off x="13963650" y="4037013"/>
              <a:ext cx="1163638"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3">
              <a:extLst>
                <a:ext uri="{FF2B5EF4-FFF2-40B4-BE49-F238E27FC236}">
                  <a16:creationId xmlns:a16="http://schemas.microsoft.com/office/drawing/2014/main" id="{A5984ABF-6E25-4518-AF3F-E6EC944C1121}"/>
                </a:ext>
              </a:extLst>
            </p:cNvPr>
            <p:cNvSpPr>
              <a:spLocks noEditPoints="1"/>
            </p:cNvSpPr>
            <p:nvPr userDrawn="1"/>
          </p:nvSpPr>
          <p:spPr bwMode="auto">
            <a:xfrm>
              <a:off x="13816013" y="3889375"/>
              <a:ext cx="1457325" cy="1457325"/>
            </a:xfrm>
            <a:custGeom>
              <a:avLst/>
              <a:gdLst>
                <a:gd name="T0" fmla="*/ 625 w 1249"/>
                <a:gd name="T1" fmla="*/ 126 h 1249"/>
                <a:gd name="T2" fmla="*/ 126 w 1249"/>
                <a:gd name="T3" fmla="*/ 625 h 1249"/>
                <a:gd name="T4" fmla="*/ 625 w 1249"/>
                <a:gd name="T5" fmla="*/ 1123 h 1249"/>
                <a:gd name="T6" fmla="*/ 1124 w 1249"/>
                <a:gd name="T7" fmla="*/ 625 h 1249"/>
                <a:gd name="T8" fmla="*/ 625 w 1249"/>
                <a:gd name="T9" fmla="*/ 126 h 1249"/>
                <a:gd name="T10" fmla="*/ 625 w 1249"/>
                <a:gd name="T11" fmla="*/ 1249 h 1249"/>
                <a:gd name="T12" fmla="*/ 0 w 1249"/>
                <a:gd name="T13" fmla="*/ 625 h 1249"/>
                <a:gd name="T14" fmla="*/ 625 w 1249"/>
                <a:gd name="T15" fmla="*/ 0 h 1249"/>
                <a:gd name="T16" fmla="*/ 1249 w 1249"/>
                <a:gd name="T17" fmla="*/ 625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6"/>
                  </a:moveTo>
                  <a:cubicBezTo>
                    <a:pt x="350" y="126"/>
                    <a:pt x="126" y="350"/>
                    <a:pt x="126" y="625"/>
                  </a:cubicBezTo>
                  <a:cubicBezTo>
                    <a:pt x="126" y="900"/>
                    <a:pt x="350" y="1123"/>
                    <a:pt x="625" y="1123"/>
                  </a:cubicBezTo>
                  <a:cubicBezTo>
                    <a:pt x="900" y="1123"/>
                    <a:pt x="1124" y="900"/>
                    <a:pt x="1124" y="625"/>
                  </a:cubicBezTo>
                  <a:cubicBezTo>
                    <a:pt x="1124" y="350"/>
                    <a:pt x="900" y="126"/>
                    <a:pt x="625" y="126"/>
                  </a:cubicBezTo>
                  <a:moveTo>
                    <a:pt x="625" y="1249"/>
                  </a:moveTo>
                  <a:cubicBezTo>
                    <a:pt x="280" y="1249"/>
                    <a:pt x="0" y="969"/>
                    <a:pt x="0" y="625"/>
                  </a:cubicBezTo>
                  <a:cubicBezTo>
                    <a:pt x="0" y="280"/>
                    <a:pt x="280" y="0"/>
                    <a:pt x="625" y="0"/>
                  </a:cubicBezTo>
                  <a:cubicBezTo>
                    <a:pt x="969" y="0"/>
                    <a:pt x="1249" y="280"/>
                    <a:pt x="1249" y="625"/>
                  </a:cubicBezTo>
                  <a:cubicBezTo>
                    <a:pt x="1249" y="969"/>
                    <a:pt x="969" y="1249"/>
                    <a:pt x="625" y="1249"/>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Oval 24">
              <a:extLst>
                <a:ext uri="{FF2B5EF4-FFF2-40B4-BE49-F238E27FC236}">
                  <a16:creationId xmlns:a16="http://schemas.microsoft.com/office/drawing/2014/main" id="{F583A5FE-767D-4F69-B574-C5E10793CA3C}"/>
                </a:ext>
              </a:extLst>
            </p:cNvPr>
            <p:cNvSpPr>
              <a:spLocks noChangeArrowheads="1"/>
            </p:cNvSpPr>
            <p:nvPr userDrawn="1"/>
          </p:nvSpPr>
          <p:spPr bwMode="auto">
            <a:xfrm>
              <a:off x="13963650" y="4037013"/>
              <a:ext cx="1163638" cy="1162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25">
              <a:extLst>
                <a:ext uri="{FF2B5EF4-FFF2-40B4-BE49-F238E27FC236}">
                  <a16:creationId xmlns:a16="http://schemas.microsoft.com/office/drawing/2014/main" id="{FC54CE90-4FA0-4335-AD17-DFA66CE27443}"/>
                </a:ext>
              </a:extLst>
            </p:cNvPr>
            <p:cNvSpPr>
              <a:spLocks/>
            </p:cNvSpPr>
            <p:nvPr userDrawn="1"/>
          </p:nvSpPr>
          <p:spPr bwMode="auto">
            <a:xfrm>
              <a:off x="12892088" y="4286250"/>
              <a:ext cx="1038225" cy="612775"/>
            </a:xfrm>
            <a:custGeom>
              <a:avLst/>
              <a:gdLst>
                <a:gd name="T0" fmla="*/ 0 w 654"/>
                <a:gd name="T1" fmla="*/ 386 h 386"/>
                <a:gd name="T2" fmla="*/ 654 w 654"/>
                <a:gd name="T3" fmla="*/ 386 h 386"/>
                <a:gd name="T4" fmla="*/ 654 w 654"/>
                <a:gd name="T5" fmla="*/ 0 h 386"/>
                <a:gd name="T6" fmla="*/ 0 w 654"/>
                <a:gd name="T7" fmla="*/ 0 h 386"/>
                <a:gd name="T8" fmla="*/ 0 w 654"/>
                <a:gd name="T9" fmla="*/ 386 h 386"/>
                <a:gd name="T10" fmla="*/ 0 w 654"/>
                <a:gd name="T11" fmla="*/ 386 h 386"/>
              </a:gdLst>
              <a:ahLst/>
              <a:cxnLst>
                <a:cxn ang="0">
                  <a:pos x="T0" y="T1"/>
                </a:cxn>
                <a:cxn ang="0">
                  <a:pos x="T2" y="T3"/>
                </a:cxn>
                <a:cxn ang="0">
                  <a:pos x="T4" y="T5"/>
                </a:cxn>
                <a:cxn ang="0">
                  <a:pos x="T6" y="T7"/>
                </a:cxn>
                <a:cxn ang="0">
                  <a:pos x="T8" y="T9"/>
                </a:cxn>
                <a:cxn ang="0">
                  <a:pos x="T10" y="T11"/>
                </a:cxn>
              </a:cxnLst>
              <a:rect l="0" t="0" r="r" b="b"/>
              <a:pathLst>
                <a:path w="654" h="386">
                  <a:moveTo>
                    <a:pt x="0" y="386"/>
                  </a:moveTo>
                  <a:lnTo>
                    <a:pt x="654" y="386"/>
                  </a:lnTo>
                  <a:lnTo>
                    <a:pt x="654" y="0"/>
                  </a:lnTo>
                  <a:lnTo>
                    <a:pt x="0" y="0"/>
                  </a:lnTo>
                  <a:lnTo>
                    <a:pt x="0" y="386"/>
                  </a:lnTo>
                  <a:lnTo>
                    <a:pt x="0" y="386"/>
                  </a:lnTo>
                  <a:close/>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6">
              <a:extLst>
                <a:ext uri="{FF2B5EF4-FFF2-40B4-BE49-F238E27FC236}">
                  <a16:creationId xmlns:a16="http://schemas.microsoft.com/office/drawing/2014/main" id="{0FEFE5A2-8395-44E3-B73F-55BEC26EE9E3}"/>
                </a:ext>
              </a:extLst>
            </p:cNvPr>
            <p:cNvSpPr>
              <a:spLocks/>
            </p:cNvSpPr>
            <p:nvPr userDrawn="1"/>
          </p:nvSpPr>
          <p:spPr bwMode="auto">
            <a:xfrm>
              <a:off x="15157450" y="4286250"/>
              <a:ext cx="5153025" cy="612775"/>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7">
              <a:extLst>
                <a:ext uri="{FF2B5EF4-FFF2-40B4-BE49-F238E27FC236}">
                  <a16:creationId xmlns:a16="http://schemas.microsoft.com/office/drawing/2014/main" id="{A6571F62-E5FA-4151-8FA9-97E0F592390D}"/>
                </a:ext>
              </a:extLst>
            </p:cNvPr>
            <p:cNvSpPr>
              <a:spLocks/>
            </p:cNvSpPr>
            <p:nvPr userDrawn="1"/>
          </p:nvSpPr>
          <p:spPr bwMode="auto">
            <a:xfrm>
              <a:off x="15697200" y="4411663"/>
              <a:ext cx="233363" cy="368300"/>
            </a:xfrm>
            <a:custGeom>
              <a:avLst/>
              <a:gdLst>
                <a:gd name="T0" fmla="*/ 42 w 147"/>
                <a:gd name="T1" fmla="*/ 232 h 232"/>
                <a:gd name="T2" fmla="*/ 0 w 147"/>
                <a:gd name="T3" fmla="*/ 232 h 232"/>
                <a:gd name="T4" fmla="*/ 0 w 147"/>
                <a:gd name="T5" fmla="*/ 0 h 232"/>
                <a:gd name="T6" fmla="*/ 147 w 147"/>
                <a:gd name="T7" fmla="*/ 0 h 232"/>
                <a:gd name="T8" fmla="*/ 147 w 147"/>
                <a:gd name="T9" fmla="*/ 35 h 232"/>
                <a:gd name="T10" fmla="*/ 42 w 147"/>
                <a:gd name="T11" fmla="*/ 35 h 232"/>
                <a:gd name="T12" fmla="*/ 42 w 147"/>
                <a:gd name="T13" fmla="*/ 96 h 232"/>
                <a:gd name="T14" fmla="*/ 133 w 147"/>
                <a:gd name="T15" fmla="*/ 96 h 232"/>
                <a:gd name="T16" fmla="*/ 133 w 147"/>
                <a:gd name="T17" fmla="*/ 132 h 232"/>
                <a:gd name="T18" fmla="*/ 42 w 147"/>
                <a:gd name="T19" fmla="*/ 132 h 232"/>
                <a:gd name="T20" fmla="*/ 42 w 147"/>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32">
                  <a:moveTo>
                    <a:pt x="42" y="232"/>
                  </a:moveTo>
                  <a:lnTo>
                    <a:pt x="0" y="232"/>
                  </a:lnTo>
                  <a:lnTo>
                    <a:pt x="0" y="0"/>
                  </a:lnTo>
                  <a:lnTo>
                    <a:pt x="147" y="0"/>
                  </a:lnTo>
                  <a:lnTo>
                    <a:pt x="147" y="35"/>
                  </a:lnTo>
                  <a:lnTo>
                    <a:pt x="42" y="35"/>
                  </a:lnTo>
                  <a:lnTo>
                    <a:pt x="42" y="96"/>
                  </a:lnTo>
                  <a:lnTo>
                    <a:pt x="133" y="96"/>
                  </a:lnTo>
                  <a:lnTo>
                    <a:pt x="133" y="132"/>
                  </a:lnTo>
                  <a:lnTo>
                    <a:pt x="42" y="132"/>
                  </a:lnTo>
                  <a:lnTo>
                    <a:pt x="42"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8">
              <a:extLst>
                <a:ext uri="{FF2B5EF4-FFF2-40B4-BE49-F238E27FC236}">
                  <a16:creationId xmlns:a16="http://schemas.microsoft.com/office/drawing/2014/main" id="{F88122A2-F059-48CB-A6AC-890ED3EA73FF}"/>
                </a:ext>
              </a:extLst>
            </p:cNvPr>
            <p:cNvSpPr>
              <a:spLocks noEditPoints="1"/>
            </p:cNvSpPr>
            <p:nvPr userDrawn="1"/>
          </p:nvSpPr>
          <p:spPr bwMode="auto">
            <a:xfrm>
              <a:off x="15962313" y="4319588"/>
              <a:ext cx="358775" cy="468313"/>
            </a:xfrm>
            <a:custGeom>
              <a:avLst/>
              <a:gdLst>
                <a:gd name="T0" fmla="*/ 308 w 308"/>
                <a:gd name="T1" fmla="*/ 237 h 401"/>
                <a:gd name="T2" fmla="*/ 298 w 308"/>
                <a:gd name="T3" fmla="*/ 303 h 401"/>
                <a:gd name="T4" fmla="*/ 268 w 308"/>
                <a:gd name="T5" fmla="*/ 355 h 401"/>
                <a:gd name="T6" fmla="*/ 219 w 308"/>
                <a:gd name="T7" fmla="*/ 389 h 401"/>
                <a:gd name="T8" fmla="*/ 154 w 308"/>
                <a:gd name="T9" fmla="*/ 401 h 401"/>
                <a:gd name="T10" fmla="*/ 89 w 308"/>
                <a:gd name="T11" fmla="*/ 389 h 401"/>
                <a:gd name="T12" fmla="*/ 40 w 308"/>
                <a:gd name="T13" fmla="*/ 355 h 401"/>
                <a:gd name="T14" fmla="*/ 10 w 308"/>
                <a:gd name="T15" fmla="*/ 303 h 401"/>
                <a:gd name="T16" fmla="*/ 0 w 308"/>
                <a:gd name="T17" fmla="*/ 237 h 401"/>
                <a:gd name="T18" fmla="*/ 10 w 308"/>
                <a:gd name="T19" fmla="*/ 171 h 401"/>
                <a:gd name="T20" fmla="*/ 40 w 308"/>
                <a:gd name="T21" fmla="*/ 119 h 401"/>
                <a:gd name="T22" fmla="*/ 89 w 308"/>
                <a:gd name="T23" fmla="*/ 85 h 401"/>
                <a:gd name="T24" fmla="*/ 154 w 308"/>
                <a:gd name="T25" fmla="*/ 73 h 401"/>
                <a:gd name="T26" fmla="*/ 219 w 308"/>
                <a:gd name="T27" fmla="*/ 85 h 401"/>
                <a:gd name="T28" fmla="*/ 268 w 308"/>
                <a:gd name="T29" fmla="*/ 119 h 401"/>
                <a:gd name="T30" fmla="*/ 298 w 308"/>
                <a:gd name="T31" fmla="*/ 171 h 401"/>
                <a:gd name="T32" fmla="*/ 308 w 308"/>
                <a:gd name="T33" fmla="*/ 237 h 401"/>
                <a:gd name="T34" fmla="*/ 248 w 308"/>
                <a:gd name="T35" fmla="*/ 237 h 401"/>
                <a:gd name="T36" fmla="*/ 241 w 308"/>
                <a:gd name="T37" fmla="*/ 187 h 401"/>
                <a:gd name="T38" fmla="*/ 221 w 308"/>
                <a:gd name="T39" fmla="*/ 151 h 401"/>
                <a:gd name="T40" fmla="*/ 192 w 308"/>
                <a:gd name="T41" fmla="*/ 129 h 401"/>
                <a:gd name="T42" fmla="*/ 154 w 308"/>
                <a:gd name="T43" fmla="*/ 122 h 401"/>
                <a:gd name="T44" fmla="*/ 116 w 308"/>
                <a:gd name="T45" fmla="*/ 129 h 401"/>
                <a:gd name="T46" fmla="*/ 86 w 308"/>
                <a:gd name="T47" fmla="*/ 151 h 401"/>
                <a:gd name="T48" fmla="*/ 67 w 308"/>
                <a:gd name="T49" fmla="*/ 187 h 401"/>
                <a:gd name="T50" fmla="*/ 60 w 308"/>
                <a:gd name="T51" fmla="*/ 237 h 401"/>
                <a:gd name="T52" fmla="*/ 67 w 308"/>
                <a:gd name="T53" fmla="*/ 288 h 401"/>
                <a:gd name="T54" fmla="*/ 86 w 308"/>
                <a:gd name="T55" fmla="*/ 323 h 401"/>
                <a:gd name="T56" fmla="*/ 116 w 308"/>
                <a:gd name="T57" fmla="*/ 345 h 401"/>
                <a:gd name="T58" fmla="*/ 154 w 308"/>
                <a:gd name="T59" fmla="*/ 352 h 401"/>
                <a:gd name="T60" fmla="*/ 192 w 308"/>
                <a:gd name="T61" fmla="*/ 345 h 401"/>
                <a:gd name="T62" fmla="*/ 221 w 308"/>
                <a:gd name="T63" fmla="*/ 323 h 401"/>
                <a:gd name="T64" fmla="*/ 241 w 308"/>
                <a:gd name="T65" fmla="*/ 288 h 401"/>
                <a:gd name="T66" fmla="*/ 248 w 308"/>
                <a:gd name="T67" fmla="*/ 237 h 401"/>
                <a:gd name="T68" fmla="*/ 79 w 308"/>
                <a:gd name="T69" fmla="*/ 0 h 401"/>
                <a:gd name="T70" fmla="*/ 132 w 308"/>
                <a:gd name="T71" fmla="*/ 0 h 401"/>
                <a:gd name="T72" fmla="*/ 132 w 308"/>
                <a:gd name="T73" fmla="*/ 53 h 401"/>
                <a:gd name="T74" fmla="*/ 79 w 308"/>
                <a:gd name="T75" fmla="*/ 53 h 401"/>
                <a:gd name="T76" fmla="*/ 79 w 308"/>
                <a:gd name="T77" fmla="*/ 0 h 401"/>
                <a:gd name="T78" fmla="*/ 177 w 308"/>
                <a:gd name="T79" fmla="*/ 0 h 401"/>
                <a:gd name="T80" fmla="*/ 230 w 308"/>
                <a:gd name="T81" fmla="*/ 0 h 401"/>
                <a:gd name="T82" fmla="*/ 230 w 308"/>
                <a:gd name="T83" fmla="*/ 53 h 401"/>
                <a:gd name="T84" fmla="*/ 177 w 308"/>
                <a:gd name="T85" fmla="*/ 53 h 401"/>
                <a:gd name="T86" fmla="*/ 177 w 308"/>
                <a:gd name="T8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8" h="401">
                  <a:moveTo>
                    <a:pt x="308" y="237"/>
                  </a:moveTo>
                  <a:cubicBezTo>
                    <a:pt x="308" y="261"/>
                    <a:pt x="305" y="283"/>
                    <a:pt x="298" y="303"/>
                  </a:cubicBezTo>
                  <a:cubicBezTo>
                    <a:pt x="291" y="323"/>
                    <a:pt x="281" y="341"/>
                    <a:pt x="268" y="355"/>
                  </a:cubicBezTo>
                  <a:cubicBezTo>
                    <a:pt x="254" y="370"/>
                    <a:pt x="238" y="381"/>
                    <a:pt x="219" y="389"/>
                  </a:cubicBezTo>
                  <a:cubicBezTo>
                    <a:pt x="200" y="397"/>
                    <a:pt x="178" y="401"/>
                    <a:pt x="154" y="401"/>
                  </a:cubicBezTo>
                  <a:cubicBezTo>
                    <a:pt x="129" y="401"/>
                    <a:pt x="108" y="397"/>
                    <a:pt x="89" y="389"/>
                  </a:cubicBezTo>
                  <a:cubicBezTo>
                    <a:pt x="69" y="381"/>
                    <a:pt x="53" y="370"/>
                    <a:pt x="40" y="355"/>
                  </a:cubicBezTo>
                  <a:cubicBezTo>
                    <a:pt x="27" y="341"/>
                    <a:pt x="17" y="323"/>
                    <a:pt x="10" y="303"/>
                  </a:cubicBezTo>
                  <a:cubicBezTo>
                    <a:pt x="3" y="283"/>
                    <a:pt x="0" y="261"/>
                    <a:pt x="0" y="237"/>
                  </a:cubicBezTo>
                  <a:cubicBezTo>
                    <a:pt x="0" y="213"/>
                    <a:pt x="3" y="191"/>
                    <a:pt x="10" y="171"/>
                  </a:cubicBezTo>
                  <a:cubicBezTo>
                    <a:pt x="17" y="151"/>
                    <a:pt x="27" y="133"/>
                    <a:pt x="40" y="119"/>
                  </a:cubicBezTo>
                  <a:cubicBezTo>
                    <a:pt x="53" y="104"/>
                    <a:pt x="69" y="93"/>
                    <a:pt x="89" y="85"/>
                  </a:cubicBezTo>
                  <a:cubicBezTo>
                    <a:pt x="108" y="77"/>
                    <a:pt x="129" y="73"/>
                    <a:pt x="154" y="73"/>
                  </a:cubicBezTo>
                  <a:cubicBezTo>
                    <a:pt x="178" y="73"/>
                    <a:pt x="200" y="77"/>
                    <a:pt x="219" y="85"/>
                  </a:cubicBezTo>
                  <a:cubicBezTo>
                    <a:pt x="238" y="93"/>
                    <a:pt x="254" y="104"/>
                    <a:pt x="268" y="119"/>
                  </a:cubicBezTo>
                  <a:cubicBezTo>
                    <a:pt x="281" y="133"/>
                    <a:pt x="291" y="151"/>
                    <a:pt x="298" y="171"/>
                  </a:cubicBezTo>
                  <a:cubicBezTo>
                    <a:pt x="305" y="191"/>
                    <a:pt x="308" y="213"/>
                    <a:pt x="308" y="237"/>
                  </a:cubicBezTo>
                  <a:close/>
                  <a:moveTo>
                    <a:pt x="248" y="237"/>
                  </a:moveTo>
                  <a:cubicBezTo>
                    <a:pt x="248" y="218"/>
                    <a:pt x="246" y="201"/>
                    <a:pt x="241" y="187"/>
                  </a:cubicBezTo>
                  <a:cubicBezTo>
                    <a:pt x="236" y="172"/>
                    <a:pt x="230" y="160"/>
                    <a:pt x="221" y="151"/>
                  </a:cubicBezTo>
                  <a:cubicBezTo>
                    <a:pt x="213" y="141"/>
                    <a:pt x="203" y="134"/>
                    <a:pt x="192" y="129"/>
                  </a:cubicBezTo>
                  <a:cubicBezTo>
                    <a:pt x="180" y="124"/>
                    <a:pt x="168" y="122"/>
                    <a:pt x="154" y="122"/>
                  </a:cubicBezTo>
                  <a:cubicBezTo>
                    <a:pt x="140" y="122"/>
                    <a:pt x="128" y="124"/>
                    <a:pt x="116" y="129"/>
                  </a:cubicBezTo>
                  <a:cubicBezTo>
                    <a:pt x="105" y="134"/>
                    <a:pt x="95" y="141"/>
                    <a:pt x="86" y="151"/>
                  </a:cubicBezTo>
                  <a:cubicBezTo>
                    <a:pt x="78" y="160"/>
                    <a:pt x="71" y="172"/>
                    <a:pt x="67" y="187"/>
                  </a:cubicBezTo>
                  <a:cubicBezTo>
                    <a:pt x="62" y="201"/>
                    <a:pt x="60" y="218"/>
                    <a:pt x="60" y="237"/>
                  </a:cubicBezTo>
                  <a:cubicBezTo>
                    <a:pt x="60" y="256"/>
                    <a:pt x="62" y="273"/>
                    <a:pt x="67" y="288"/>
                  </a:cubicBezTo>
                  <a:cubicBezTo>
                    <a:pt x="71" y="302"/>
                    <a:pt x="78" y="314"/>
                    <a:pt x="86" y="323"/>
                  </a:cubicBezTo>
                  <a:cubicBezTo>
                    <a:pt x="95" y="333"/>
                    <a:pt x="105" y="340"/>
                    <a:pt x="116" y="345"/>
                  </a:cubicBezTo>
                  <a:cubicBezTo>
                    <a:pt x="128" y="350"/>
                    <a:pt x="140" y="352"/>
                    <a:pt x="154" y="352"/>
                  </a:cubicBezTo>
                  <a:cubicBezTo>
                    <a:pt x="168" y="352"/>
                    <a:pt x="180" y="350"/>
                    <a:pt x="192" y="345"/>
                  </a:cubicBezTo>
                  <a:cubicBezTo>
                    <a:pt x="203" y="340"/>
                    <a:pt x="213" y="333"/>
                    <a:pt x="221" y="323"/>
                  </a:cubicBezTo>
                  <a:cubicBezTo>
                    <a:pt x="230" y="314"/>
                    <a:pt x="236" y="302"/>
                    <a:pt x="241" y="288"/>
                  </a:cubicBezTo>
                  <a:cubicBezTo>
                    <a:pt x="246" y="273"/>
                    <a:pt x="248" y="256"/>
                    <a:pt x="248" y="237"/>
                  </a:cubicBezTo>
                  <a:close/>
                  <a:moveTo>
                    <a:pt x="79" y="0"/>
                  </a:moveTo>
                  <a:cubicBezTo>
                    <a:pt x="132" y="0"/>
                    <a:pt x="132" y="0"/>
                    <a:pt x="132" y="0"/>
                  </a:cubicBezTo>
                  <a:cubicBezTo>
                    <a:pt x="132" y="53"/>
                    <a:pt x="132" y="53"/>
                    <a:pt x="132" y="53"/>
                  </a:cubicBezTo>
                  <a:cubicBezTo>
                    <a:pt x="79" y="53"/>
                    <a:pt x="79" y="53"/>
                    <a:pt x="79" y="53"/>
                  </a:cubicBezTo>
                  <a:lnTo>
                    <a:pt x="79" y="0"/>
                  </a:lnTo>
                  <a:close/>
                  <a:moveTo>
                    <a:pt x="177" y="0"/>
                  </a:moveTo>
                  <a:cubicBezTo>
                    <a:pt x="230" y="0"/>
                    <a:pt x="230" y="0"/>
                    <a:pt x="230" y="0"/>
                  </a:cubicBezTo>
                  <a:cubicBezTo>
                    <a:pt x="230" y="53"/>
                    <a:pt x="230" y="53"/>
                    <a:pt x="230" y="53"/>
                  </a:cubicBezTo>
                  <a:cubicBezTo>
                    <a:pt x="177" y="53"/>
                    <a:pt x="177" y="53"/>
                    <a:pt x="177" y="53"/>
                  </a:cubicBezTo>
                  <a:lnTo>
                    <a:pt x="1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29">
              <a:extLst>
                <a:ext uri="{FF2B5EF4-FFF2-40B4-BE49-F238E27FC236}">
                  <a16:creationId xmlns:a16="http://schemas.microsoft.com/office/drawing/2014/main" id="{0168DB1C-8ECE-4ABE-ADFF-A16AA125E69A}"/>
                </a:ext>
              </a:extLst>
            </p:cNvPr>
            <p:cNvSpPr>
              <a:spLocks noEditPoints="1"/>
            </p:cNvSpPr>
            <p:nvPr userDrawn="1"/>
          </p:nvSpPr>
          <p:spPr bwMode="auto">
            <a:xfrm>
              <a:off x="16379825" y="4411663"/>
              <a:ext cx="295275" cy="368300"/>
            </a:xfrm>
            <a:custGeom>
              <a:avLst/>
              <a:gdLst>
                <a:gd name="T0" fmla="*/ 234 w 253"/>
                <a:gd name="T1" fmla="*/ 95 h 316"/>
                <a:gd name="T2" fmla="*/ 216 w 253"/>
                <a:gd name="T3" fmla="*/ 151 h 316"/>
                <a:gd name="T4" fmla="*/ 159 w 253"/>
                <a:gd name="T5" fmla="*/ 185 h 316"/>
                <a:gd name="T6" fmla="*/ 159 w 253"/>
                <a:gd name="T7" fmla="*/ 186 h 316"/>
                <a:gd name="T8" fmla="*/ 253 w 253"/>
                <a:gd name="T9" fmla="*/ 316 h 316"/>
                <a:gd name="T10" fmla="*/ 184 w 253"/>
                <a:gd name="T11" fmla="*/ 316 h 316"/>
                <a:gd name="T12" fmla="*/ 98 w 253"/>
                <a:gd name="T13" fmla="*/ 194 h 316"/>
                <a:gd name="T14" fmla="*/ 58 w 253"/>
                <a:gd name="T15" fmla="*/ 194 h 316"/>
                <a:gd name="T16" fmla="*/ 58 w 253"/>
                <a:gd name="T17" fmla="*/ 316 h 316"/>
                <a:gd name="T18" fmla="*/ 0 w 253"/>
                <a:gd name="T19" fmla="*/ 316 h 316"/>
                <a:gd name="T20" fmla="*/ 0 w 253"/>
                <a:gd name="T21" fmla="*/ 0 h 316"/>
                <a:gd name="T22" fmla="*/ 96 w 253"/>
                <a:gd name="T23" fmla="*/ 0 h 316"/>
                <a:gd name="T24" fmla="*/ 141 w 253"/>
                <a:gd name="T25" fmla="*/ 3 h 316"/>
                <a:gd name="T26" fmla="*/ 176 w 253"/>
                <a:gd name="T27" fmla="*/ 11 h 316"/>
                <a:gd name="T28" fmla="*/ 219 w 253"/>
                <a:gd name="T29" fmla="*/ 42 h 316"/>
                <a:gd name="T30" fmla="*/ 234 w 253"/>
                <a:gd name="T31" fmla="*/ 95 h 316"/>
                <a:gd name="T32" fmla="*/ 86 w 253"/>
                <a:gd name="T33" fmla="*/ 145 h 316"/>
                <a:gd name="T34" fmla="*/ 120 w 253"/>
                <a:gd name="T35" fmla="*/ 144 h 316"/>
                <a:gd name="T36" fmla="*/ 143 w 253"/>
                <a:gd name="T37" fmla="*/ 138 h 316"/>
                <a:gd name="T38" fmla="*/ 168 w 253"/>
                <a:gd name="T39" fmla="*/ 120 h 316"/>
                <a:gd name="T40" fmla="*/ 174 w 253"/>
                <a:gd name="T41" fmla="*/ 94 h 316"/>
                <a:gd name="T42" fmla="*/ 169 w 253"/>
                <a:gd name="T43" fmla="*/ 71 h 316"/>
                <a:gd name="T44" fmla="*/ 151 w 253"/>
                <a:gd name="T45" fmla="*/ 56 h 316"/>
                <a:gd name="T46" fmla="*/ 130 w 253"/>
                <a:gd name="T47" fmla="*/ 50 h 316"/>
                <a:gd name="T48" fmla="*/ 99 w 253"/>
                <a:gd name="T49" fmla="*/ 48 h 316"/>
                <a:gd name="T50" fmla="*/ 58 w 253"/>
                <a:gd name="T51" fmla="*/ 48 h 316"/>
                <a:gd name="T52" fmla="*/ 58 w 253"/>
                <a:gd name="T53" fmla="*/ 145 h 316"/>
                <a:gd name="T54" fmla="*/ 86 w 253"/>
                <a:gd name="T55" fmla="*/ 1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316">
                  <a:moveTo>
                    <a:pt x="234" y="95"/>
                  </a:moveTo>
                  <a:cubicBezTo>
                    <a:pt x="234" y="117"/>
                    <a:pt x="228" y="136"/>
                    <a:pt x="216" y="151"/>
                  </a:cubicBezTo>
                  <a:cubicBezTo>
                    <a:pt x="203" y="166"/>
                    <a:pt x="185" y="178"/>
                    <a:pt x="159" y="185"/>
                  </a:cubicBezTo>
                  <a:cubicBezTo>
                    <a:pt x="159" y="186"/>
                    <a:pt x="159" y="186"/>
                    <a:pt x="159" y="186"/>
                  </a:cubicBezTo>
                  <a:cubicBezTo>
                    <a:pt x="253" y="316"/>
                    <a:pt x="253" y="316"/>
                    <a:pt x="253" y="316"/>
                  </a:cubicBezTo>
                  <a:cubicBezTo>
                    <a:pt x="184" y="316"/>
                    <a:pt x="184" y="316"/>
                    <a:pt x="184" y="316"/>
                  </a:cubicBezTo>
                  <a:cubicBezTo>
                    <a:pt x="98" y="194"/>
                    <a:pt x="98" y="194"/>
                    <a:pt x="98" y="194"/>
                  </a:cubicBezTo>
                  <a:cubicBezTo>
                    <a:pt x="58" y="194"/>
                    <a:pt x="58" y="194"/>
                    <a:pt x="58" y="194"/>
                  </a:cubicBezTo>
                  <a:cubicBezTo>
                    <a:pt x="58" y="316"/>
                    <a:pt x="58" y="316"/>
                    <a:pt x="58" y="316"/>
                  </a:cubicBezTo>
                  <a:cubicBezTo>
                    <a:pt x="0" y="316"/>
                    <a:pt x="0" y="316"/>
                    <a:pt x="0" y="316"/>
                  </a:cubicBezTo>
                  <a:cubicBezTo>
                    <a:pt x="0" y="0"/>
                    <a:pt x="0" y="0"/>
                    <a:pt x="0" y="0"/>
                  </a:cubicBezTo>
                  <a:cubicBezTo>
                    <a:pt x="96" y="0"/>
                    <a:pt x="96" y="0"/>
                    <a:pt x="96" y="0"/>
                  </a:cubicBezTo>
                  <a:cubicBezTo>
                    <a:pt x="112" y="0"/>
                    <a:pt x="127" y="1"/>
                    <a:pt x="141" y="3"/>
                  </a:cubicBezTo>
                  <a:cubicBezTo>
                    <a:pt x="154" y="4"/>
                    <a:pt x="166" y="7"/>
                    <a:pt x="176" y="11"/>
                  </a:cubicBezTo>
                  <a:cubicBezTo>
                    <a:pt x="194" y="18"/>
                    <a:pt x="209" y="28"/>
                    <a:pt x="219" y="42"/>
                  </a:cubicBezTo>
                  <a:cubicBezTo>
                    <a:pt x="229" y="56"/>
                    <a:pt x="234" y="74"/>
                    <a:pt x="234" y="95"/>
                  </a:cubicBezTo>
                  <a:close/>
                  <a:moveTo>
                    <a:pt x="86" y="145"/>
                  </a:moveTo>
                  <a:cubicBezTo>
                    <a:pt x="100" y="145"/>
                    <a:pt x="111" y="145"/>
                    <a:pt x="120" y="144"/>
                  </a:cubicBezTo>
                  <a:cubicBezTo>
                    <a:pt x="129" y="142"/>
                    <a:pt x="137" y="141"/>
                    <a:pt x="143" y="138"/>
                  </a:cubicBezTo>
                  <a:cubicBezTo>
                    <a:pt x="155" y="134"/>
                    <a:pt x="163" y="128"/>
                    <a:pt x="168" y="120"/>
                  </a:cubicBezTo>
                  <a:cubicBezTo>
                    <a:pt x="172" y="112"/>
                    <a:pt x="174" y="104"/>
                    <a:pt x="174" y="94"/>
                  </a:cubicBezTo>
                  <a:cubicBezTo>
                    <a:pt x="174" y="85"/>
                    <a:pt x="173" y="78"/>
                    <a:pt x="169" y="71"/>
                  </a:cubicBezTo>
                  <a:cubicBezTo>
                    <a:pt x="165" y="65"/>
                    <a:pt x="159" y="60"/>
                    <a:pt x="151" y="56"/>
                  </a:cubicBezTo>
                  <a:cubicBezTo>
                    <a:pt x="145" y="53"/>
                    <a:pt x="139" y="51"/>
                    <a:pt x="130" y="50"/>
                  </a:cubicBezTo>
                  <a:cubicBezTo>
                    <a:pt x="122" y="49"/>
                    <a:pt x="111" y="48"/>
                    <a:pt x="99" y="48"/>
                  </a:cubicBezTo>
                  <a:cubicBezTo>
                    <a:pt x="58" y="48"/>
                    <a:pt x="58" y="48"/>
                    <a:pt x="58" y="48"/>
                  </a:cubicBezTo>
                  <a:cubicBezTo>
                    <a:pt x="58" y="145"/>
                    <a:pt x="58" y="145"/>
                    <a:pt x="58" y="145"/>
                  </a:cubicBezTo>
                  <a:lnTo>
                    <a:pt x="86"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30">
              <a:extLst>
                <a:ext uri="{FF2B5EF4-FFF2-40B4-BE49-F238E27FC236}">
                  <a16:creationId xmlns:a16="http://schemas.microsoft.com/office/drawing/2014/main" id="{A784DCAD-FCB3-4E84-95E8-414D3EE44454}"/>
                </a:ext>
              </a:extLst>
            </p:cNvPr>
            <p:cNvSpPr>
              <a:spLocks/>
            </p:cNvSpPr>
            <p:nvPr userDrawn="1"/>
          </p:nvSpPr>
          <p:spPr bwMode="auto">
            <a:xfrm>
              <a:off x="16683038" y="4411663"/>
              <a:ext cx="349250" cy="368300"/>
            </a:xfrm>
            <a:custGeom>
              <a:avLst/>
              <a:gdLst>
                <a:gd name="T0" fmla="*/ 150 w 299"/>
                <a:gd name="T1" fmla="*/ 239 h 316"/>
                <a:gd name="T2" fmla="*/ 163 w 299"/>
                <a:gd name="T3" fmla="*/ 202 h 316"/>
                <a:gd name="T4" fmla="*/ 179 w 299"/>
                <a:gd name="T5" fmla="*/ 157 h 316"/>
                <a:gd name="T6" fmla="*/ 238 w 299"/>
                <a:gd name="T7" fmla="*/ 0 h 316"/>
                <a:gd name="T8" fmla="*/ 299 w 299"/>
                <a:gd name="T9" fmla="*/ 0 h 316"/>
                <a:gd name="T10" fmla="*/ 175 w 299"/>
                <a:gd name="T11" fmla="*/ 316 h 316"/>
                <a:gd name="T12" fmla="*/ 123 w 299"/>
                <a:gd name="T13" fmla="*/ 316 h 316"/>
                <a:gd name="T14" fmla="*/ 0 w 299"/>
                <a:gd name="T15" fmla="*/ 0 h 316"/>
                <a:gd name="T16" fmla="*/ 62 w 299"/>
                <a:gd name="T17" fmla="*/ 0 h 316"/>
                <a:gd name="T18" fmla="*/ 120 w 299"/>
                <a:gd name="T19" fmla="*/ 157 h 316"/>
                <a:gd name="T20" fmla="*/ 137 w 299"/>
                <a:gd name="T21" fmla="*/ 202 h 316"/>
                <a:gd name="T22" fmla="*/ 149 w 299"/>
                <a:gd name="T23" fmla="*/ 239 h 316"/>
                <a:gd name="T24" fmla="*/ 150 w 299"/>
                <a:gd name="T25" fmla="*/ 23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316">
                  <a:moveTo>
                    <a:pt x="150" y="239"/>
                  </a:moveTo>
                  <a:cubicBezTo>
                    <a:pt x="156" y="222"/>
                    <a:pt x="160" y="209"/>
                    <a:pt x="163" y="202"/>
                  </a:cubicBezTo>
                  <a:cubicBezTo>
                    <a:pt x="165" y="195"/>
                    <a:pt x="171" y="180"/>
                    <a:pt x="179" y="157"/>
                  </a:cubicBezTo>
                  <a:cubicBezTo>
                    <a:pt x="238" y="0"/>
                    <a:pt x="238" y="0"/>
                    <a:pt x="238" y="0"/>
                  </a:cubicBezTo>
                  <a:cubicBezTo>
                    <a:pt x="299" y="0"/>
                    <a:pt x="299" y="0"/>
                    <a:pt x="299" y="0"/>
                  </a:cubicBezTo>
                  <a:cubicBezTo>
                    <a:pt x="175" y="316"/>
                    <a:pt x="175" y="316"/>
                    <a:pt x="175" y="316"/>
                  </a:cubicBezTo>
                  <a:cubicBezTo>
                    <a:pt x="123" y="316"/>
                    <a:pt x="123" y="316"/>
                    <a:pt x="123" y="316"/>
                  </a:cubicBezTo>
                  <a:cubicBezTo>
                    <a:pt x="0" y="0"/>
                    <a:pt x="0" y="0"/>
                    <a:pt x="0" y="0"/>
                  </a:cubicBezTo>
                  <a:cubicBezTo>
                    <a:pt x="62" y="0"/>
                    <a:pt x="62" y="0"/>
                    <a:pt x="62" y="0"/>
                  </a:cubicBezTo>
                  <a:cubicBezTo>
                    <a:pt x="120" y="157"/>
                    <a:pt x="120" y="157"/>
                    <a:pt x="120" y="157"/>
                  </a:cubicBezTo>
                  <a:cubicBezTo>
                    <a:pt x="128" y="180"/>
                    <a:pt x="134" y="195"/>
                    <a:pt x="137" y="202"/>
                  </a:cubicBezTo>
                  <a:cubicBezTo>
                    <a:pt x="139" y="209"/>
                    <a:pt x="143" y="222"/>
                    <a:pt x="149" y="239"/>
                  </a:cubicBezTo>
                  <a:lnTo>
                    <a:pt x="150"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31">
              <a:extLst>
                <a:ext uri="{FF2B5EF4-FFF2-40B4-BE49-F238E27FC236}">
                  <a16:creationId xmlns:a16="http://schemas.microsoft.com/office/drawing/2014/main" id="{9325DDDB-9171-4D3C-83EE-BE76D1338BAE}"/>
                </a:ext>
              </a:extLst>
            </p:cNvPr>
            <p:cNvSpPr>
              <a:spLocks noEditPoints="1"/>
            </p:cNvSpPr>
            <p:nvPr userDrawn="1"/>
          </p:nvSpPr>
          <p:spPr bwMode="auto">
            <a:xfrm>
              <a:off x="17002125" y="4411663"/>
              <a:ext cx="354013"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32">
              <a:extLst>
                <a:ext uri="{FF2B5EF4-FFF2-40B4-BE49-F238E27FC236}">
                  <a16:creationId xmlns:a16="http://schemas.microsoft.com/office/drawing/2014/main" id="{99047C8B-6B61-4A3D-B291-5DC13B5A6E34}"/>
                </a:ext>
              </a:extLst>
            </p:cNvPr>
            <p:cNvSpPr>
              <a:spLocks/>
            </p:cNvSpPr>
            <p:nvPr userDrawn="1"/>
          </p:nvSpPr>
          <p:spPr bwMode="auto">
            <a:xfrm>
              <a:off x="17395825" y="4411663"/>
              <a:ext cx="241300" cy="368300"/>
            </a:xfrm>
            <a:custGeom>
              <a:avLst/>
              <a:gdLst>
                <a:gd name="T0" fmla="*/ 43 w 152"/>
                <a:gd name="T1" fmla="*/ 0 h 232"/>
                <a:gd name="T2" fmla="*/ 43 w 152"/>
                <a:gd name="T3" fmla="*/ 197 h 232"/>
                <a:gd name="T4" fmla="*/ 152 w 152"/>
                <a:gd name="T5" fmla="*/ 197 h 232"/>
                <a:gd name="T6" fmla="*/ 152 w 152"/>
                <a:gd name="T7" fmla="*/ 232 h 232"/>
                <a:gd name="T8" fmla="*/ 0 w 152"/>
                <a:gd name="T9" fmla="*/ 232 h 232"/>
                <a:gd name="T10" fmla="*/ 0 w 152"/>
                <a:gd name="T11" fmla="*/ 0 h 232"/>
                <a:gd name="T12" fmla="*/ 43 w 152"/>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2" h="232">
                  <a:moveTo>
                    <a:pt x="43" y="0"/>
                  </a:moveTo>
                  <a:lnTo>
                    <a:pt x="43" y="197"/>
                  </a:lnTo>
                  <a:lnTo>
                    <a:pt x="152" y="197"/>
                  </a:lnTo>
                  <a:lnTo>
                    <a:pt x="152" y="232"/>
                  </a:lnTo>
                  <a:lnTo>
                    <a:pt x="0" y="232"/>
                  </a:lnTo>
                  <a:lnTo>
                    <a:pt x="0"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33">
              <a:extLst>
                <a:ext uri="{FF2B5EF4-FFF2-40B4-BE49-F238E27FC236}">
                  <a16:creationId xmlns:a16="http://schemas.microsoft.com/office/drawing/2014/main" id="{137B27CD-7F1F-457C-A52D-D8FF8AF5071C}"/>
                </a:ext>
              </a:extLst>
            </p:cNvPr>
            <p:cNvSpPr>
              <a:spLocks/>
            </p:cNvSpPr>
            <p:nvPr userDrawn="1"/>
          </p:nvSpPr>
          <p:spPr bwMode="auto">
            <a:xfrm>
              <a:off x="17581563" y="4411663"/>
              <a:ext cx="306388" cy="368300"/>
            </a:xfrm>
            <a:custGeom>
              <a:avLst/>
              <a:gdLst>
                <a:gd name="T0" fmla="*/ 118 w 193"/>
                <a:gd name="T1" fmla="*/ 232 h 232"/>
                <a:gd name="T2" fmla="*/ 75 w 193"/>
                <a:gd name="T3" fmla="*/ 232 h 232"/>
                <a:gd name="T4" fmla="*/ 75 w 193"/>
                <a:gd name="T5" fmla="*/ 35 h 232"/>
                <a:gd name="T6" fmla="*/ 0 w 193"/>
                <a:gd name="T7" fmla="*/ 35 h 232"/>
                <a:gd name="T8" fmla="*/ 0 w 193"/>
                <a:gd name="T9" fmla="*/ 0 h 232"/>
                <a:gd name="T10" fmla="*/ 193 w 193"/>
                <a:gd name="T11" fmla="*/ 0 h 232"/>
                <a:gd name="T12" fmla="*/ 193 w 193"/>
                <a:gd name="T13" fmla="*/ 35 h 232"/>
                <a:gd name="T14" fmla="*/ 118 w 193"/>
                <a:gd name="T15" fmla="*/ 35 h 232"/>
                <a:gd name="T16" fmla="*/ 118 w 193"/>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32">
                  <a:moveTo>
                    <a:pt x="118" y="232"/>
                  </a:moveTo>
                  <a:lnTo>
                    <a:pt x="75" y="232"/>
                  </a:lnTo>
                  <a:lnTo>
                    <a:pt x="75" y="35"/>
                  </a:lnTo>
                  <a:lnTo>
                    <a:pt x="0" y="35"/>
                  </a:lnTo>
                  <a:lnTo>
                    <a:pt x="0" y="0"/>
                  </a:lnTo>
                  <a:lnTo>
                    <a:pt x="193" y="0"/>
                  </a:lnTo>
                  <a:lnTo>
                    <a:pt x="193" y="35"/>
                  </a:lnTo>
                  <a:lnTo>
                    <a:pt x="118" y="35"/>
                  </a:lnTo>
                  <a:lnTo>
                    <a:pt x="118"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34">
              <a:extLst>
                <a:ext uri="{FF2B5EF4-FFF2-40B4-BE49-F238E27FC236}">
                  <a16:creationId xmlns:a16="http://schemas.microsoft.com/office/drawing/2014/main" id="{63F0BAD9-E11F-4C2C-942F-88D19D4031AD}"/>
                </a:ext>
              </a:extLst>
            </p:cNvPr>
            <p:cNvSpPr>
              <a:spLocks noEditPoints="1"/>
            </p:cNvSpPr>
            <p:nvPr userDrawn="1"/>
          </p:nvSpPr>
          <p:spPr bwMode="auto">
            <a:xfrm>
              <a:off x="17860963" y="4411663"/>
              <a:ext cx="354013"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2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2" y="159"/>
                    <a:pt x="182" y="159"/>
                    <a:pt x="182"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35">
              <a:extLst>
                <a:ext uri="{FF2B5EF4-FFF2-40B4-BE49-F238E27FC236}">
                  <a16:creationId xmlns:a16="http://schemas.microsoft.com/office/drawing/2014/main" id="{0E10CD42-D1DC-457C-8D90-F4F3C2FBC4C5}"/>
                </a:ext>
              </a:extLst>
            </p:cNvPr>
            <p:cNvSpPr>
              <a:spLocks/>
            </p:cNvSpPr>
            <p:nvPr userDrawn="1"/>
          </p:nvSpPr>
          <p:spPr bwMode="auto">
            <a:xfrm>
              <a:off x="18302288" y="4379913"/>
              <a:ext cx="266700" cy="430213"/>
            </a:xfrm>
            <a:custGeom>
              <a:avLst/>
              <a:gdLst>
                <a:gd name="T0" fmla="*/ 5 w 228"/>
                <a:gd name="T1" fmla="*/ 353 h 368"/>
                <a:gd name="T2" fmla="*/ 12 w 228"/>
                <a:gd name="T3" fmla="*/ 358 h 368"/>
                <a:gd name="T4" fmla="*/ 216 w 228"/>
                <a:gd name="T5" fmla="*/ 193 h 368"/>
                <a:gd name="T6" fmla="*/ 216 w 228"/>
                <a:gd name="T7" fmla="*/ 174 h 368"/>
                <a:gd name="T8" fmla="*/ 12 w 228"/>
                <a:gd name="T9" fmla="*/ 9 h 368"/>
                <a:gd name="T10" fmla="*/ 5 w 228"/>
                <a:gd name="T11" fmla="*/ 14 h 368"/>
                <a:gd name="T12" fmla="*/ 51 w 228"/>
                <a:gd name="T13" fmla="*/ 169 h 368"/>
                <a:gd name="T14" fmla="*/ 51 w 228"/>
                <a:gd name="T15" fmla="*/ 198 h 368"/>
                <a:gd name="T16" fmla="*/ 5 w 228"/>
                <a:gd name="T17" fmla="*/ 35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68">
                  <a:moveTo>
                    <a:pt x="5" y="353"/>
                  </a:moveTo>
                  <a:cubicBezTo>
                    <a:pt x="5" y="353"/>
                    <a:pt x="0" y="368"/>
                    <a:pt x="12" y="358"/>
                  </a:cubicBezTo>
                  <a:cubicBezTo>
                    <a:pt x="216" y="193"/>
                    <a:pt x="216" y="193"/>
                    <a:pt x="216" y="193"/>
                  </a:cubicBezTo>
                  <a:cubicBezTo>
                    <a:pt x="216" y="193"/>
                    <a:pt x="228" y="184"/>
                    <a:pt x="216" y="174"/>
                  </a:cubicBezTo>
                  <a:cubicBezTo>
                    <a:pt x="12" y="9"/>
                    <a:pt x="12" y="9"/>
                    <a:pt x="12" y="9"/>
                  </a:cubicBezTo>
                  <a:cubicBezTo>
                    <a:pt x="12" y="9"/>
                    <a:pt x="0" y="0"/>
                    <a:pt x="5" y="14"/>
                  </a:cubicBezTo>
                  <a:cubicBezTo>
                    <a:pt x="51" y="169"/>
                    <a:pt x="51" y="169"/>
                    <a:pt x="51" y="169"/>
                  </a:cubicBezTo>
                  <a:cubicBezTo>
                    <a:pt x="51" y="169"/>
                    <a:pt x="56" y="184"/>
                    <a:pt x="51" y="198"/>
                  </a:cubicBezTo>
                  <a:lnTo>
                    <a:pt x="5"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36">
              <a:extLst>
                <a:ext uri="{FF2B5EF4-FFF2-40B4-BE49-F238E27FC236}">
                  <a16:creationId xmlns:a16="http://schemas.microsoft.com/office/drawing/2014/main" id="{131C5B16-A14C-4A34-A4AD-069B55D5EF94}"/>
                </a:ext>
              </a:extLst>
            </p:cNvPr>
            <p:cNvSpPr>
              <a:spLocks noEditPoints="1"/>
            </p:cNvSpPr>
            <p:nvPr userDrawn="1"/>
          </p:nvSpPr>
          <p:spPr bwMode="auto">
            <a:xfrm>
              <a:off x="14127163" y="4691063"/>
              <a:ext cx="836613" cy="246063"/>
            </a:xfrm>
            <a:custGeom>
              <a:avLst/>
              <a:gdLst>
                <a:gd name="T0" fmla="*/ 598 w 718"/>
                <a:gd name="T1" fmla="*/ 95 h 211"/>
                <a:gd name="T2" fmla="*/ 358 w 718"/>
                <a:gd name="T3" fmla="*/ 163 h 211"/>
                <a:gd name="T4" fmla="*/ 120 w 718"/>
                <a:gd name="T5" fmla="*/ 92 h 211"/>
                <a:gd name="T6" fmla="*/ 359 w 718"/>
                <a:gd name="T7" fmla="*/ 24 h 211"/>
                <a:gd name="T8" fmla="*/ 598 w 718"/>
                <a:gd name="T9" fmla="*/ 95 h 211"/>
                <a:gd name="T10" fmla="*/ 717 w 718"/>
                <a:gd name="T11" fmla="*/ 107 h 211"/>
                <a:gd name="T12" fmla="*/ 359 w 718"/>
                <a:gd name="T13" fmla="*/ 1 h 211"/>
                <a:gd name="T14" fmla="*/ 0 w 718"/>
                <a:gd name="T15" fmla="*/ 103 h 211"/>
                <a:gd name="T16" fmla="*/ 358 w 718"/>
                <a:gd name="T17" fmla="*/ 209 h 211"/>
                <a:gd name="T18" fmla="*/ 717 w 718"/>
                <a:gd name="T19" fmla="*/ 10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211">
                  <a:moveTo>
                    <a:pt x="598" y="95"/>
                  </a:moveTo>
                  <a:cubicBezTo>
                    <a:pt x="597" y="133"/>
                    <a:pt x="490" y="164"/>
                    <a:pt x="358" y="163"/>
                  </a:cubicBezTo>
                  <a:cubicBezTo>
                    <a:pt x="227" y="162"/>
                    <a:pt x="120" y="130"/>
                    <a:pt x="120" y="92"/>
                  </a:cubicBezTo>
                  <a:cubicBezTo>
                    <a:pt x="120" y="54"/>
                    <a:pt x="227" y="23"/>
                    <a:pt x="359" y="24"/>
                  </a:cubicBezTo>
                  <a:cubicBezTo>
                    <a:pt x="491" y="25"/>
                    <a:pt x="598" y="57"/>
                    <a:pt x="598" y="95"/>
                  </a:cubicBezTo>
                  <a:moveTo>
                    <a:pt x="717" y="107"/>
                  </a:moveTo>
                  <a:cubicBezTo>
                    <a:pt x="718" y="50"/>
                    <a:pt x="557" y="2"/>
                    <a:pt x="359" y="1"/>
                  </a:cubicBezTo>
                  <a:cubicBezTo>
                    <a:pt x="161" y="0"/>
                    <a:pt x="1" y="45"/>
                    <a:pt x="0" y="103"/>
                  </a:cubicBezTo>
                  <a:cubicBezTo>
                    <a:pt x="0" y="160"/>
                    <a:pt x="160" y="208"/>
                    <a:pt x="358" y="209"/>
                  </a:cubicBezTo>
                  <a:cubicBezTo>
                    <a:pt x="556" y="211"/>
                    <a:pt x="717" y="165"/>
                    <a:pt x="717" y="107"/>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37">
              <a:extLst>
                <a:ext uri="{FF2B5EF4-FFF2-40B4-BE49-F238E27FC236}">
                  <a16:creationId xmlns:a16="http://schemas.microsoft.com/office/drawing/2014/main" id="{6E705E20-2F05-425D-95B2-57273CFA85D2}"/>
                </a:ext>
              </a:extLst>
            </p:cNvPr>
            <p:cNvSpPr>
              <a:spLocks noEditPoints="1"/>
            </p:cNvSpPr>
            <p:nvPr userDrawn="1"/>
          </p:nvSpPr>
          <p:spPr bwMode="auto">
            <a:xfrm>
              <a:off x="14347825" y="4740275"/>
              <a:ext cx="395288" cy="115888"/>
            </a:xfrm>
            <a:custGeom>
              <a:avLst/>
              <a:gdLst>
                <a:gd name="T0" fmla="*/ 283 w 339"/>
                <a:gd name="T1" fmla="*/ 46 h 100"/>
                <a:gd name="T2" fmla="*/ 170 w 339"/>
                <a:gd name="T3" fmla="*/ 78 h 100"/>
                <a:gd name="T4" fmla="*/ 57 w 339"/>
                <a:gd name="T5" fmla="*/ 44 h 100"/>
                <a:gd name="T6" fmla="*/ 170 w 339"/>
                <a:gd name="T7" fmla="*/ 12 h 100"/>
                <a:gd name="T8" fmla="*/ 283 w 339"/>
                <a:gd name="T9" fmla="*/ 46 h 100"/>
                <a:gd name="T10" fmla="*/ 339 w 339"/>
                <a:gd name="T11" fmla="*/ 51 h 100"/>
                <a:gd name="T12" fmla="*/ 170 w 339"/>
                <a:gd name="T13" fmla="*/ 1 h 100"/>
                <a:gd name="T14" fmla="*/ 0 w 339"/>
                <a:gd name="T15" fmla="*/ 49 h 100"/>
                <a:gd name="T16" fmla="*/ 170 w 339"/>
                <a:gd name="T17" fmla="*/ 99 h 100"/>
                <a:gd name="T18" fmla="*/ 339 w 339"/>
                <a:gd name="T1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100">
                  <a:moveTo>
                    <a:pt x="283" y="46"/>
                  </a:moveTo>
                  <a:cubicBezTo>
                    <a:pt x="283" y="64"/>
                    <a:pt x="232" y="78"/>
                    <a:pt x="170" y="78"/>
                  </a:cubicBezTo>
                  <a:cubicBezTo>
                    <a:pt x="107" y="77"/>
                    <a:pt x="57" y="62"/>
                    <a:pt x="57" y="44"/>
                  </a:cubicBezTo>
                  <a:cubicBezTo>
                    <a:pt x="57" y="26"/>
                    <a:pt x="108" y="12"/>
                    <a:pt x="170" y="12"/>
                  </a:cubicBezTo>
                  <a:cubicBezTo>
                    <a:pt x="232" y="12"/>
                    <a:pt x="283" y="27"/>
                    <a:pt x="283" y="46"/>
                  </a:cubicBezTo>
                  <a:moveTo>
                    <a:pt x="339" y="51"/>
                  </a:moveTo>
                  <a:cubicBezTo>
                    <a:pt x="339" y="24"/>
                    <a:pt x="264" y="2"/>
                    <a:pt x="170" y="1"/>
                  </a:cubicBezTo>
                  <a:cubicBezTo>
                    <a:pt x="77" y="0"/>
                    <a:pt x="1" y="22"/>
                    <a:pt x="0" y="49"/>
                  </a:cubicBezTo>
                  <a:cubicBezTo>
                    <a:pt x="0" y="76"/>
                    <a:pt x="76" y="99"/>
                    <a:pt x="170" y="99"/>
                  </a:cubicBezTo>
                  <a:cubicBezTo>
                    <a:pt x="263" y="100"/>
                    <a:pt x="339" y="79"/>
                    <a:pt x="339" y="51"/>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38">
              <a:extLst>
                <a:ext uri="{FF2B5EF4-FFF2-40B4-BE49-F238E27FC236}">
                  <a16:creationId xmlns:a16="http://schemas.microsoft.com/office/drawing/2014/main" id="{7404596C-4DF5-4EE2-84B7-33FF3EA7D7DA}"/>
                </a:ext>
              </a:extLst>
            </p:cNvPr>
            <p:cNvSpPr>
              <a:spLocks/>
            </p:cNvSpPr>
            <p:nvPr userDrawn="1"/>
          </p:nvSpPr>
          <p:spPr bwMode="auto">
            <a:xfrm>
              <a:off x="14255750" y="4252913"/>
              <a:ext cx="574675" cy="554038"/>
            </a:xfrm>
            <a:custGeom>
              <a:avLst/>
              <a:gdLst>
                <a:gd name="T0" fmla="*/ 485 w 493"/>
                <a:gd name="T1" fmla="*/ 241 h 475"/>
                <a:gd name="T2" fmla="*/ 353 w 493"/>
                <a:gd name="T3" fmla="*/ 40 h 475"/>
                <a:gd name="T4" fmla="*/ 297 w 493"/>
                <a:gd name="T5" fmla="*/ 57 h 475"/>
                <a:gd name="T6" fmla="*/ 138 w 493"/>
                <a:gd name="T7" fmla="*/ 2 h 475"/>
                <a:gd name="T8" fmla="*/ 54 w 493"/>
                <a:gd name="T9" fmla="*/ 49 h 475"/>
                <a:gd name="T10" fmla="*/ 36 w 493"/>
                <a:gd name="T11" fmla="*/ 15 h 475"/>
                <a:gd name="T12" fmla="*/ 24 w 493"/>
                <a:gd name="T13" fmla="*/ 12 h 475"/>
                <a:gd name="T14" fmla="*/ 7 w 493"/>
                <a:gd name="T15" fmla="*/ 21 h 475"/>
                <a:gd name="T16" fmla="*/ 4 w 493"/>
                <a:gd name="T17" fmla="*/ 33 h 475"/>
                <a:gd name="T18" fmla="*/ 237 w 493"/>
                <a:gd name="T19" fmla="*/ 467 h 475"/>
                <a:gd name="T20" fmla="*/ 254 w 493"/>
                <a:gd name="T21" fmla="*/ 475 h 475"/>
                <a:gd name="T22" fmla="*/ 275 w 493"/>
                <a:gd name="T23" fmla="*/ 473 h 475"/>
                <a:gd name="T24" fmla="*/ 278 w 493"/>
                <a:gd name="T25" fmla="*/ 462 h 475"/>
                <a:gd name="T26" fmla="*/ 177 w 493"/>
                <a:gd name="T27" fmla="*/ 276 h 475"/>
                <a:gd name="T28" fmla="*/ 242 w 493"/>
                <a:gd name="T29" fmla="*/ 223 h 475"/>
                <a:gd name="T30" fmla="*/ 421 w 493"/>
                <a:gd name="T31" fmla="*/ 290 h 475"/>
                <a:gd name="T32" fmla="*/ 485 w 493"/>
                <a:gd name="T33" fmla="*/ 24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475">
                  <a:moveTo>
                    <a:pt x="485" y="241"/>
                  </a:moveTo>
                  <a:cubicBezTo>
                    <a:pt x="477" y="233"/>
                    <a:pt x="358" y="50"/>
                    <a:pt x="353" y="40"/>
                  </a:cubicBezTo>
                  <a:cubicBezTo>
                    <a:pt x="348" y="30"/>
                    <a:pt x="330" y="54"/>
                    <a:pt x="297" y="57"/>
                  </a:cubicBezTo>
                  <a:cubicBezTo>
                    <a:pt x="265" y="61"/>
                    <a:pt x="185" y="5"/>
                    <a:pt x="138" y="2"/>
                  </a:cubicBezTo>
                  <a:cubicBezTo>
                    <a:pt x="101" y="0"/>
                    <a:pt x="67" y="35"/>
                    <a:pt x="54" y="49"/>
                  </a:cubicBezTo>
                  <a:cubicBezTo>
                    <a:pt x="36" y="15"/>
                    <a:pt x="36" y="15"/>
                    <a:pt x="36" y="15"/>
                  </a:cubicBezTo>
                  <a:cubicBezTo>
                    <a:pt x="36" y="15"/>
                    <a:pt x="32" y="8"/>
                    <a:pt x="24" y="12"/>
                  </a:cubicBezTo>
                  <a:cubicBezTo>
                    <a:pt x="7" y="21"/>
                    <a:pt x="7" y="21"/>
                    <a:pt x="7" y="21"/>
                  </a:cubicBezTo>
                  <a:cubicBezTo>
                    <a:pt x="7" y="21"/>
                    <a:pt x="0" y="25"/>
                    <a:pt x="4" y="33"/>
                  </a:cubicBezTo>
                  <a:cubicBezTo>
                    <a:pt x="237" y="467"/>
                    <a:pt x="237" y="467"/>
                    <a:pt x="237" y="467"/>
                  </a:cubicBezTo>
                  <a:cubicBezTo>
                    <a:pt x="237" y="467"/>
                    <a:pt x="243" y="475"/>
                    <a:pt x="254" y="475"/>
                  </a:cubicBezTo>
                  <a:cubicBezTo>
                    <a:pt x="275" y="473"/>
                    <a:pt x="275" y="473"/>
                    <a:pt x="275" y="473"/>
                  </a:cubicBezTo>
                  <a:cubicBezTo>
                    <a:pt x="275" y="473"/>
                    <a:pt x="282" y="470"/>
                    <a:pt x="278" y="462"/>
                  </a:cubicBezTo>
                  <a:cubicBezTo>
                    <a:pt x="177" y="276"/>
                    <a:pt x="177" y="276"/>
                    <a:pt x="177" y="276"/>
                  </a:cubicBezTo>
                  <a:cubicBezTo>
                    <a:pt x="185" y="265"/>
                    <a:pt x="206" y="238"/>
                    <a:pt x="242" y="223"/>
                  </a:cubicBezTo>
                  <a:cubicBezTo>
                    <a:pt x="278" y="209"/>
                    <a:pt x="388" y="284"/>
                    <a:pt x="421" y="290"/>
                  </a:cubicBezTo>
                  <a:cubicBezTo>
                    <a:pt x="453" y="295"/>
                    <a:pt x="493" y="250"/>
                    <a:pt x="485" y="241"/>
                  </a:cubicBezTo>
                </a:path>
              </a:pathLst>
            </a:custGeom>
            <a:solidFill>
              <a:srgbClr val="009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7" name="textruta 26">
            <a:hlinkClick r:id="rId3" action="ppaction://hlinksldjump"/>
            <a:extLst>
              <a:ext uri="{FF2B5EF4-FFF2-40B4-BE49-F238E27FC236}">
                <a16:creationId xmlns:a16="http://schemas.microsoft.com/office/drawing/2014/main" id="{E7F53229-3773-4C6B-B01D-F9CAD7C654B5}"/>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4"/>
                </a:solidFill>
              </a:rPr>
              <a:t>Checklistor</a:t>
            </a:r>
          </a:p>
        </p:txBody>
      </p:sp>
      <p:sp>
        <p:nvSpPr>
          <p:cNvPr id="30" name="textruta 29">
            <a:hlinkClick r:id="rId4" action="ppaction://hlinksldjump"/>
            <a:extLst>
              <a:ext uri="{FF2B5EF4-FFF2-40B4-BE49-F238E27FC236}">
                <a16:creationId xmlns:a16="http://schemas.microsoft.com/office/drawing/2014/main" id="{152C99F3-CE38-4D43-BD29-D696ECB09C80}"/>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4"/>
                </a:solidFill>
              </a:rPr>
              <a:t>Meny</a:t>
            </a:r>
          </a:p>
        </p:txBody>
      </p:sp>
    </p:spTree>
    <p:extLst>
      <p:ext uri="{BB962C8B-B14F-4D97-AF65-F5344CB8AC3E}">
        <p14:creationId xmlns:p14="http://schemas.microsoft.com/office/powerpoint/2010/main" val="61695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9. Endast tex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676583" y="514618"/>
            <a:ext cx="8280000" cy="539750"/>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40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676583" y="1148308"/>
            <a:ext cx="8279999" cy="1917109"/>
          </a:xfrm>
          <a:prstGeom prst="rect">
            <a:avLst/>
          </a:prstGeom>
        </p:spPr>
        <p:txBody>
          <a:bodyPr>
            <a:noAutofit/>
          </a:bodyPr>
          <a:lstStyle>
            <a:lvl1pPr>
              <a:defRPr sz="2000"/>
            </a:lvl1pPr>
            <a:lvl2pPr>
              <a:defRPr sz="2000"/>
            </a:lvl2pPr>
            <a:lvl3pPr>
              <a:defRPr sz="2000"/>
            </a:lvl3pPr>
            <a:lvl4pPr>
              <a:defRPr sz="2000"/>
            </a:lvl4pPr>
            <a:lvl5pPr>
              <a:defRPr sz="2000"/>
            </a:lvl5pPr>
          </a:lstStyle>
          <a:p>
            <a:pPr lvl="0"/>
            <a:r>
              <a:rPr lang="sv-SE"/>
              <a:t>Klicka här för att ändra format på bakgrundstexten</a:t>
            </a:r>
          </a:p>
        </p:txBody>
      </p:sp>
      <p:sp>
        <p:nvSpPr>
          <p:cNvPr id="4" name="Rektangel 3">
            <a:hlinkClick r:id="rId2" action="ppaction://hlinksldjump"/>
            <a:extLst>
              <a:ext uri="{FF2B5EF4-FFF2-40B4-BE49-F238E27FC236}">
                <a16:creationId xmlns:a16="http://schemas.microsoft.com/office/drawing/2014/main" id="{B4901698-EC46-48E5-B202-D932F5CE935D}"/>
              </a:ext>
            </a:extLst>
          </p:cNvPr>
          <p:cNvSpPr/>
          <p:nvPr userDrawn="1"/>
        </p:nvSpPr>
        <p:spPr>
          <a:xfrm>
            <a:off x="665629" y="3590365"/>
            <a:ext cx="2602006" cy="25751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hlinkClick r:id="rId3" action="ppaction://hlinksldjump"/>
            <a:extLst>
              <a:ext uri="{FF2B5EF4-FFF2-40B4-BE49-F238E27FC236}">
                <a16:creationId xmlns:a16="http://schemas.microsoft.com/office/drawing/2014/main" id="{02F3B215-1A89-4180-843A-346238B1C8DE}"/>
              </a:ext>
            </a:extLst>
          </p:cNvPr>
          <p:cNvSpPr/>
          <p:nvPr userDrawn="1"/>
        </p:nvSpPr>
        <p:spPr>
          <a:xfrm>
            <a:off x="3411857" y="3590365"/>
            <a:ext cx="2602006" cy="25751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hlinkClick r:id="rId4" action="ppaction://hlinksldjump"/>
            <a:extLst>
              <a:ext uri="{FF2B5EF4-FFF2-40B4-BE49-F238E27FC236}">
                <a16:creationId xmlns:a16="http://schemas.microsoft.com/office/drawing/2014/main" id="{D1C09E2C-6EAF-4089-B9B7-3FF259D36AB6}"/>
              </a:ext>
            </a:extLst>
          </p:cNvPr>
          <p:cNvSpPr/>
          <p:nvPr userDrawn="1"/>
        </p:nvSpPr>
        <p:spPr>
          <a:xfrm>
            <a:off x="6158085" y="3590365"/>
            <a:ext cx="2602006" cy="25751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hlinkClick r:id="rId5" action="ppaction://hlinksldjump"/>
            <a:extLst>
              <a:ext uri="{FF2B5EF4-FFF2-40B4-BE49-F238E27FC236}">
                <a16:creationId xmlns:a16="http://schemas.microsoft.com/office/drawing/2014/main" id="{EF0ADE36-0075-4F6C-BDFD-CD1202844915}"/>
              </a:ext>
            </a:extLst>
          </p:cNvPr>
          <p:cNvSpPr/>
          <p:nvPr userDrawn="1"/>
        </p:nvSpPr>
        <p:spPr>
          <a:xfrm>
            <a:off x="8904312" y="3590365"/>
            <a:ext cx="2602006" cy="25751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 name="Grupp 8">
            <a:extLst>
              <a:ext uri="{FF2B5EF4-FFF2-40B4-BE49-F238E27FC236}">
                <a16:creationId xmlns:a16="http://schemas.microsoft.com/office/drawing/2014/main" id="{8614949E-D445-402D-8AA3-89B696F49260}"/>
              </a:ext>
            </a:extLst>
          </p:cNvPr>
          <p:cNvGrpSpPr/>
          <p:nvPr userDrawn="1"/>
        </p:nvGrpSpPr>
        <p:grpSpPr>
          <a:xfrm>
            <a:off x="1815820" y="3967317"/>
            <a:ext cx="315541" cy="515023"/>
            <a:chOff x="5846670" y="5124543"/>
            <a:chExt cx="552450" cy="901700"/>
          </a:xfrm>
        </p:grpSpPr>
        <p:sp>
          <p:nvSpPr>
            <p:cNvPr id="10" name="Freeform 5">
              <a:extLst>
                <a:ext uri="{FF2B5EF4-FFF2-40B4-BE49-F238E27FC236}">
                  <a16:creationId xmlns:a16="http://schemas.microsoft.com/office/drawing/2014/main" id="{1F161ED9-967C-46A3-9090-DD763B3FAEF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Oval 6">
              <a:extLst>
                <a:ext uri="{FF2B5EF4-FFF2-40B4-BE49-F238E27FC236}">
                  <a16:creationId xmlns:a16="http://schemas.microsoft.com/office/drawing/2014/main" id="{07AAFAD7-271B-4F06-A8EB-BC6350E7600E}"/>
                </a:ext>
              </a:extLst>
            </p:cNvPr>
            <p:cNvSpPr>
              <a:spLocks noChangeArrowheads="1"/>
            </p:cNvSpPr>
            <p:nvPr userDrawn="1"/>
          </p:nvSpPr>
          <p:spPr bwMode="auto">
            <a:xfrm>
              <a:off x="5929220" y="5124543"/>
              <a:ext cx="387350" cy="3889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2" name="textruta 11">
            <a:extLst>
              <a:ext uri="{FF2B5EF4-FFF2-40B4-BE49-F238E27FC236}">
                <a16:creationId xmlns:a16="http://schemas.microsoft.com/office/drawing/2014/main" id="{B8834F01-C95B-4F6C-9415-6A18D320EFF4}"/>
              </a:ext>
            </a:extLst>
          </p:cNvPr>
          <p:cNvSpPr txBox="1"/>
          <p:nvPr userDrawn="1"/>
        </p:nvSpPr>
        <p:spPr>
          <a:xfrm>
            <a:off x="1095938" y="4585443"/>
            <a:ext cx="1760418" cy="400110"/>
          </a:xfrm>
          <a:prstGeom prst="rect">
            <a:avLst/>
          </a:prstGeom>
          <a:noFill/>
        </p:spPr>
        <p:txBody>
          <a:bodyPr wrap="none" rtlCol="0">
            <a:spAutoFit/>
          </a:bodyPr>
          <a:lstStyle/>
          <a:p>
            <a:r>
              <a:rPr lang="sv-SE" sz="2000" b="1">
                <a:solidFill>
                  <a:schemeClr val="bg1"/>
                </a:solidFill>
              </a:rPr>
              <a:t>Beslutsfattare</a:t>
            </a:r>
          </a:p>
        </p:txBody>
      </p:sp>
      <p:sp>
        <p:nvSpPr>
          <p:cNvPr id="13" name="textruta 12">
            <a:extLst>
              <a:ext uri="{FF2B5EF4-FFF2-40B4-BE49-F238E27FC236}">
                <a16:creationId xmlns:a16="http://schemas.microsoft.com/office/drawing/2014/main" id="{B402A524-EC54-4460-9616-7713752A95A7}"/>
              </a:ext>
            </a:extLst>
          </p:cNvPr>
          <p:cNvSpPr txBox="1"/>
          <p:nvPr userDrawn="1"/>
        </p:nvSpPr>
        <p:spPr>
          <a:xfrm>
            <a:off x="1031443" y="5047894"/>
            <a:ext cx="1982419" cy="954107"/>
          </a:xfrm>
          <a:prstGeom prst="rect">
            <a:avLst/>
          </a:prstGeom>
          <a:noFill/>
        </p:spPr>
        <p:txBody>
          <a:bodyPr wrap="square" rtlCol="0">
            <a:spAutoFit/>
          </a:bodyPr>
          <a:lstStyle/>
          <a:p>
            <a:pPr algn="ctr"/>
            <a:r>
              <a:rPr lang="sv-SE" sz="1400" dirty="0">
                <a:solidFill>
                  <a:schemeClr val="bg1"/>
                </a:solidFill>
              </a:rPr>
              <a:t>som är styrande politiker eller ansvarig tjänsteman i offentlig organisation</a:t>
            </a:r>
          </a:p>
        </p:txBody>
      </p:sp>
      <p:grpSp>
        <p:nvGrpSpPr>
          <p:cNvPr id="14" name="Grupp 13">
            <a:extLst>
              <a:ext uri="{FF2B5EF4-FFF2-40B4-BE49-F238E27FC236}">
                <a16:creationId xmlns:a16="http://schemas.microsoft.com/office/drawing/2014/main" id="{A1772E18-D8C6-4FC5-BB9C-E37B4A4B0E65}"/>
              </a:ext>
            </a:extLst>
          </p:cNvPr>
          <p:cNvGrpSpPr/>
          <p:nvPr userDrawn="1"/>
        </p:nvGrpSpPr>
        <p:grpSpPr>
          <a:xfrm>
            <a:off x="4554312" y="3967317"/>
            <a:ext cx="315541" cy="515023"/>
            <a:chOff x="5846670" y="5124543"/>
            <a:chExt cx="552450" cy="901700"/>
          </a:xfrm>
        </p:grpSpPr>
        <p:sp>
          <p:nvSpPr>
            <p:cNvPr id="15" name="Freeform 5">
              <a:extLst>
                <a:ext uri="{FF2B5EF4-FFF2-40B4-BE49-F238E27FC236}">
                  <a16:creationId xmlns:a16="http://schemas.microsoft.com/office/drawing/2014/main" id="{329EE994-3829-49CA-A8B1-355710B5660B}"/>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Oval 6">
              <a:extLst>
                <a:ext uri="{FF2B5EF4-FFF2-40B4-BE49-F238E27FC236}">
                  <a16:creationId xmlns:a16="http://schemas.microsoft.com/office/drawing/2014/main" id="{C5F57C7B-BA85-407B-9B9F-372F3024394A}"/>
                </a:ext>
              </a:extLst>
            </p:cNvPr>
            <p:cNvSpPr>
              <a:spLocks noChangeArrowheads="1"/>
            </p:cNvSpPr>
            <p:nvPr userDrawn="1"/>
          </p:nvSpPr>
          <p:spPr bwMode="auto">
            <a:xfrm>
              <a:off x="5929220" y="5124543"/>
              <a:ext cx="387350" cy="3889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7" name="textruta 16">
            <a:extLst>
              <a:ext uri="{FF2B5EF4-FFF2-40B4-BE49-F238E27FC236}">
                <a16:creationId xmlns:a16="http://schemas.microsoft.com/office/drawing/2014/main" id="{D9F1DFC0-5A5F-48F6-84FE-A28E60C59804}"/>
              </a:ext>
            </a:extLst>
          </p:cNvPr>
          <p:cNvSpPr txBox="1"/>
          <p:nvPr userDrawn="1"/>
        </p:nvSpPr>
        <p:spPr>
          <a:xfrm>
            <a:off x="3871005" y="4585443"/>
            <a:ext cx="1624163" cy="400110"/>
          </a:xfrm>
          <a:prstGeom prst="rect">
            <a:avLst/>
          </a:prstGeom>
          <a:noFill/>
        </p:spPr>
        <p:txBody>
          <a:bodyPr wrap="none" rtlCol="0">
            <a:spAutoFit/>
          </a:bodyPr>
          <a:lstStyle/>
          <a:p>
            <a:r>
              <a:rPr lang="sv-SE" sz="2000" b="1">
                <a:solidFill>
                  <a:schemeClr val="bg1"/>
                </a:solidFill>
              </a:rPr>
              <a:t>Upphandlare</a:t>
            </a:r>
          </a:p>
        </p:txBody>
      </p:sp>
      <p:grpSp>
        <p:nvGrpSpPr>
          <p:cNvPr id="18" name="Grupp 17">
            <a:extLst>
              <a:ext uri="{FF2B5EF4-FFF2-40B4-BE49-F238E27FC236}">
                <a16:creationId xmlns:a16="http://schemas.microsoft.com/office/drawing/2014/main" id="{9526C14A-F18A-4C5E-BBFC-558BCF4FF9F4}"/>
              </a:ext>
            </a:extLst>
          </p:cNvPr>
          <p:cNvGrpSpPr/>
          <p:nvPr userDrawn="1"/>
        </p:nvGrpSpPr>
        <p:grpSpPr>
          <a:xfrm>
            <a:off x="7326662" y="3967317"/>
            <a:ext cx="315541" cy="515023"/>
            <a:chOff x="5846670" y="5124543"/>
            <a:chExt cx="552450" cy="901700"/>
          </a:xfrm>
        </p:grpSpPr>
        <p:sp>
          <p:nvSpPr>
            <p:cNvPr id="19" name="Freeform 5">
              <a:extLst>
                <a:ext uri="{FF2B5EF4-FFF2-40B4-BE49-F238E27FC236}">
                  <a16:creationId xmlns:a16="http://schemas.microsoft.com/office/drawing/2014/main" id="{469EBB8F-7A2C-482D-BD96-CC646D7A0332}"/>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Oval 6">
              <a:extLst>
                <a:ext uri="{FF2B5EF4-FFF2-40B4-BE49-F238E27FC236}">
                  <a16:creationId xmlns:a16="http://schemas.microsoft.com/office/drawing/2014/main" id="{B90333A2-FE47-4F85-B182-098AC2440382}"/>
                </a:ext>
              </a:extLst>
            </p:cNvPr>
            <p:cNvSpPr>
              <a:spLocks noChangeArrowheads="1"/>
            </p:cNvSpPr>
            <p:nvPr userDrawn="1"/>
          </p:nvSpPr>
          <p:spPr bwMode="auto">
            <a:xfrm>
              <a:off x="5929220" y="5124543"/>
              <a:ext cx="387350" cy="3889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1" name="textruta 20">
            <a:extLst>
              <a:ext uri="{FF2B5EF4-FFF2-40B4-BE49-F238E27FC236}">
                <a16:creationId xmlns:a16="http://schemas.microsoft.com/office/drawing/2014/main" id="{95FE438B-219A-4DB3-9953-189D662FFCDB}"/>
              </a:ext>
            </a:extLst>
          </p:cNvPr>
          <p:cNvSpPr txBox="1"/>
          <p:nvPr userDrawn="1"/>
        </p:nvSpPr>
        <p:spPr>
          <a:xfrm>
            <a:off x="6277363" y="4585443"/>
            <a:ext cx="2419252" cy="400110"/>
          </a:xfrm>
          <a:prstGeom prst="rect">
            <a:avLst/>
          </a:prstGeom>
          <a:noFill/>
        </p:spPr>
        <p:txBody>
          <a:bodyPr wrap="none" rtlCol="0">
            <a:spAutoFit/>
          </a:bodyPr>
          <a:lstStyle/>
          <a:p>
            <a:pPr algn="ctr"/>
            <a:r>
              <a:rPr lang="sv-SE" sz="2000" b="1">
                <a:solidFill>
                  <a:schemeClr val="bg1"/>
                </a:solidFill>
              </a:rPr>
              <a:t>Matchningsansvarig</a:t>
            </a:r>
          </a:p>
        </p:txBody>
      </p:sp>
      <p:grpSp>
        <p:nvGrpSpPr>
          <p:cNvPr id="22" name="Grupp 21">
            <a:extLst>
              <a:ext uri="{FF2B5EF4-FFF2-40B4-BE49-F238E27FC236}">
                <a16:creationId xmlns:a16="http://schemas.microsoft.com/office/drawing/2014/main" id="{50DA3D78-DFD1-488F-887C-8AB0D1A50AED}"/>
              </a:ext>
            </a:extLst>
          </p:cNvPr>
          <p:cNvGrpSpPr/>
          <p:nvPr userDrawn="1"/>
        </p:nvGrpSpPr>
        <p:grpSpPr>
          <a:xfrm>
            <a:off x="10062924" y="3967317"/>
            <a:ext cx="315541" cy="515023"/>
            <a:chOff x="5846670" y="5124543"/>
            <a:chExt cx="552450" cy="901700"/>
          </a:xfrm>
        </p:grpSpPr>
        <p:sp>
          <p:nvSpPr>
            <p:cNvPr id="23" name="Freeform 5">
              <a:extLst>
                <a:ext uri="{FF2B5EF4-FFF2-40B4-BE49-F238E27FC236}">
                  <a16:creationId xmlns:a16="http://schemas.microsoft.com/office/drawing/2014/main" id="{0789111B-2E11-42C7-A8DB-91564B1AB758}"/>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Oval 6">
              <a:extLst>
                <a:ext uri="{FF2B5EF4-FFF2-40B4-BE49-F238E27FC236}">
                  <a16:creationId xmlns:a16="http://schemas.microsoft.com/office/drawing/2014/main" id="{1A53440A-C15B-4BC2-A4D8-552F4EB05319}"/>
                </a:ext>
              </a:extLst>
            </p:cNvPr>
            <p:cNvSpPr>
              <a:spLocks noChangeArrowheads="1"/>
            </p:cNvSpPr>
            <p:nvPr userDrawn="1"/>
          </p:nvSpPr>
          <p:spPr bwMode="auto">
            <a:xfrm>
              <a:off x="5929220" y="5124543"/>
              <a:ext cx="387350" cy="3889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5" name="textruta 24">
            <a:extLst>
              <a:ext uri="{FF2B5EF4-FFF2-40B4-BE49-F238E27FC236}">
                <a16:creationId xmlns:a16="http://schemas.microsoft.com/office/drawing/2014/main" id="{F60766A5-444A-4AA5-863F-0550EDA6BBC4}"/>
              </a:ext>
            </a:extLst>
          </p:cNvPr>
          <p:cNvSpPr txBox="1"/>
          <p:nvPr userDrawn="1"/>
        </p:nvSpPr>
        <p:spPr>
          <a:xfrm>
            <a:off x="9533237" y="4585443"/>
            <a:ext cx="1404872" cy="400110"/>
          </a:xfrm>
          <a:prstGeom prst="rect">
            <a:avLst/>
          </a:prstGeom>
          <a:noFill/>
        </p:spPr>
        <p:txBody>
          <a:bodyPr wrap="none" rtlCol="0">
            <a:spAutoFit/>
          </a:bodyPr>
          <a:lstStyle/>
          <a:p>
            <a:pPr algn="ctr"/>
            <a:r>
              <a:rPr lang="sv-SE" sz="2000" b="1">
                <a:solidFill>
                  <a:schemeClr val="bg1"/>
                </a:solidFill>
              </a:rPr>
              <a:t>Leverantör</a:t>
            </a:r>
          </a:p>
        </p:txBody>
      </p:sp>
      <p:sp>
        <p:nvSpPr>
          <p:cNvPr id="26" name="textruta 25">
            <a:extLst>
              <a:ext uri="{FF2B5EF4-FFF2-40B4-BE49-F238E27FC236}">
                <a16:creationId xmlns:a16="http://schemas.microsoft.com/office/drawing/2014/main" id="{DEDB5400-820D-4FBA-B0E7-A1A56C464227}"/>
              </a:ext>
            </a:extLst>
          </p:cNvPr>
          <p:cNvSpPr txBox="1"/>
          <p:nvPr userDrawn="1"/>
        </p:nvSpPr>
        <p:spPr>
          <a:xfrm>
            <a:off x="3719736" y="5047894"/>
            <a:ext cx="1982419" cy="523220"/>
          </a:xfrm>
          <a:prstGeom prst="rect">
            <a:avLst/>
          </a:prstGeom>
          <a:noFill/>
        </p:spPr>
        <p:txBody>
          <a:bodyPr wrap="square" rtlCol="0">
            <a:spAutoFit/>
          </a:bodyPr>
          <a:lstStyle/>
          <a:p>
            <a:pPr algn="ctr"/>
            <a:r>
              <a:rPr lang="sv-SE" sz="1400">
                <a:solidFill>
                  <a:schemeClr val="bg1"/>
                </a:solidFill>
              </a:rPr>
              <a:t>som operativt genomför upphandlingen</a:t>
            </a:r>
          </a:p>
        </p:txBody>
      </p:sp>
      <p:sp>
        <p:nvSpPr>
          <p:cNvPr id="27" name="textruta 26">
            <a:extLst>
              <a:ext uri="{FF2B5EF4-FFF2-40B4-BE49-F238E27FC236}">
                <a16:creationId xmlns:a16="http://schemas.microsoft.com/office/drawing/2014/main" id="{3B5B00DB-12AB-4825-A497-90489D0BF1FE}"/>
              </a:ext>
            </a:extLst>
          </p:cNvPr>
          <p:cNvSpPr txBox="1"/>
          <p:nvPr userDrawn="1"/>
        </p:nvSpPr>
        <p:spPr>
          <a:xfrm>
            <a:off x="6456040" y="5047894"/>
            <a:ext cx="1982419" cy="738664"/>
          </a:xfrm>
          <a:prstGeom prst="rect">
            <a:avLst/>
          </a:prstGeom>
          <a:noFill/>
        </p:spPr>
        <p:txBody>
          <a:bodyPr wrap="square" rtlCol="0">
            <a:spAutoFit/>
          </a:bodyPr>
          <a:lstStyle/>
          <a:p>
            <a:pPr algn="ctr"/>
            <a:r>
              <a:rPr lang="sv-SE" sz="1400" dirty="0">
                <a:solidFill>
                  <a:schemeClr val="bg1"/>
                </a:solidFill>
              </a:rPr>
              <a:t>som ger stöd i arbetsmarknadsfrågor och matchningsprocess</a:t>
            </a:r>
          </a:p>
        </p:txBody>
      </p:sp>
      <p:sp>
        <p:nvSpPr>
          <p:cNvPr id="28" name="textruta 27">
            <a:extLst>
              <a:ext uri="{FF2B5EF4-FFF2-40B4-BE49-F238E27FC236}">
                <a16:creationId xmlns:a16="http://schemas.microsoft.com/office/drawing/2014/main" id="{F9D6C241-1AC8-4CE0-A6F4-E6E0BF4519D4}"/>
              </a:ext>
            </a:extLst>
          </p:cNvPr>
          <p:cNvSpPr txBox="1"/>
          <p:nvPr userDrawn="1"/>
        </p:nvSpPr>
        <p:spPr>
          <a:xfrm>
            <a:off x="9226252" y="5047894"/>
            <a:ext cx="1982419" cy="523220"/>
          </a:xfrm>
          <a:prstGeom prst="rect">
            <a:avLst/>
          </a:prstGeom>
          <a:noFill/>
        </p:spPr>
        <p:txBody>
          <a:bodyPr wrap="square" rtlCol="0">
            <a:spAutoFit/>
          </a:bodyPr>
          <a:lstStyle/>
          <a:p>
            <a:pPr algn="ctr"/>
            <a:r>
              <a:rPr lang="sv-SE" sz="1400">
                <a:solidFill>
                  <a:schemeClr val="bg1"/>
                </a:solidFill>
              </a:rPr>
              <a:t>som vunnit kontrakt med sysselsättningskrav</a:t>
            </a:r>
            <a:endParaRPr lang="sv-SE" sz="1400" dirty="0">
              <a:solidFill>
                <a:schemeClr val="bg1"/>
              </a:solidFill>
            </a:endParaRPr>
          </a:p>
        </p:txBody>
      </p:sp>
      <p:sp>
        <p:nvSpPr>
          <p:cNvPr id="29" name="Rektangel 28">
            <a:hlinkClick r:id="rId2" action="ppaction://hlinksldjump"/>
            <a:extLst>
              <a:ext uri="{FF2B5EF4-FFF2-40B4-BE49-F238E27FC236}">
                <a16:creationId xmlns:a16="http://schemas.microsoft.com/office/drawing/2014/main" id="{7A28AD03-C5ED-47E0-8CC4-3FE159555FF7}"/>
              </a:ext>
            </a:extLst>
          </p:cNvPr>
          <p:cNvSpPr/>
          <p:nvPr userDrawn="1"/>
        </p:nvSpPr>
        <p:spPr>
          <a:xfrm>
            <a:off x="653723" y="3599885"/>
            <a:ext cx="2602006" cy="2575111"/>
          </a:xfrm>
          <a:prstGeom prst="rect">
            <a:avLst/>
          </a:prstGeom>
          <a:solidFill>
            <a:srgbClr val="FFFFFF">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rId3" action="ppaction://hlinksldjump"/>
            <a:extLst>
              <a:ext uri="{FF2B5EF4-FFF2-40B4-BE49-F238E27FC236}">
                <a16:creationId xmlns:a16="http://schemas.microsoft.com/office/drawing/2014/main" id="{3D44343D-89F2-4DB2-BD14-6C481C4ABB8C}"/>
              </a:ext>
            </a:extLst>
          </p:cNvPr>
          <p:cNvSpPr/>
          <p:nvPr userDrawn="1"/>
        </p:nvSpPr>
        <p:spPr>
          <a:xfrm>
            <a:off x="3399951" y="3599885"/>
            <a:ext cx="2602006" cy="2575111"/>
          </a:xfrm>
          <a:prstGeom prst="rect">
            <a:avLst/>
          </a:prstGeom>
          <a:solidFill>
            <a:srgbClr val="FFFFFF">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hlinkClick r:id="rId4" action="ppaction://hlinksldjump"/>
            <a:extLst>
              <a:ext uri="{FF2B5EF4-FFF2-40B4-BE49-F238E27FC236}">
                <a16:creationId xmlns:a16="http://schemas.microsoft.com/office/drawing/2014/main" id="{68FDE88D-BDCD-46B6-A775-EFC3A7C4E821}"/>
              </a:ext>
            </a:extLst>
          </p:cNvPr>
          <p:cNvSpPr/>
          <p:nvPr userDrawn="1"/>
        </p:nvSpPr>
        <p:spPr>
          <a:xfrm>
            <a:off x="6146179" y="3599885"/>
            <a:ext cx="2602006" cy="2575111"/>
          </a:xfrm>
          <a:prstGeom prst="rect">
            <a:avLst/>
          </a:prstGeom>
          <a:solidFill>
            <a:srgbClr val="FFFFFF">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rId5" action="ppaction://hlinksldjump"/>
            <a:extLst>
              <a:ext uri="{FF2B5EF4-FFF2-40B4-BE49-F238E27FC236}">
                <a16:creationId xmlns:a16="http://schemas.microsoft.com/office/drawing/2014/main" id="{AE682A16-AE6A-451E-AD78-48177EB4F32D}"/>
              </a:ext>
            </a:extLst>
          </p:cNvPr>
          <p:cNvSpPr/>
          <p:nvPr userDrawn="1"/>
        </p:nvSpPr>
        <p:spPr>
          <a:xfrm>
            <a:off x="8892406" y="3599885"/>
            <a:ext cx="2602006" cy="2575111"/>
          </a:xfrm>
          <a:prstGeom prst="rect">
            <a:avLst/>
          </a:prstGeom>
          <a:solidFill>
            <a:srgbClr val="FFFFFF">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652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9. Endast text">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5BB3593-E698-48AC-8096-A8617157BFF9}"/>
              </a:ext>
            </a:extLst>
          </p:cNvPr>
          <p:cNvSpPr/>
          <p:nvPr userDrawn="1"/>
        </p:nvSpPr>
        <p:spPr>
          <a:xfrm>
            <a:off x="670560" y="2427646"/>
            <a:ext cx="5425440" cy="3979862"/>
          </a:xfrm>
          <a:prstGeom prst="rect">
            <a:avLst/>
          </a:prstGeom>
          <a:solidFill>
            <a:srgbClr val="EDF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650456" y="906507"/>
            <a:ext cx="8280000" cy="539750"/>
          </a:xfrm>
        </p:spPr>
        <p:txBody>
          <a:bodyPr anchor="b">
            <a:noAutofit/>
          </a:bodyPr>
          <a:lstStyle>
            <a:lvl1pPr marL="0" marR="0" indent="0" defTabSz="914400" eaLnBrk="1" fontAlgn="auto" latinLnBrk="0" hangingPunct="1">
              <a:lnSpc>
                <a:spcPct val="100000"/>
              </a:lnSpc>
              <a:spcBef>
                <a:spcPts val="0"/>
              </a:spcBef>
              <a:spcAft>
                <a:spcPts val="0"/>
              </a:spcAft>
              <a:buClrTx/>
              <a:buSzTx/>
              <a:buFontTx/>
              <a:buNone/>
              <a:tabLst/>
              <a:defRPr sz="26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1016222" y="3114173"/>
            <a:ext cx="4975276" cy="3179852"/>
          </a:xfrm>
          <a:prstGeom prst="rect">
            <a:avLst/>
          </a:prstGeom>
        </p:spPr>
        <p:txBody>
          <a:bodyPr>
            <a:noAutofit/>
          </a:bodyPr>
          <a:lstStyle>
            <a:lvl1pPr marL="182563" indent="-182563">
              <a:buClr>
                <a:schemeClr val="tx1"/>
              </a:buClr>
              <a:buSzPct val="100000"/>
              <a:buFont typeface="Arial" panose="020B0604020202020204" pitchFamily="34" charset="0"/>
              <a:buChar char="•"/>
              <a:defRPr sz="140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Klicka här för att ändra format på bakgrundstexten</a:t>
            </a:r>
          </a:p>
        </p:txBody>
      </p:sp>
      <p:sp>
        <p:nvSpPr>
          <p:cNvPr id="6" name="Platshållare för text 4">
            <a:extLst>
              <a:ext uri="{FF2B5EF4-FFF2-40B4-BE49-F238E27FC236}">
                <a16:creationId xmlns:a16="http://schemas.microsoft.com/office/drawing/2014/main" id="{7CBD7A98-218D-4351-BE0E-3A2EEA60121B}"/>
              </a:ext>
            </a:extLst>
          </p:cNvPr>
          <p:cNvSpPr>
            <a:spLocks noGrp="1"/>
          </p:cNvSpPr>
          <p:nvPr>
            <p:ph type="body" sz="quarter" idx="12" hasCustomPrompt="1"/>
          </p:nvPr>
        </p:nvSpPr>
        <p:spPr>
          <a:xfrm>
            <a:off x="1016222" y="2538718"/>
            <a:ext cx="4975276" cy="428634"/>
          </a:xfrm>
          <a:prstGeom prst="rect">
            <a:avLst/>
          </a:prstGeom>
        </p:spPr>
        <p:txBody>
          <a:bodyPr anchor="b">
            <a:noAutofit/>
          </a:bodyPr>
          <a:lstStyle>
            <a:lvl1pPr marL="0" indent="0">
              <a:buClr>
                <a:schemeClr val="tx1"/>
              </a:buClr>
              <a:buSzPct val="100000"/>
              <a:buFontTx/>
              <a:buNone/>
              <a:defRPr sz="1800" b="1"/>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8" name="Platshållare för text 4">
            <a:extLst>
              <a:ext uri="{FF2B5EF4-FFF2-40B4-BE49-F238E27FC236}">
                <a16:creationId xmlns:a16="http://schemas.microsoft.com/office/drawing/2014/main" id="{9A451457-9013-4975-8CAF-A727901FD22C}"/>
              </a:ext>
            </a:extLst>
          </p:cNvPr>
          <p:cNvSpPr>
            <a:spLocks noGrp="1"/>
          </p:cNvSpPr>
          <p:nvPr>
            <p:ph type="body" sz="quarter" idx="13" hasCustomPrompt="1"/>
          </p:nvPr>
        </p:nvSpPr>
        <p:spPr>
          <a:xfrm>
            <a:off x="650463" y="1482578"/>
            <a:ext cx="8293240" cy="651021"/>
          </a:xfrm>
          <a:prstGeom prst="rect">
            <a:avLst/>
          </a:prstGeom>
        </p:spPr>
        <p:txBody>
          <a:bodyPr anchor="t">
            <a:noAutofit/>
          </a:bodyPr>
          <a:lstStyle>
            <a:lvl1pPr marL="0" indent="0">
              <a:buClr>
                <a:schemeClr val="tx1"/>
              </a:buClr>
              <a:buSzPct val="100000"/>
              <a:buFontTx/>
              <a:buNone/>
              <a:defRPr sz="1400" b="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10" name="Platshållare för bild 9">
            <a:extLst>
              <a:ext uri="{FF2B5EF4-FFF2-40B4-BE49-F238E27FC236}">
                <a16:creationId xmlns:a16="http://schemas.microsoft.com/office/drawing/2014/main" id="{FCAF40F5-FF7C-4889-9E22-1F0EE8DA2EC3}"/>
              </a:ext>
            </a:extLst>
          </p:cNvPr>
          <p:cNvSpPr>
            <a:spLocks noGrp="1"/>
          </p:cNvSpPr>
          <p:nvPr>
            <p:ph type="pic" sz="quarter" idx="14"/>
          </p:nvPr>
        </p:nvSpPr>
        <p:spPr>
          <a:xfrm>
            <a:off x="6096001" y="2427646"/>
            <a:ext cx="5408476" cy="3980588"/>
          </a:xfrm>
        </p:spPr>
        <p:txBody>
          <a:bodyPr>
            <a:normAutofit/>
          </a:bodyPr>
          <a:lstStyle>
            <a:lvl1pPr marL="0" indent="0" algn="ctr">
              <a:buNone/>
              <a:defRPr sz="1400"/>
            </a:lvl1pPr>
          </a:lstStyle>
          <a:p>
            <a:r>
              <a:rPr lang="sv-SE"/>
              <a:t>Klicka på ikonen för att lägga till en bild</a:t>
            </a:r>
          </a:p>
        </p:txBody>
      </p:sp>
      <p:grpSp>
        <p:nvGrpSpPr>
          <p:cNvPr id="12" name="Grupp 11">
            <a:extLst>
              <a:ext uri="{FF2B5EF4-FFF2-40B4-BE49-F238E27FC236}">
                <a16:creationId xmlns:a16="http://schemas.microsoft.com/office/drawing/2014/main" id="{EBDE70FF-841B-4190-A5E1-A845D9C6A8EF}"/>
              </a:ext>
            </a:extLst>
          </p:cNvPr>
          <p:cNvGrpSpPr/>
          <p:nvPr userDrawn="1"/>
        </p:nvGrpSpPr>
        <p:grpSpPr>
          <a:xfrm>
            <a:off x="425752" y="426455"/>
            <a:ext cx="149274" cy="243643"/>
            <a:chOff x="5846670" y="5124543"/>
            <a:chExt cx="552450" cy="901700"/>
          </a:xfrm>
          <a:solidFill>
            <a:schemeClr val="accent4"/>
          </a:solidFill>
        </p:grpSpPr>
        <p:sp>
          <p:nvSpPr>
            <p:cNvPr id="13" name="Freeform 5">
              <a:extLst>
                <a:ext uri="{FF2B5EF4-FFF2-40B4-BE49-F238E27FC236}">
                  <a16:creationId xmlns:a16="http://schemas.microsoft.com/office/drawing/2014/main" id="{1F4388F1-4A45-405C-B106-95E1765DEE5E}"/>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Oval 6">
              <a:extLst>
                <a:ext uri="{FF2B5EF4-FFF2-40B4-BE49-F238E27FC236}">
                  <a16:creationId xmlns:a16="http://schemas.microsoft.com/office/drawing/2014/main" id="{F8DD2759-D05A-4512-807C-F0FA2BC3FF0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5" name="Platshållare för text 4">
            <a:extLst>
              <a:ext uri="{FF2B5EF4-FFF2-40B4-BE49-F238E27FC236}">
                <a16:creationId xmlns:a16="http://schemas.microsoft.com/office/drawing/2014/main" id="{BD747C62-2910-4996-B58A-66DFBFA69785}"/>
              </a:ext>
            </a:extLst>
          </p:cNvPr>
          <p:cNvSpPr>
            <a:spLocks noGrp="1"/>
          </p:cNvSpPr>
          <p:nvPr>
            <p:ph type="body" sz="quarter" idx="15" hasCustomPrompt="1"/>
          </p:nvPr>
        </p:nvSpPr>
        <p:spPr>
          <a:xfrm>
            <a:off x="703477" y="150877"/>
            <a:ext cx="4708965" cy="575265"/>
          </a:xfrm>
          <a:prstGeom prst="rect">
            <a:avLst/>
          </a:prstGeom>
        </p:spPr>
        <p:txBody>
          <a:bodyPr anchor="b">
            <a:noAutofit/>
          </a:bodyPr>
          <a:lstStyle>
            <a:lvl1pPr marL="0" indent="0">
              <a:buNone/>
              <a:defRPr sz="1800" b="1">
                <a:solidFill>
                  <a:schemeClr val="accent4"/>
                </a:solidFill>
              </a:defRPr>
            </a:lvl1pPr>
            <a:lvl2pPr>
              <a:defRPr sz="2000"/>
            </a:lvl2pPr>
            <a:lvl3pPr>
              <a:defRPr sz="2000"/>
            </a:lvl3pPr>
            <a:lvl4pPr>
              <a:defRPr sz="2000"/>
            </a:lvl4pPr>
            <a:lvl5pPr>
              <a:defRPr sz="2000"/>
            </a:lvl5pPr>
          </a:lstStyle>
          <a:p>
            <a:pPr lvl="0"/>
            <a:r>
              <a:rPr lang="sv-SE"/>
              <a:t>xx</a:t>
            </a:r>
          </a:p>
        </p:txBody>
      </p:sp>
      <p:sp>
        <p:nvSpPr>
          <p:cNvPr id="18" name="textruta 17">
            <a:hlinkClick r:id="rId2" action="ppaction://hlinksldjump"/>
            <a:extLst>
              <a:ext uri="{FF2B5EF4-FFF2-40B4-BE49-F238E27FC236}">
                <a16:creationId xmlns:a16="http://schemas.microsoft.com/office/drawing/2014/main" id="{AD3B4093-F261-4A40-A733-022CDE3F9A2F}"/>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4"/>
                </a:solidFill>
              </a:rPr>
              <a:t>Checklistor</a:t>
            </a:r>
          </a:p>
        </p:txBody>
      </p:sp>
      <p:sp>
        <p:nvSpPr>
          <p:cNvPr id="19" name="textruta 18">
            <a:hlinkClick r:id="rId3" action="ppaction://hlinksldjump"/>
            <a:extLst>
              <a:ext uri="{FF2B5EF4-FFF2-40B4-BE49-F238E27FC236}">
                <a16:creationId xmlns:a16="http://schemas.microsoft.com/office/drawing/2014/main" id="{220F8B9F-0345-4AC3-80E2-E629C5EB4CEA}"/>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4"/>
                </a:solidFill>
              </a:rPr>
              <a:t>Meny</a:t>
            </a:r>
          </a:p>
        </p:txBody>
      </p:sp>
    </p:spTree>
    <p:extLst>
      <p:ext uri="{BB962C8B-B14F-4D97-AF65-F5344CB8AC3E}">
        <p14:creationId xmlns:p14="http://schemas.microsoft.com/office/powerpoint/2010/main" val="129762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9. Endast text">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5BB3593-E698-48AC-8096-A8617157BFF9}"/>
              </a:ext>
            </a:extLst>
          </p:cNvPr>
          <p:cNvSpPr/>
          <p:nvPr userDrawn="1"/>
        </p:nvSpPr>
        <p:spPr>
          <a:xfrm>
            <a:off x="670560" y="2427645"/>
            <a:ext cx="5425440" cy="3979862"/>
          </a:xfrm>
          <a:prstGeom prst="rect">
            <a:avLst/>
          </a:prstGeom>
          <a:solidFill>
            <a:srgbClr val="EDF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650456" y="906507"/>
            <a:ext cx="8280000" cy="539750"/>
          </a:xfrm>
        </p:spPr>
        <p:txBody>
          <a:bodyPr anchor="b">
            <a:noAutofit/>
          </a:bodyPr>
          <a:lstStyle>
            <a:lvl1pPr marL="0" marR="0" indent="0" defTabSz="914400" eaLnBrk="1" fontAlgn="auto" latinLnBrk="0" hangingPunct="1">
              <a:lnSpc>
                <a:spcPct val="100000"/>
              </a:lnSpc>
              <a:spcBef>
                <a:spcPts val="0"/>
              </a:spcBef>
              <a:spcAft>
                <a:spcPts val="0"/>
              </a:spcAft>
              <a:buClrTx/>
              <a:buSzTx/>
              <a:buFontTx/>
              <a:buNone/>
              <a:tabLst/>
              <a:defRPr sz="26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1016222" y="3114172"/>
            <a:ext cx="4975276" cy="3179852"/>
          </a:xfrm>
          <a:prstGeom prst="rect">
            <a:avLst/>
          </a:prstGeom>
        </p:spPr>
        <p:txBody>
          <a:bodyPr>
            <a:noAutofit/>
          </a:bodyPr>
          <a:lstStyle>
            <a:lvl1pPr marL="182563" indent="-182563">
              <a:buClr>
                <a:schemeClr val="tx1"/>
              </a:buClr>
              <a:buSzPct val="100000"/>
              <a:buFont typeface="Arial" panose="020B0604020202020204" pitchFamily="34" charset="0"/>
              <a:buChar char="•"/>
              <a:defRPr sz="140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Klicka här för att ändra format på bakgrundstexten</a:t>
            </a:r>
          </a:p>
        </p:txBody>
      </p:sp>
      <p:sp>
        <p:nvSpPr>
          <p:cNvPr id="6" name="Platshållare för text 4">
            <a:extLst>
              <a:ext uri="{FF2B5EF4-FFF2-40B4-BE49-F238E27FC236}">
                <a16:creationId xmlns:a16="http://schemas.microsoft.com/office/drawing/2014/main" id="{7CBD7A98-218D-4351-BE0E-3A2EEA60121B}"/>
              </a:ext>
            </a:extLst>
          </p:cNvPr>
          <p:cNvSpPr>
            <a:spLocks noGrp="1"/>
          </p:cNvSpPr>
          <p:nvPr>
            <p:ph type="body" sz="quarter" idx="12" hasCustomPrompt="1"/>
          </p:nvPr>
        </p:nvSpPr>
        <p:spPr>
          <a:xfrm>
            <a:off x="1016222" y="2538717"/>
            <a:ext cx="4975276" cy="428634"/>
          </a:xfrm>
          <a:prstGeom prst="rect">
            <a:avLst/>
          </a:prstGeom>
        </p:spPr>
        <p:txBody>
          <a:bodyPr anchor="b">
            <a:noAutofit/>
          </a:bodyPr>
          <a:lstStyle>
            <a:lvl1pPr marL="0" indent="0">
              <a:buClr>
                <a:schemeClr val="tx1"/>
              </a:buClr>
              <a:buSzPct val="100000"/>
              <a:buFontTx/>
              <a:buNone/>
              <a:defRPr sz="1800" b="1"/>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8" name="Platshållare för text 4">
            <a:extLst>
              <a:ext uri="{FF2B5EF4-FFF2-40B4-BE49-F238E27FC236}">
                <a16:creationId xmlns:a16="http://schemas.microsoft.com/office/drawing/2014/main" id="{9A451457-9013-4975-8CAF-A727901FD22C}"/>
              </a:ext>
            </a:extLst>
          </p:cNvPr>
          <p:cNvSpPr>
            <a:spLocks noGrp="1"/>
          </p:cNvSpPr>
          <p:nvPr>
            <p:ph type="body" sz="quarter" idx="13" hasCustomPrompt="1"/>
          </p:nvPr>
        </p:nvSpPr>
        <p:spPr>
          <a:xfrm>
            <a:off x="650463" y="1482578"/>
            <a:ext cx="8293240" cy="651021"/>
          </a:xfrm>
          <a:prstGeom prst="rect">
            <a:avLst/>
          </a:prstGeom>
        </p:spPr>
        <p:txBody>
          <a:bodyPr anchor="t">
            <a:noAutofit/>
          </a:bodyPr>
          <a:lstStyle>
            <a:lvl1pPr marL="0" indent="0">
              <a:buClr>
                <a:schemeClr val="tx1"/>
              </a:buClr>
              <a:buSzPct val="100000"/>
              <a:buFontTx/>
              <a:buNone/>
              <a:defRPr sz="1400" b="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grpSp>
        <p:nvGrpSpPr>
          <p:cNvPr id="12" name="Grupp 11">
            <a:extLst>
              <a:ext uri="{FF2B5EF4-FFF2-40B4-BE49-F238E27FC236}">
                <a16:creationId xmlns:a16="http://schemas.microsoft.com/office/drawing/2014/main" id="{EBDE70FF-841B-4190-A5E1-A845D9C6A8EF}"/>
              </a:ext>
            </a:extLst>
          </p:cNvPr>
          <p:cNvGrpSpPr/>
          <p:nvPr userDrawn="1"/>
        </p:nvGrpSpPr>
        <p:grpSpPr>
          <a:xfrm>
            <a:off x="425752" y="426455"/>
            <a:ext cx="149274" cy="243643"/>
            <a:chOff x="5846670" y="5124543"/>
            <a:chExt cx="552450" cy="901700"/>
          </a:xfrm>
          <a:solidFill>
            <a:schemeClr val="accent4"/>
          </a:solidFill>
        </p:grpSpPr>
        <p:sp>
          <p:nvSpPr>
            <p:cNvPr id="13" name="Freeform 5">
              <a:extLst>
                <a:ext uri="{FF2B5EF4-FFF2-40B4-BE49-F238E27FC236}">
                  <a16:creationId xmlns:a16="http://schemas.microsoft.com/office/drawing/2014/main" id="{1F4388F1-4A45-405C-B106-95E1765DEE5E}"/>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Oval 6">
              <a:extLst>
                <a:ext uri="{FF2B5EF4-FFF2-40B4-BE49-F238E27FC236}">
                  <a16:creationId xmlns:a16="http://schemas.microsoft.com/office/drawing/2014/main" id="{F8DD2759-D05A-4512-807C-F0FA2BC3FF0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5" name="Platshållare för text 4">
            <a:extLst>
              <a:ext uri="{FF2B5EF4-FFF2-40B4-BE49-F238E27FC236}">
                <a16:creationId xmlns:a16="http://schemas.microsoft.com/office/drawing/2014/main" id="{BD747C62-2910-4996-B58A-66DFBFA69785}"/>
              </a:ext>
            </a:extLst>
          </p:cNvPr>
          <p:cNvSpPr>
            <a:spLocks noGrp="1"/>
          </p:cNvSpPr>
          <p:nvPr>
            <p:ph type="body" sz="quarter" idx="15" hasCustomPrompt="1"/>
          </p:nvPr>
        </p:nvSpPr>
        <p:spPr>
          <a:xfrm>
            <a:off x="703477" y="150877"/>
            <a:ext cx="4708965" cy="575265"/>
          </a:xfrm>
          <a:prstGeom prst="rect">
            <a:avLst/>
          </a:prstGeom>
        </p:spPr>
        <p:txBody>
          <a:bodyPr anchor="b">
            <a:noAutofit/>
          </a:bodyPr>
          <a:lstStyle>
            <a:lvl1pPr marL="0" indent="0">
              <a:buNone/>
              <a:defRPr sz="1800" b="1">
                <a:solidFill>
                  <a:schemeClr val="accent4"/>
                </a:solidFill>
              </a:defRPr>
            </a:lvl1pPr>
            <a:lvl2pPr>
              <a:defRPr sz="2000"/>
            </a:lvl2pPr>
            <a:lvl3pPr>
              <a:defRPr sz="2000"/>
            </a:lvl3pPr>
            <a:lvl4pPr>
              <a:defRPr sz="2000"/>
            </a:lvl4pPr>
            <a:lvl5pPr>
              <a:defRPr sz="2000"/>
            </a:lvl5pPr>
          </a:lstStyle>
          <a:p>
            <a:pPr lvl="0"/>
            <a:r>
              <a:rPr lang="sv-SE"/>
              <a:t>xx</a:t>
            </a:r>
          </a:p>
        </p:txBody>
      </p:sp>
      <p:sp>
        <p:nvSpPr>
          <p:cNvPr id="17" name="Rektangel 16">
            <a:extLst>
              <a:ext uri="{FF2B5EF4-FFF2-40B4-BE49-F238E27FC236}">
                <a16:creationId xmlns:a16="http://schemas.microsoft.com/office/drawing/2014/main" id="{4CDA384D-3F48-421D-8551-FAD68E6BE77C}"/>
              </a:ext>
            </a:extLst>
          </p:cNvPr>
          <p:cNvSpPr/>
          <p:nvPr userDrawn="1"/>
        </p:nvSpPr>
        <p:spPr>
          <a:xfrm>
            <a:off x="6096000" y="2427645"/>
            <a:ext cx="5425440" cy="3979862"/>
          </a:xfrm>
          <a:prstGeom prst="rect">
            <a:avLst/>
          </a:prstGeom>
          <a:solidFill>
            <a:srgbClr val="D1E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Platshållare för text 4">
            <a:extLst>
              <a:ext uri="{FF2B5EF4-FFF2-40B4-BE49-F238E27FC236}">
                <a16:creationId xmlns:a16="http://schemas.microsoft.com/office/drawing/2014/main" id="{B30C8D2B-2A77-4BEB-BAB0-CD071893365A}"/>
              </a:ext>
            </a:extLst>
          </p:cNvPr>
          <p:cNvSpPr>
            <a:spLocks noGrp="1"/>
          </p:cNvSpPr>
          <p:nvPr>
            <p:ph type="body" sz="quarter" idx="16"/>
          </p:nvPr>
        </p:nvSpPr>
        <p:spPr>
          <a:xfrm>
            <a:off x="6419324" y="3114172"/>
            <a:ext cx="4975276" cy="3179852"/>
          </a:xfrm>
          <a:prstGeom prst="rect">
            <a:avLst/>
          </a:prstGeom>
        </p:spPr>
        <p:txBody>
          <a:bodyPr>
            <a:noAutofit/>
          </a:bodyPr>
          <a:lstStyle>
            <a:lvl1pPr marL="182563" indent="-182563">
              <a:buClr>
                <a:schemeClr val="tx1"/>
              </a:buClr>
              <a:buSzPct val="100000"/>
              <a:buFont typeface="Arial" panose="020B0604020202020204" pitchFamily="34" charset="0"/>
              <a:buChar char="•"/>
              <a:defRPr sz="140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Klicka här för att ändra format på bakgrundstexten</a:t>
            </a:r>
          </a:p>
        </p:txBody>
      </p:sp>
      <p:sp>
        <p:nvSpPr>
          <p:cNvPr id="19" name="Platshållare för text 4">
            <a:extLst>
              <a:ext uri="{FF2B5EF4-FFF2-40B4-BE49-F238E27FC236}">
                <a16:creationId xmlns:a16="http://schemas.microsoft.com/office/drawing/2014/main" id="{CB912384-A635-410A-AFFB-E07E928B5B4C}"/>
              </a:ext>
            </a:extLst>
          </p:cNvPr>
          <p:cNvSpPr>
            <a:spLocks noGrp="1"/>
          </p:cNvSpPr>
          <p:nvPr>
            <p:ph type="body" sz="quarter" idx="17" hasCustomPrompt="1"/>
          </p:nvPr>
        </p:nvSpPr>
        <p:spPr>
          <a:xfrm>
            <a:off x="6419324" y="2538717"/>
            <a:ext cx="4975276" cy="428634"/>
          </a:xfrm>
          <a:prstGeom prst="rect">
            <a:avLst/>
          </a:prstGeom>
        </p:spPr>
        <p:txBody>
          <a:bodyPr anchor="b">
            <a:noAutofit/>
          </a:bodyPr>
          <a:lstStyle>
            <a:lvl1pPr marL="0" indent="0">
              <a:buClr>
                <a:schemeClr val="tx1"/>
              </a:buClr>
              <a:buSzPct val="100000"/>
              <a:buFontTx/>
              <a:buNone/>
              <a:defRPr sz="1800" b="1"/>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21" name="textruta 20">
            <a:hlinkClick r:id="rId2" action="ppaction://hlinksldjump"/>
            <a:extLst>
              <a:ext uri="{FF2B5EF4-FFF2-40B4-BE49-F238E27FC236}">
                <a16:creationId xmlns:a16="http://schemas.microsoft.com/office/drawing/2014/main" id="{8B6AD5C5-9B4B-475A-AC2F-DA196F821E0F}"/>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4"/>
                </a:solidFill>
              </a:rPr>
              <a:t>Checklistor</a:t>
            </a:r>
          </a:p>
        </p:txBody>
      </p:sp>
      <p:sp>
        <p:nvSpPr>
          <p:cNvPr id="22" name="textruta 21">
            <a:hlinkClick r:id="rId3" action="ppaction://hlinksldjump"/>
            <a:extLst>
              <a:ext uri="{FF2B5EF4-FFF2-40B4-BE49-F238E27FC236}">
                <a16:creationId xmlns:a16="http://schemas.microsoft.com/office/drawing/2014/main" id="{CFBC8838-CACF-479D-9DAD-92F14394B52D}"/>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4"/>
                </a:solidFill>
              </a:rPr>
              <a:t>Meny</a:t>
            </a:r>
          </a:p>
        </p:txBody>
      </p:sp>
    </p:spTree>
    <p:extLst>
      <p:ext uri="{BB962C8B-B14F-4D97-AF65-F5344CB8AC3E}">
        <p14:creationId xmlns:p14="http://schemas.microsoft.com/office/powerpoint/2010/main" val="421349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6_9. Endast text">
    <p:bg>
      <p:bgPr>
        <a:solidFill>
          <a:schemeClr val="bg1"/>
        </a:solidFill>
        <a:effectLst/>
      </p:bgPr>
    </p:bg>
    <p:spTree>
      <p:nvGrpSpPr>
        <p:cNvPr id="1" name=""/>
        <p:cNvGrpSpPr/>
        <p:nvPr/>
      </p:nvGrpSpPr>
      <p:grpSpPr>
        <a:xfrm>
          <a:off x="0" y="0"/>
          <a:ext cx="0" cy="0"/>
          <a:chOff x="0" y="0"/>
          <a:chExt cx="0" cy="0"/>
        </a:xfrm>
      </p:grpSpPr>
      <p:pic>
        <p:nvPicPr>
          <p:cNvPr id="4" name="Bildobjekt 3" descr="En bild som visar person, bärbar dator, inomhus, sitter&#10;&#10;Automatiskt genererad beskrivning">
            <a:extLst>
              <a:ext uri="{FF2B5EF4-FFF2-40B4-BE49-F238E27FC236}">
                <a16:creationId xmlns:a16="http://schemas.microsoft.com/office/drawing/2014/main" id="{D1DAFBE9-97F7-4F25-B0B3-3CF8AFD500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3075" y="0"/>
            <a:ext cx="6334125" cy="6029325"/>
          </a:xfrm>
          <a:prstGeom prst="rect">
            <a:avLst/>
          </a:prstGeom>
        </p:spPr>
      </p:pic>
      <p:pic>
        <p:nvPicPr>
          <p:cNvPr id="48" name="Bildobjekt 47">
            <a:extLst>
              <a:ext uri="{FF2B5EF4-FFF2-40B4-BE49-F238E27FC236}">
                <a16:creationId xmlns:a16="http://schemas.microsoft.com/office/drawing/2014/main" id="{ED0A5FC6-BAB2-494A-AEBB-952DBC590D1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434" b="-1"/>
          <a:stretch/>
        </p:blipFill>
        <p:spPr>
          <a:xfrm>
            <a:off x="1" y="0"/>
            <a:ext cx="12192000" cy="6865434"/>
          </a:xfrm>
          <a:prstGeom prst="rect">
            <a:avLst/>
          </a:prstGeom>
        </p:spPr>
      </p:pic>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1039653" y="857517"/>
            <a:ext cx="4339171" cy="539750"/>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4000" b="1">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Beslutsfattare</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hasCustomPrompt="1"/>
          </p:nvPr>
        </p:nvSpPr>
        <p:spPr>
          <a:xfrm>
            <a:off x="663135" y="1726526"/>
            <a:ext cx="4708965" cy="667758"/>
          </a:xfrm>
          <a:prstGeom prst="rect">
            <a:avLst/>
          </a:prstGeom>
        </p:spPr>
        <p:txBody>
          <a:bodyPr>
            <a:noAutofit/>
          </a:bodyPr>
          <a:lstStyle>
            <a:lvl1pPr marL="0" indent="0">
              <a:buNone/>
              <a:defRPr sz="2400">
                <a:solidFill>
                  <a:schemeClr val="bg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666094" y="994793"/>
            <a:ext cx="204763" cy="334212"/>
            <a:chOff x="5846670" y="5124543"/>
            <a:chExt cx="552450" cy="901700"/>
          </a:xfrm>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p:ph type="body" sz="quarter" idx="13" hasCustomPrompt="1"/>
          </p:nvPr>
        </p:nvSpPr>
        <p:spPr>
          <a:xfrm>
            <a:off x="669857" y="305524"/>
            <a:ext cx="4708965" cy="575265"/>
          </a:xfrm>
          <a:prstGeom prst="rect">
            <a:avLst/>
          </a:prstGeom>
        </p:spPr>
        <p:txBody>
          <a:bodyPr anchor="b">
            <a:noAutofit/>
          </a:bodyPr>
          <a:lstStyle>
            <a:lvl1pPr marL="0" indent="0">
              <a:buNone/>
              <a:defRPr sz="1800" b="1">
                <a:solidFill>
                  <a:schemeClr val="bg1"/>
                </a:solidFill>
              </a:defRPr>
            </a:lvl1pPr>
            <a:lvl2pPr>
              <a:defRPr sz="2000"/>
            </a:lvl2pPr>
            <a:lvl3pPr>
              <a:defRPr sz="2000"/>
            </a:lvl3pPr>
            <a:lvl4pPr>
              <a:defRPr sz="2000"/>
            </a:lvl4pPr>
            <a:lvl5pPr>
              <a:defRPr sz="2000"/>
            </a:lvl5pPr>
          </a:lstStyle>
          <a:p>
            <a:pPr lvl="0"/>
            <a:r>
              <a:rPr lang="sv-SE"/>
              <a:t>CHECKLISTA</a:t>
            </a:r>
          </a:p>
        </p:txBody>
      </p:sp>
      <p:grpSp>
        <p:nvGrpSpPr>
          <p:cNvPr id="17" name="Grupp 16">
            <a:extLst>
              <a:ext uri="{FF2B5EF4-FFF2-40B4-BE49-F238E27FC236}">
                <a16:creationId xmlns:a16="http://schemas.microsoft.com/office/drawing/2014/main" id="{0B4B8E49-68E8-496D-9C45-31A8F8605461}"/>
              </a:ext>
            </a:extLst>
          </p:cNvPr>
          <p:cNvGrpSpPr/>
          <p:nvPr userDrawn="1"/>
        </p:nvGrpSpPr>
        <p:grpSpPr>
          <a:xfrm>
            <a:off x="10390978" y="269473"/>
            <a:ext cx="1505885" cy="539609"/>
            <a:chOff x="6743700" y="1263650"/>
            <a:chExt cx="2476500" cy="887413"/>
          </a:xfrm>
          <a:solidFill>
            <a:schemeClr val="bg1"/>
          </a:solidFill>
        </p:grpSpPr>
        <p:sp>
          <p:nvSpPr>
            <p:cNvPr id="18" name="Freeform 5">
              <a:extLst>
                <a:ext uri="{FF2B5EF4-FFF2-40B4-BE49-F238E27FC236}">
                  <a16:creationId xmlns:a16="http://schemas.microsoft.com/office/drawing/2014/main" id="{6E261894-2017-45EF-B3C0-76AB5D6511D8}"/>
                </a:ext>
              </a:extLst>
            </p:cNvPr>
            <p:cNvSpPr>
              <a:spLocks/>
            </p:cNvSpPr>
            <p:nvPr userDrawn="1"/>
          </p:nvSpPr>
          <p:spPr bwMode="auto">
            <a:xfrm>
              <a:off x="8709025" y="1722438"/>
              <a:ext cx="279400" cy="428625"/>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6">
              <a:extLst>
                <a:ext uri="{FF2B5EF4-FFF2-40B4-BE49-F238E27FC236}">
                  <a16:creationId xmlns:a16="http://schemas.microsoft.com/office/drawing/2014/main" id="{79FAE33F-945A-4C9A-90DC-4491F63B4F5A}"/>
                </a:ext>
              </a:extLst>
            </p:cNvPr>
            <p:cNvSpPr>
              <a:spLocks/>
            </p:cNvSpPr>
            <p:nvPr userDrawn="1"/>
          </p:nvSpPr>
          <p:spPr bwMode="auto">
            <a:xfrm>
              <a:off x="8709025" y="1722438"/>
              <a:ext cx="279400" cy="428625"/>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7">
              <a:extLst>
                <a:ext uri="{FF2B5EF4-FFF2-40B4-BE49-F238E27FC236}">
                  <a16:creationId xmlns:a16="http://schemas.microsoft.com/office/drawing/2014/main" id="{23172BBB-BE38-4744-8AFA-3328FA4FF76A}"/>
                </a:ext>
              </a:extLst>
            </p:cNvPr>
            <p:cNvSpPr>
              <a:spLocks/>
            </p:cNvSpPr>
            <p:nvPr userDrawn="1"/>
          </p:nvSpPr>
          <p:spPr bwMode="auto">
            <a:xfrm>
              <a:off x="8848725" y="1443038"/>
              <a:ext cx="371475"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8">
              <a:extLst>
                <a:ext uri="{FF2B5EF4-FFF2-40B4-BE49-F238E27FC236}">
                  <a16:creationId xmlns:a16="http://schemas.microsoft.com/office/drawing/2014/main" id="{4B2138F8-5688-499C-BEA7-FCF1F3C1747D}"/>
                </a:ext>
              </a:extLst>
            </p:cNvPr>
            <p:cNvSpPr>
              <a:spLocks/>
            </p:cNvSpPr>
            <p:nvPr userDrawn="1"/>
          </p:nvSpPr>
          <p:spPr bwMode="auto">
            <a:xfrm>
              <a:off x="8848725" y="1443038"/>
              <a:ext cx="371475"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9">
              <a:extLst>
                <a:ext uri="{FF2B5EF4-FFF2-40B4-BE49-F238E27FC236}">
                  <a16:creationId xmlns:a16="http://schemas.microsoft.com/office/drawing/2014/main" id="{BDF8FFD9-52E4-4F6E-8D22-30D73113EB37}"/>
                </a:ext>
              </a:extLst>
            </p:cNvPr>
            <p:cNvSpPr>
              <a:spLocks/>
            </p:cNvSpPr>
            <p:nvPr userDrawn="1"/>
          </p:nvSpPr>
          <p:spPr bwMode="auto">
            <a:xfrm>
              <a:off x="8507413" y="1263650"/>
              <a:ext cx="371475"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0">
              <a:extLst>
                <a:ext uri="{FF2B5EF4-FFF2-40B4-BE49-F238E27FC236}">
                  <a16:creationId xmlns:a16="http://schemas.microsoft.com/office/drawing/2014/main" id="{25E1D1A9-A2E1-4D18-B6C0-88B4C0CE3DB7}"/>
                </a:ext>
              </a:extLst>
            </p:cNvPr>
            <p:cNvSpPr>
              <a:spLocks/>
            </p:cNvSpPr>
            <p:nvPr userDrawn="1"/>
          </p:nvSpPr>
          <p:spPr bwMode="auto">
            <a:xfrm>
              <a:off x="8507413" y="1263650"/>
              <a:ext cx="371475"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1">
              <a:extLst>
                <a:ext uri="{FF2B5EF4-FFF2-40B4-BE49-F238E27FC236}">
                  <a16:creationId xmlns:a16="http://schemas.microsoft.com/office/drawing/2014/main" id="{86621AA4-E727-49E3-A359-E378D11FD12F}"/>
                </a:ext>
              </a:extLst>
            </p:cNvPr>
            <p:cNvSpPr>
              <a:spLocks/>
            </p:cNvSpPr>
            <p:nvPr userDrawn="1"/>
          </p:nvSpPr>
          <p:spPr bwMode="auto">
            <a:xfrm>
              <a:off x="6743700" y="1544638"/>
              <a:ext cx="168275" cy="244475"/>
            </a:xfrm>
            <a:custGeom>
              <a:avLst/>
              <a:gdLst>
                <a:gd name="T0" fmla="*/ 72 w 77"/>
                <a:gd name="T1" fmla="*/ 110 h 112"/>
                <a:gd name="T2" fmla="*/ 41 w 77"/>
                <a:gd name="T3" fmla="*/ 112 h 112"/>
                <a:gd name="T4" fmla="*/ 0 w 77"/>
                <a:gd name="T5" fmla="*/ 69 h 112"/>
                <a:gd name="T6" fmla="*/ 0 w 77"/>
                <a:gd name="T7" fmla="*/ 3 h 112"/>
                <a:gd name="T8" fmla="*/ 3 w 77"/>
                <a:gd name="T9" fmla="*/ 0 h 112"/>
                <a:gd name="T10" fmla="*/ 11 w 77"/>
                <a:gd name="T11" fmla="*/ 0 h 112"/>
                <a:gd name="T12" fmla="*/ 14 w 77"/>
                <a:gd name="T13" fmla="*/ 3 h 112"/>
                <a:gd name="T14" fmla="*/ 14 w 77"/>
                <a:gd name="T15" fmla="*/ 69 h 112"/>
                <a:gd name="T16" fmla="*/ 41 w 77"/>
                <a:gd name="T17" fmla="*/ 100 h 112"/>
                <a:gd name="T18" fmla="*/ 63 w 77"/>
                <a:gd name="T19" fmla="*/ 99 h 112"/>
                <a:gd name="T20" fmla="*/ 63 w 77"/>
                <a:gd name="T21" fmla="*/ 3 h 112"/>
                <a:gd name="T22" fmla="*/ 66 w 77"/>
                <a:gd name="T23" fmla="*/ 0 h 112"/>
                <a:gd name="T24" fmla="*/ 74 w 77"/>
                <a:gd name="T25" fmla="*/ 0 h 112"/>
                <a:gd name="T26" fmla="*/ 77 w 77"/>
                <a:gd name="T27" fmla="*/ 3 h 112"/>
                <a:gd name="T28" fmla="*/ 77 w 77"/>
                <a:gd name="T29" fmla="*/ 105 h 112"/>
                <a:gd name="T30" fmla="*/ 72 w 77"/>
                <a:gd name="T31"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12">
                  <a:moveTo>
                    <a:pt x="72" y="110"/>
                  </a:moveTo>
                  <a:cubicBezTo>
                    <a:pt x="64" y="111"/>
                    <a:pt x="48" y="112"/>
                    <a:pt x="41" y="112"/>
                  </a:cubicBezTo>
                  <a:cubicBezTo>
                    <a:pt x="14" y="112"/>
                    <a:pt x="0" y="102"/>
                    <a:pt x="0" y="69"/>
                  </a:cubicBezTo>
                  <a:cubicBezTo>
                    <a:pt x="0" y="3"/>
                    <a:pt x="0" y="3"/>
                    <a:pt x="0" y="3"/>
                  </a:cubicBezTo>
                  <a:cubicBezTo>
                    <a:pt x="0" y="1"/>
                    <a:pt x="1" y="0"/>
                    <a:pt x="3" y="0"/>
                  </a:cubicBezTo>
                  <a:cubicBezTo>
                    <a:pt x="11" y="0"/>
                    <a:pt x="11" y="0"/>
                    <a:pt x="11" y="0"/>
                  </a:cubicBezTo>
                  <a:cubicBezTo>
                    <a:pt x="13" y="0"/>
                    <a:pt x="14" y="1"/>
                    <a:pt x="14" y="3"/>
                  </a:cubicBezTo>
                  <a:cubicBezTo>
                    <a:pt x="14" y="69"/>
                    <a:pt x="14" y="69"/>
                    <a:pt x="14" y="69"/>
                  </a:cubicBezTo>
                  <a:cubicBezTo>
                    <a:pt x="14" y="95"/>
                    <a:pt x="22" y="100"/>
                    <a:pt x="41" y="100"/>
                  </a:cubicBezTo>
                  <a:cubicBezTo>
                    <a:pt x="47" y="100"/>
                    <a:pt x="59" y="99"/>
                    <a:pt x="63" y="99"/>
                  </a:cubicBezTo>
                  <a:cubicBezTo>
                    <a:pt x="63" y="3"/>
                    <a:pt x="63" y="3"/>
                    <a:pt x="63" y="3"/>
                  </a:cubicBezTo>
                  <a:cubicBezTo>
                    <a:pt x="63" y="1"/>
                    <a:pt x="64" y="0"/>
                    <a:pt x="66" y="0"/>
                  </a:cubicBezTo>
                  <a:cubicBezTo>
                    <a:pt x="74" y="0"/>
                    <a:pt x="74" y="0"/>
                    <a:pt x="74" y="0"/>
                  </a:cubicBezTo>
                  <a:cubicBezTo>
                    <a:pt x="76" y="0"/>
                    <a:pt x="77" y="1"/>
                    <a:pt x="77" y="3"/>
                  </a:cubicBezTo>
                  <a:cubicBezTo>
                    <a:pt x="77" y="105"/>
                    <a:pt x="77" y="105"/>
                    <a:pt x="77" y="105"/>
                  </a:cubicBezTo>
                  <a:cubicBezTo>
                    <a:pt x="77" y="109"/>
                    <a:pt x="75" y="110"/>
                    <a:pt x="72"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2">
              <a:extLst>
                <a:ext uri="{FF2B5EF4-FFF2-40B4-BE49-F238E27FC236}">
                  <a16:creationId xmlns:a16="http://schemas.microsoft.com/office/drawing/2014/main" id="{C89ADA12-A850-4DB9-A662-DE0550455400}"/>
                </a:ext>
              </a:extLst>
            </p:cNvPr>
            <p:cNvSpPr>
              <a:spLocks noEditPoints="1"/>
            </p:cNvSpPr>
            <p:nvPr userDrawn="1"/>
          </p:nvSpPr>
          <p:spPr bwMode="auto">
            <a:xfrm>
              <a:off x="6951663" y="1604963"/>
              <a:ext cx="136525" cy="246063"/>
            </a:xfrm>
            <a:custGeom>
              <a:avLst/>
              <a:gdLst>
                <a:gd name="T0" fmla="*/ 30 w 63"/>
                <a:gd name="T1" fmla="*/ 84 h 112"/>
                <a:gd name="T2" fmla="*/ 13 w 63"/>
                <a:gd name="T3" fmla="*/ 82 h 112"/>
                <a:gd name="T4" fmla="*/ 13 w 63"/>
                <a:gd name="T5" fmla="*/ 109 h 112"/>
                <a:gd name="T6" fmla="*/ 10 w 63"/>
                <a:gd name="T7" fmla="*/ 112 h 112"/>
                <a:gd name="T8" fmla="*/ 2 w 63"/>
                <a:gd name="T9" fmla="*/ 112 h 112"/>
                <a:gd name="T10" fmla="*/ 0 w 63"/>
                <a:gd name="T11" fmla="*/ 109 h 112"/>
                <a:gd name="T12" fmla="*/ 0 w 63"/>
                <a:gd name="T13" fmla="*/ 6 h 112"/>
                <a:gd name="T14" fmla="*/ 3 w 63"/>
                <a:gd name="T15" fmla="*/ 3 h 112"/>
                <a:gd name="T16" fmla="*/ 30 w 63"/>
                <a:gd name="T17" fmla="*/ 0 h 112"/>
                <a:gd name="T18" fmla="*/ 63 w 63"/>
                <a:gd name="T19" fmla="*/ 36 h 112"/>
                <a:gd name="T20" fmla="*/ 63 w 63"/>
                <a:gd name="T21" fmla="*/ 47 h 112"/>
                <a:gd name="T22" fmla="*/ 30 w 63"/>
                <a:gd name="T23" fmla="*/ 84 h 112"/>
                <a:gd name="T24" fmla="*/ 49 w 63"/>
                <a:gd name="T25" fmla="*/ 36 h 112"/>
                <a:gd name="T26" fmla="*/ 30 w 63"/>
                <a:gd name="T27" fmla="*/ 11 h 112"/>
                <a:gd name="T28" fmla="*/ 13 w 63"/>
                <a:gd name="T29" fmla="*/ 12 h 112"/>
                <a:gd name="T30" fmla="*/ 13 w 63"/>
                <a:gd name="T31" fmla="*/ 71 h 112"/>
                <a:gd name="T32" fmla="*/ 30 w 63"/>
                <a:gd name="T33" fmla="*/ 73 h 112"/>
                <a:gd name="T34" fmla="*/ 49 w 63"/>
                <a:gd name="T35" fmla="*/ 47 h 112"/>
                <a:gd name="T36" fmla="*/ 49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0" y="84"/>
                  </a:moveTo>
                  <a:cubicBezTo>
                    <a:pt x="25" y="84"/>
                    <a:pt x="18" y="83"/>
                    <a:pt x="13" y="82"/>
                  </a:cubicBezTo>
                  <a:cubicBezTo>
                    <a:pt x="13" y="109"/>
                    <a:pt x="13" y="109"/>
                    <a:pt x="13" y="109"/>
                  </a:cubicBezTo>
                  <a:cubicBezTo>
                    <a:pt x="13" y="110"/>
                    <a:pt x="11" y="112"/>
                    <a:pt x="10" y="112"/>
                  </a:cubicBezTo>
                  <a:cubicBezTo>
                    <a:pt x="2" y="112"/>
                    <a:pt x="2" y="112"/>
                    <a:pt x="2" y="112"/>
                  </a:cubicBezTo>
                  <a:cubicBezTo>
                    <a:pt x="1" y="112"/>
                    <a:pt x="0" y="111"/>
                    <a:pt x="0" y="109"/>
                  </a:cubicBezTo>
                  <a:cubicBezTo>
                    <a:pt x="0" y="6"/>
                    <a:pt x="0" y="6"/>
                    <a:pt x="0" y="6"/>
                  </a:cubicBezTo>
                  <a:cubicBezTo>
                    <a:pt x="0" y="5"/>
                    <a:pt x="0" y="4"/>
                    <a:pt x="3" y="3"/>
                  </a:cubicBezTo>
                  <a:cubicBezTo>
                    <a:pt x="11" y="1"/>
                    <a:pt x="21" y="0"/>
                    <a:pt x="30" y="0"/>
                  </a:cubicBezTo>
                  <a:cubicBezTo>
                    <a:pt x="52" y="0"/>
                    <a:pt x="63" y="14"/>
                    <a:pt x="63" y="36"/>
                  </a:cubicBezTo>
                  <a:cubicBezTo>
                    <a:pt x="63" y="47"/>
                    <a:pt x="63" y="47"/>
                    <a:pt x="63" y="47"/>
                  </a:cubicBezTo>
                  <a:cubicBezTo>
                    <a:pt x="63" y="71"/>
                    <a:pt x="52" y="84"/>
                    <a:pt x="30" y="84"/>
                  </a:cubicBezTo>
                  <a:moveTo>
                    <a:pt x="49" y="36"/>
                  </a:moveTo>
                  <a:cubicBezTo>
                    <a:pt x="49" y="21"/>
                    <a:pt x="45" y="11"/>
                    <a:pt x="30" y="11"/>
                  </a:cubicBezTo>
                  <a:cubicBezTo>
                    <a:pt x="24" y="11"/>
                    <a:pt x="17" y="11"/>
                    <a:pt x="13" y="12"/>
                  </a:cubicBezTo>
                  <a:cubicBezTo>
                    <a:pt x="13" y="71"/>
                    <a:pt x="13" y="71"/>
                    <a:pt x="13" y="71"/>
                  </a:cubicBezTo>
                  <a:cubicBezTo>
                    <a:pt x="18" y="72"/>
                    <a:pt x="25" y="73"/>
                    <a:pt x="30" y="73"/>
                  </a:cubicBezTo>
                  <a:cubicBezTo>
                    <a:pt x="45" y="73"/>
                    <a:pt x="49" y="63"/>
                    <a:pt x="49" y="47"/>
                  </a:cubicBezTo>
                  <a:lnTo>
                    <a:pt x="4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3">
              <a:extLst>
                <a:ext uri="{FF2B5EF4-FFF2-40B4-BE49-F238E27FC236}">
                  <a16:creationId xmlns:a16="http://schemas.microsoft.com/office/drawing/2014/main" id="{2C3BD7F8-8407-4894-8A94-9E13D3A36851}"/>
                </a:ext>
              </a:extLst>
            </p:cNvPr>
            <p:cNvSpPr>
              <a:spLocks noEditPoints="1"/>
            </p:cNvSpPr>
            <p:nvPr userDrawn="1"/>
          </p:nvSpPr>
          <p:spPr bwMode="auto">
            <a:xfrm>
              <a:off x="7116763" y="1604963"/>
              <a:ext cx="138113" cy="246063"/>
            </a:xfrm>
            <a:custGeom>
              <a:avLst/>
              <a:gdLst>
                <a:gd name="T0" fmla="*/ 31 w 63"/>
                <a:gd name="T1" fmla="*/ 84 h 112"/>
                <a:gd name="T2" fmla="*/ 14 w 63"/>
                <a:gd name="T3" fmla="*/ 82 h 112"/>
                <a:gd name="T4" fmla="*/ 14 w 63"/>
                <a:gd name="T5" fmla="*/ 109 h 112"/>
                <a:gd name="T6" fmla="*/ 11 w 63"/>
                <a:gd name="T7" fmla="*/ 112 h 112"/>
                <a:gd name="T8" fmla="*/ 3 w 63"/>
                <a:gd name="T9" fmla="*/ 112 h 112"/>
                <a:gd name="T10" fmla="*/ 0 w 63"/>
                <a:gd name="T11" fmla="*/ 109 h 112"/>
                <a:gd name="T12" fmla="*/ 0 w 63"/>
                <a:gd name="T13" fmla="*/ 6 h 112"/>
                <a:gd name="T14" fmla="*/ 4 w 63"/>
                <a:gd name="T15" fmla="*/ 3 h 112"/>
                <a:gd name="T16" fmla="*/ 31 w 63"/>
                <a:gd name="T17" fmla="*/ 0 h 112"/>
                <a:gd name="T18" fmla="*/ 63 w 63"/>
                <a:gd name="T19" fmla="*/ 36 h 112"/>
                <a:gd name="T20" fmla="*/ 63 w 63"/>
                <a:gd name="T21" fmla="*/ 47 h 112"/>
                <a:gd name="T22" fmla="*/ 31 w 63"/>
                <a:gd name="T23" fmla="*/ 84 h 112"/>
                <a:gd name="T24" fmla="*/ 50 w 63"/>
                <a:gd name="T25" fmla="*/ 36 h 112"/>
                <a:gd name="T26" fmla="*/ 31 w 63"/>
                <a:gd name="T27" fmla="*/ 11 h 112"/>
                <a:gd name="T28" fmla="*/ 14 w 63"/>
                <a:gd name="T29" fmla="*/ 12 h 112"/>
                <a:gd name="T30" fmla="*/ 14 w 63"/>
                <a:gd name="T31" fmla="*/ 71 h 112"/>
                <a:gd name="T32" fmla="*/ 31 w 63"/>
                <a:gd name="T33" fmla="*/ 73 h 112"/>
                <a:gd name="T34" fmla="*/ 50 w 63"/>
                <a:gd name="T35" fmla="*/ 47 h 112"/>
                <a:gd name="T36" fmla="*/ 50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1" y="84"/>
                  </a:moveTo>
                  <a:cubicBezTo>
                    <a:pt x="26" y="84"/>
                    <a:pt x="19" y="83"/>
                    <a:pt x="14" y="82"/>
                  </a:cubicBezTo>
                  <a:cubicBezTo>
                    <a:pt x="14" y="109"/>
                    <a:pt x="14" y="109"/>
                    <a:pt x="14" y="109"/>
                  </a:cubicBezTo>
                  <a:cubicBezTo>
                    <a:pt x="14" y="110"/>
                    <a:pt x="12" y="112"/>
                    <a:pt x="11" y="112"/>
                  </a:cubicBezTo>
                  <a:cubicBezTo>
                    <a:pt x="3" y="112"/>
                    <a:pt x="3" y="112"/>
                    <a:pt x="3" y="112"/>
                  </a:cubicBezTo>
                  <a:cubicBezTo>
                    <a:pt x="2" y="112"/>
                    <a:pt x="0" y="111"/>
                    <a:pt x="0" y="109"/>
                  </a:cubicBezTo>
                  <a:cubicBezTo>
                    <a:pt x="0" y="6"/>
                    <a:pt x="0" y="6"/>
                    <a:pt x="0" y="6"/>
                  </a:cubicBezTo>
                  <a:cubicBezTo>
                    <a:pt x="0" y="5"/>
                    <a:pt x="1" y="4"/>
                    <a:pt x="4" y="3"/>
                  </a:cubicBezTo>
                  <a:cubicBezTo>
                    <a:pt x="11" y="1"/>
                    <a:pt x="22" y="0"/>
                    <a:pt x="31" y="0"/>
                  </a:cubicBezTo>
                  <a:cubicBezTo>
                    <a:pt x="53" y="0"/>
                    <a:pt x="63" y="14"/>
                    <a:pt x="63" y="36"/>
                  </a:cubicBezTo>
                  <a:cubicBezTo>
                    <a:pt x="63" y="47"/>
                    <a:pt x="63" y="47"/>
                    <a:pt x="63" y="47"/>
                  </a:cubicBezTo>
                  <a:cubicBezTo>
                    <a:pt x="63" y="71"/>
                    <a:pt x="53" y="84"/>
                    <a:pt x="31" y="84"/>
                  </a:cubicBezTo>
                  <a:moveTo>
                    <a:pt x="50" y="36"/>
                  </a:moveTo>
                  <a:cubicBezTo>
                    <a:pt x="50" y="21"/>
                    <a:pt x="46" y="11"/>
                    <a:pt x="31" y="11"/>
                  </a:cubicBezTo>
                  <a:cubicBezTo>
                    <a:pt x="25" y="11"/>
                    <a:pt x="18" y="11"/>
                    <a:pt x="14" y="12"/>
                  </a:cubicBezTo>
                  <a:cubicBezTo>
                    <a:pt x="14" y="71"/>
                    <a:pt x="14" y="71"/>
                    <a:pt x="14" y="71"/>
                  </a:cubicBezTo>
                  <a:cubicBezTo>
                    <a:pt x="18" y="72"/>
                    <a:pt x="26" y="73"/>
                    <a:pt x="31" y="73"/>
                  </a:cubicBezTo>
                  <a:cubicBezTo>
                    <a:pt x="46" y="73"/>
                    <a:pt x="50" y="63"/>
                    <a:pt x="50" y="47"/>
                  </a:cubicBezTo>
                  <a:lnTo>
                    <a:pt x="5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14">
              <a:extLst>
                <a:ext uri="{FF2B5EF4-FFF2-40B4-BE49-F238E27FC236}">
                  <a16:creationId xmlns:a16="http://schemas.microsoft.com/office/drawing/2014/main" id="{F5E82E13-472B-4A15-9CE3-21603CC25A2C}"/>
                </a:ext>
              </a:extLst>
            </p:cNvPr>
            <p:cNvSpPr>
              <a:spLocks/>
            </p:cNvSpPr>
            <p:nvPr userDrawn="1"/>
          </p:nvSpPr>
          <p:spPr bwMode="auto">
            <a:xfrm>
              <a:off x="7285038" y="1541463"/>
              <a:ext cx="138113" cy="246063"/>
            </a:xfrm>
            <a:custGeom>
              <a:avLst/>
              <a:gdLst>
                <a:gd name="T0" fmla="*/ 60 w 63"/>
                <a:gd name="T1" fmla="*/ 112 h 112"/>
                <a:gd name="T2" fmla="*/ 53 w 63"/>
                <a:gd name="T3" fmla="*/ 112 h 112"/>
                <a:gd name="T4" fmla="*/ 50 w 63"/>
                <a:gd name="T5" fmla="*/ 109 h 112"/>
                <a:gd name="T6" fmla="*/ 50 w 63"/>
                <a:gd name="T7" fmla="*/ 60 h 112"/>
                <a:gd name="T8" fmla="*/ 34 w 63"/>
                <a:gd name="T9" fmla="*/ 40 h 112"/>
                <a:gd name="T10" fmla="*/ 13 w 63"/>
                <a:gd name="T11" fmla="*/ 44 h 112"/>
                <a:gd name="T12" fmla="*/ 13 w 63"/>
                <a:gd name="T13" fmla="*/ 109 h 112"/>
                <a:gd name="T14" fmla="*/ 10 w 63"/>
                <a:gd name="T15" fmla="*/ 112 h 112"/>
                <a:gd name="T16" fmla="*/ 3 w 63"/>
                <a:gd name="T17" fmla="*/ 112 h 112"/>
                <a:gd name="T18" fmla="*/ 0 w 63"/>
                <a:gd name="T19" fmla="*/ 109 h 112"/>
                <a:gd name="T20" fmla="*/ 0 w 63"/>
                <a:gd name="T21" fmla="*/ 3 h 112"/>
                <a:gd name="T22" fmla="*/ 3 w 63"/>
                <a:gd name="T23" fmla="*/ 0 h 112"/>
                <a:gd name="T24" fmla="*/ 11 w 63"/>
                <a:gd name="T25" fmla="*/ 0 h 112"/>
                <a:gd name="T26" fmla="*/ 13 w 63"/>
                <a:gd name="T27" fmla="*/ 3 h 112"/>
                <a:gd name="T28" fmla="*/ 13 w 63"/>
                <a:gd name="T29" fmla="*/ 33 h 112"/>
                <a:gd name="T30" fmla="*/ 36 w 63"/>
                <a:gd name="T31" fmla="*/ 29 h 112"/>
                <a:gd name="T32" fmla="*/ 63 w 63"/>
                <a:gd name="T33" fmla="*/ 60 h 112"/>
                <a:gd name="T34" fmla="*/ 63 w 63"/>
                <a:gd name="T35" fmla="*/ 109 h 112"/>
                <a:gd name="T36" fmla="*/ 60 w 63"/>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60" y="112"/>
                  </a:moveTo>
                  <a:cubicBezTo>
                    <a:pt x="53" y="112"/>
                    <a:pt x="53" y="112"/>
                    <a:pt x="53" y="112"/>
                  </a:cubicBezTo>
                  <a:cubicBezTo>
                    <a:pt x="51" y="112"/>
                    <a:pt x="50" y="110"/>
                    <a:pt x="50" y="109"/>
                  </a:cubicBezTo>
                  <a:cubicBezTo>
                    <a:pt x="50" y="60"/>
                    <a:pt x="50" y="60"/>
                    <a:pt x="50" y="60"/>
                  </a:cubicBezTo>
                  <a:cubicBezTo>
                    <a:pt x="50" y="45"/>
                    <a:pt x="44" y="40"/>
                    <a:pt x="34" y="40"/>
                  </a:cubicBezTo>
                  <a:cubicBezTo>
                    <a:pt x="29" y="40"/>
                    <a:pt x="20" y="41"/>
                    <a:pt x="13" y="44"/>
                  </a:cubicBezTo>
                  <a:cubicBezTo>
                    <a:pt x="13" y="109"/>
                    <a:pt x="13" y="109"/>
                    <a:pt x="13" y="109"/>
                  </a:cubicBezTo>
                  <a:cubicBezTo>
                    <a:pt x="13" y="110"/>
                    <a:pt x="12" y="112"/>
                    <a:pt x="10" y="112"/>
                  </a:cubicBezTo>
                  <a:cubicBezTo>
                    <a:pt x="3" y="112"/>
                    <a:pt x="3" y="112"/>
                    <a:pt x="3" y="112"/>
                  </a:cubicBezTo>
                  <a:cubicBezTo>
                    <a:pt x="2" y="112"/>
                    <a:pt x="0" y="110"/>
                    <a:pt x="0" y="109"/>
                  </a:cubicBezTo>
                  <a:cubicBezTo>
                    <a:pt x="0" y="3"/>
                    <a:pt x="0" y="3"/>
                    <a:pt x="0" y="3"/>
                  </a:cubicBezTo>
                  <a:cubicBezTo>
                    <a:pt x="0" y="1"/>
                    <a:pt x="1" y="0"/>
                    <a:pt x="3" y="0"/>
                  </a:cubicBezTo>
                  <a:cubicBezTo>
                    <a:pt x="11" y="0"/>
                    <a:pt x="11" y="0"/>
                    <a:pt x="11" y="0"/>
                  </a:cubicBezTo>
                  <a:cubicBezTo>
                    <a:pt x="12" y="0"/>
                    <a:pt x="13" y="1"/>
                    <a:pt x="13" y="3"/>
                  </a:cubicBezTo>
                  <a:cubicBezTo>
                    <a:pt x="13" y="33"/>
                    <a:pt x="13" y="33"/>
                    <a:pt x="13" y="33"/>
                  </a:cubicBezTo>
                  <a:cubicBezTo>
                    <a:pt x="21" y="30"/>
                    <a:pt x="30" y="29"/>
                    <a:pt x="36" y="29"/>
                  </a:cubicBezTo>
                  <a:cubicBezTo>
                    <a:pt x="52" y="29"/>
                    <a:pt x="63" y="38"/>
                    <a:pt x="63" y="60"/>
                  </a:cubicBezTo>
                  <a:cubicBezTo>
                    <a:pt x="63" y="109"/>
                    <a:pt x="63" y="109"/>
                    <a:pt x="63" y="109"/>
                  </a:cubicBezTo>
                  <a:cubicBezTo>
                    <a:pt x="63" y="110"/>
                    <a:pt x="62" y="112"/>
                    <a:pt x="60"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5">
              <a:extLst>
                <a:ext uri="{FF2B5EF4-FFF2-40B4-BE49-F238E27FC236}">
                  <a16:creationId xmlns:a16="http://schemas.microsoft.com/office/drawing/2014/main" id="{5BA9BF27-AD49-416D-B5C5-2DA8EE86D96C}"/>
                </a:ext>
              </a:extLst>
            </p:cNvPr>
            <p:cNvSpPr>
              <a:spLocks noEditPoints="1"/>
            </p:cNvSpPr>
            <p:nvPr userDrawn="1"/>
          </p:nvSpPr>
          <p:spPr bwMode="auto">
            <a:xfrm>
              <a:off x="7451725" y="1604963"/>
              <a:ext cx="133350" cy="184150"/>
            </a:xfrm>
            <a:custGeom>
              <a:avLst/>
              <a:gdLst>
                <a:gd name="T0" fmla="*/ 58 w 61"/>
                <a:gd name="T1" fmla="*/ 83 h 84"/>
                <a:gd name="T2" fmla="*/ 51 w 61"/>
                <a:gd name="T3" fmla="*/ 83 h 84"/>
                <a:gd name="T4" fmla="*/ 48 w 61"/>
                <a:gd name="T5" fmla="*/ 80 h 84"/>
                <a:gd name="T6" fmla="*/ 48 w 61"/>
                <a:gd name="T7" fmla="*/ 76 h 84"/>
                <a:gd name="T8" fmla="*/ 25 w 61"/>
                <a:gd name="T9" fmla="*/ 84 h 84"/>
                <a:gd name="T10" fmla="*/ 0 w 61"/>
                <a:gd name="T11" fmla="*/ 60 h 84"/>
                <a:gd name="T12" fmla="*/ 0 w 61"/>
                <a:gd name="T13" fmla="*/ 55 h 84"/>
                <a:gd name="T14" fmla="*/ 36 w 61"/>
                <a:gd name="T15" fmla="*/ 31 h 84"/>
                <a:gd name="T16" fmla="*/ 47 w 61"/>
                <a:gd name="T17" fmla="*/ 31 h 84"/>
                <a:gd name="T18" fmla="*/ 47 w 61"/>
                <a:gd name="T19" fmla="*/ 28 h 84"/>
                <a:gd name="T20" fmla="*/ 31 w 61"/>
                <a:gd name="T21" fmla="*/ 11 h 84"/>
                <a:gd name="T22" fmla="*/ 9 w 61"/>
                <a:gd name="T23" fmla="*/ 12 h 84"/>
                <a:gd name="T24" fmla="*/ 8 w 61"/>
                <a:gd name="T25" fmla="*/ 12 h 84"/>
                <a:gd name="T26" fmla="*/ 5 w 61"/>
                <a:gd name="T27" fmla="*/ 10 h 84"/>
                <a:gd name="T28" fmla="*/ 5 w 61"/>
                <a:gd name="T29" fmla="*/ 4 h 84"/>
                <a:gd name="T30" fmla="*/ 8 w 61"/>
                <a:gd name="T31" fmla="*/ 2 h 84"/>
                <a:gd name="T32" fmla="*/ 31 w 61"/>
                <a:gd name="T33" fmla="*/ 0 h 84"/>
                <a:gd name="T34" fmla="*/ 61 w 61"/>
                <a:gd name="T35" fmla="*/ 28 h 84"/>
                <a:gd name="T36" fmla="*/ 61 w 61"/>
                <a:gd name="T37" fmla="*/ 80 h 84"/>
                <a:gd name="T38" fmla="*/ 58 w 61"/>
                <a:gd name="T39" fmla="*/ 83 h 84"/>
                <a:gd name="T40" fmla="*/ 47 w 61"/>
                <a:gd name="T41" fmla="*/ 41 h 84"/>
                <a:gd name="T42" fmla="*/ 36 w 61"/>
                <a:gd name="T43" fmla="*/ 41 h 84"/>
                <a:gd name="T44" fmla="*/ 14 w 61"/>
                <a:gd name="T45" fmla="*/ 55 h 84"/>
                <a:gd name="T46" fmla="*/ 14 w 61"/>
                <a:gd name="T47" fmla="*/ 59 h 84"/>
                <a:gd name="T48" fmla="*/ 27 w 61"/>
                <a:gd name="T49" fmla="*/ 73 h 84"/>
                <a:gd name="T50" fmla="*/ 47 w 61"/>
                <a:gd name="T51" fmla="*/ 67 h 84"/>
                <a:gd name="T52" fmla="*/ 47 w 61"/>
                <a:gd name="T53" fmla="*/ 4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84">
                  <a:moveTo>
                    <a:pt x="58" y="83"/>
                  </a:moveTo>
                  <a:cubicBezTo>
                    <a:pt x="51" y="83"/>
                    <a:pt x="51" y="83"/>
                    <a:pt x="51" y="83"/>
                  </a:cubicBezTo>
                  <a:cubicBezTo>
                    <a:pt x="49" y="83"/>
                    <a:pt x="48" y="81"/>
                    <a:pt x="48" y="80"/>
                  </a:cubicBezTo>
                  <a:cubicBezTo>
                    <a:pt x="48" y="76"/>
                    <a:pt x="48" y="76"/>
                    <a:pt x="48" y="76"/>
                  </a:cubicBezTo>
                  <a:cubicBezTo>
                    <a:pt x="41" y="81"/>
                    <a:pt x="33" y="84"/>
                    <a:pt x="25" y="84"/>
                  </a:cubicBezTo>
                  <a:cubicBezTo>
                    <a:pt x="12" y="84"/>
                    <a:pt x="0" y="78"/>
                    <a:pt x="0" y="60"/>
                  </a:cubicBezTo>
                  <a:cubicBezTo>
                    <a:pt x="0" y="55"/>
                    <a:pt x="0" y="55"/>
                    <a:pt x="0" y="55"/>
                  </a:cubicBezTo>
                  <a:cubicBezTo>
                    <a:pt x="0" y="39"/>
                    <a:pt x="10" y="31"/>
                    <a:pt x="36" y="31"/>
                  </a:cubicBezTo>
                  <a:cubicBezTo>
                    <a:pt x="47" y="31"/>
                    <a:pt x="47" y="31"/>
                    <a:pt x="47" y="31"/>
                  </a:cubicBezTo>
                  <a:cubicBezTo>
                    <a:pt x="47" y="28"/>
                    <a:pt x="47" y="28"/>
                    <a:pt x="47" y="28"/>
                  </a:cubicBezTo>
                  <a:cubicBezTo>
                    <a:pt x="47" y="15"/>
                    <a:pt x="43" y="11"/>
                    <a:pt x="31" y="11"/>
                  </a:cubicBezTo>
                  <a:cubicBezTo>
                    <a:pt x="22" y="11"/>
                    <a:pt x="15" y="11"/>
                    <a:pt x="9" y="12"/>
                  </a:cubicBezTo>
                  <a:cubicBezTo>
                    <a:pt x="8" y="12"/>
                    <a:pt x="8" y="12"/>
                    <a:pt x="8" y="12"/>
                  </a:cubicBezTo>
                  <a:cubicBezTo>
                    <a:pt x="7" y="12"/>
                    <a:pt x="5" y="12"/>
                    <a:pt x="5" y="10"/>
                  </a:cubicBezTo>
                  <a:cubicBezTo>
                    <a:pt x="5" y="4"/>
                    <a:pt x="5" y="4"/>
                    <a:pt x="5" y="4"/>
                  </a:cubicBezTo>
                  <a:cubicBezTo>
                    <a:pt x="5" y="3"/>
                    <a:pt x="6" y="2"/>
                    <a:pt x="8" y="2"/>
                  </a:cubicBezTo>
                  <a:cubicBezTo>
                    <a:pt x="14" y="1"/>
                    <a:pt x="21" y="0"/>
                    <a:pt x="31" y="0"/>
                  </a:cubicBezTo>
                  <a:cubicBezTo>
                    <a:pt x="52" y="0"/>
                    <a:pt x="61" y="10"/>
                    <a:pt x="61" y="28"/>
                  </a:cubicBezTo>
                  <a:cubicBezTo>
                    <a:pt x="61" y="80"/>
                    <a:pt x="61" y="80"/>
                    <a:pt x="61" y="80"/>
                  </a:cubicBezTo>
                  <a:cubicBezTo>
                    <a:pt x="61" y="81"/>
                    <a:pt x="59" y="83"/>
                    <a:pt x="58" y="83"/>
                  </a:cubicBezTo>
                  <a:moveTo>
                    <a:pt x="47" y="41"/>
                  </a:moveTo>
                  <a:cubicBezTo>
                    <a:pt x="36" y="41"/>
                    <a:pt x="36" y="41"/>
                    <a:pt x="36" y="41"/>
                  </a:cubicBezTo>
                  <a:cubicBezTo>
                    <a:pt x="18" y="41"/>
                    <a:pt x="14" y="45"/>
                    <a:pt x="14" y="55"/>
                  </a:cubicBezTo>
                  <a:cubicBezTo>
                    <a:pt x="14" y="59"/>
                    <a:pt x="14" y="59"/>
                    <a:pt x="14" y="59"/>
                  </a:cubicBezTo>
                  <a:cubicBezTo>
                    <a:pt x="14" y="70"/>
                    <a:pt x="19" y="73"/>
                    <a:pt x="27" y="73"/>
                  </a:cubicBezTo>
                  <a:cubicBezTo>
                    <a:pt x="34" y="73"/>
                    <a:pt x="40" y="71"/>
                    <a:pt x="47" y="67"/>
                  </a:cubicBezTo>
                  <a:lnTo>
                    <a:pt x="4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6">
              <a:extLst>
                <a:ext uri="{FF2B5EF4-FFF2-40B4-BE49-F238E27FC236}">
                  <a16:creationId xmlns:a16="http://schemas.microsoft.com/office/drawing/2014/main" id="{4CC35CC1-F47F-497B-BA1D-18BF4F0CEE1D}"/>
                </a:ext>
              </a:extLst>
            </p:cNvPr>
            <p:cNvSpPr>
              <a:spLocks/>
            </p:cNvSpPr>
            <p:nvPr userDrawn="1"/>
          </p:nvSpPr>
          <p:spPr bwMode="auto">
            <a:xfrm>
              <a:off x="7620000" y="1604963"/>
              <a:ext cx="136525" cy="182563"/>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6"/>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7">
              <a:extLst>
                <a:ext uri="{FF2B5EF4-FFF2-40B4-BE49-F238E27FC236}">
                  <a16:creationId xmlns:a16="http://schemas.microsoft.com/office/drawing/2014/main" id="{0E8165AA-7DA0-47C9-B609-650277A1F14E}"/>
                </a:ext>
              </a:extLst>
            </p:cNvPr>
            <p:cNvSpPr>
              <a:spLocks noEditPoints="1"/>
            </p:cNvSpPr>
            <p:nvPr userDrawn="1"/>
          </p:nvSpPr>
          <p:spPr bwMode="auto">
            <a:xfrm>
              <a:off x="7788275" y="1541463"/>
              <a:ext cx="136525" cy="247650"/>
            </a:xfrm>
            <a:custGeom>
              <a:avLst/>
              <a:gdLst>
                <a:gd name="T0" fmla="*/ 59 w 63"/>
                <a:gd name="T1" fmla="*/ 110 h 113"/>
                <a:gd name="T2" fmla="*/ 32 w 63"/>
                <a:gd name="T3" fmla="*/ 113 h 113"/>
                <a:gd name="T4" fmla="*/ 0 w 63"/>
                <a:gd name="T5" fmla="*/ 76 h 113"/>
                <a:gd name="T6" fmla="*/ 0 w 63"/>
                <a:gd name="T7" fmla="*/ 65 h 113"/>
                <a:gd name="T8" fmla="*/ 32 w 63"/>
                <a:gd name="T9" fmla="*/ 29 h 113"/>
                <a:gd name="T10" fmla="*/ 49 w 63"/>
                <a:gd name="T11" fmla="*/ 30 h 113"/>
                <a:gd name="T12" fmla="*/ 49 w 63"/>
                <a:gd name="T13" fmla="*/ 2 h 113"/>
                <a:gd name="T14" fmla="*/ 52 w 63"/>
                <a:gd name="T15" fmla="*/ 0 h 113"/>
                <a:gd name="T16" fmla="*/ 60 w 63"/>
                <a:gd name="T17" fmla="*/ 0 h 113"/>
                <a:gd name="T18" fmla="*/ 63 w 63"/>
                <a:gd name="T19" fmla="*/ 2 h 113"/>
                <a:gd name="T20" fmla="*/ 63 w 63"/>
                <a:gd name="T21" fmla="*/ 107 h 113"/>
                <a:gd name="T22" fmla="*/ 59 w 63"/>
                <a:gd name="T23" fmla="*/ 110 h 113"/>
                <a:gd name="T24" fmla="*/ 49 w 63"/>
                <a:gd name="T25" fmla="*/ 41 h 113"/>
                <a:gd name="T26" fmla="*/ 32 w 63"/>
                <a:gd name="T27" fmla="*/ 40 h 113"/>
                <a:gd name="T28" fmla="*/ 13 w 63"/>
                <a:gd name="T29" fmla="*/ 65 h 113"/>
                <a:gd name="T30" fmla="*/ 13 w 63"/>
                <a:gd name="T31" fmla="*/ 76 h 113"/>
                <a:gd name="T32" fmla="*/ 32 w 63"/>
                <a:gd name="T33" fmla="*/ 101 h 113"/>
                <a:gd name="T34" fmla="*/ 49 w 63"/>
                <a:gd name="T35" fmla="*/ 100 h 113"/>
                <a:gd name="T36" fmla="*/ 49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59"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49" y="30"/>
                  </a:cubicBezTo>
                  <a:cubicBezTo>
                    <a:pt x="49" y="2"/>
                    <a:pt x="49" y="2"/>
                    <a:pt x="49" y="2"/>
                  </a:cubicBezTo>
                  <a:cubicBezTo>
                    <a:pt x="49" y="1"/>
                    <a:pt x="51" y="0"/>
                    <a:pt x="52" y="0"/>
                  </a:cubicBezTo>
                  <a:cubicBezTo>
                    <a:pt x="60" y="0"/>
                    <a:pt x="60" y="0"/>
                    <a:pt x="60" y="0"/>
                  </a:cubicBezTo>
                  <a:cubicBezTo>
                    <a:pt x="61" y="0"/>
                    <a:pt x="63" y="1"/>
                    <a:pt x="63" y="2"/>
                  </a:cubicBezTo>
                  <a:cubicBezTo>
                    <a:pt x="63" y="107"/>
                    <a:pt x="63" y="107"/>
                    <a:pt x="63" y="107"/>
                  </a:cubicBezTo>
                  <a:cubicBezTo>
                    <a:pt x="63" y="109"/>
                    <a:pt x="62" y="110"/>
                    <a:pt x="59" y="110"/>
                  </a:cubicBezTo>
                  <a:moveTo>
                    <a:pt x="49" y="41"/>
                  </a:moveTo>
                  <a:cubicBezTo>
                    <a:pt x="45" y="40"/>
                    <a:pt x="37" y="40"/>
                    <a:pt x="32" y="40"/>
                  </a:cubicBezTo>
                  <a:cubicBezTo>
                    <a:pt x="17" y="40"/>
                    <a:pt x="13" y="49"/>
                    <a:pt x="13" y="65"/>
                  </a:cubicBezTo>
                  <a:cubicBezTo>
                    <a:pt x="13" y="76"/>
                    <a:pt x="13" y="76"/>
                    <a:pt x="13" y="76"/>
                  </a:cubicBezTo>
                  <a:cubicBezTo>
                    <a:pt x="13" y="92"/>
                    <a:pt x="17" y="101"/>
                    <a:pt x="32" y="101"/>
                  </a:cubicBezTo>
                  <a:cubicBezTo>
                    <a:pt x="37" y="101"/>
                    <a:pt x="44" y="101"/>
                    <a:pt x="49" y="100"/>
                  </a:cubicBezTo>
                  <a:lnTo>
                    <a:pt x="4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8">
              <a:extLst>
                <a:ext uri="{FF2B5EF4-FFF2-40B4-BE49-F238E27FC236}">
                  <a16:creationId xmlns:a16="http://schemas.microsoft.com/office/drawing/2014/main" id="{4E42E9B8-190C-4F88-A7C6-A4E1DF460D1F}"/>
                </a:ext>
              </a:extLst>
            </p:cNvPr>
            <p:cNvSpPr>
              <a:spLocks/>
            </p:cNvSpPr>
            <p:nvPr userDrawn="1"/>
          </p:nvSpPr>
          <p:spPr bwMode="auto">
            <a:xfrm>
              <a:off x="7964488" y="1541463"/>
              <a:ext cx="28575" cy="246063"/>
            </a:xfrm>
            <a:custGeom>
              <a:avLst/>
              <a:gdLst>
                <a:gd name="T0" fmla="*/ 10 w 13"/>
                <a:gd name="T1" fmla="*/ 112 h 112"/>
                <a:gd name="T2" fmla="*/ 2 w 13"/>
                <a:gd name="T3" fmla="*/ 112 h 112"/>
                <a:gd name="T4" fmla="*/ 0 w 13"/>
                <a:gd name="T5" fmla="*/ 109 h 112"/>
                <a:gd name="T6" fmla="*/ 0 w 13"/>
                <a:gd name="T7" fmla="*/ 2 h 112"/>
                <a:gd name="T8" fmla="*/ 2 w 13"/>
                <a:gd name="T9" fmla="*/ 0 h 112"/>
                <a:gd name="T10" fmla="*/ 10 w 13"/>
                <a:gd name="T11" fmla="*/ 0 h 112"/>
                <a:gd name="T12" fmla="*/ 13 w 13"/>
                <a:gd name="T13" fmla="*/ 2 h 112"/>
                <a:gd name="T14" fmla="*/ 13 w 13"/>
                <a:gd name="T15" fmla="*/ 109 h 112"/>
                <a:gd name="T16" fmla="*/ 10 w 13"/>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2">
                  <a:moveTo>
                    <a:pt x="10" y="112"/>
                  </a:move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109"/>
                    <a:pt x="13" y="109"/>
                    <a:pt x="13" y="109"/>
                  </a:cubicBezTo>
                  <a:cubicBezTo>
                    <a:pt x="13" y="110"/>
                    <a:pt x="12" y="112"/>
                    <a:pt x="10"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9">
              <a:extLst>
                <a:ext uri="{FF2B5EF4-FFF2-40B4-BE49-F238E27FC236}">
                  <a16:creationId xmlns:a16="http://schemas.microsoft.com/office/drawing/2014/main" id="{5B7CFCB2-04F2-4938-8980-262A4B23DCE7}"/>
                </a:ext>
              </a:extLst>
            </p:cNvPr>
            <p:cNvSpPr>
              <a:spLocks noEditPoints="1"/>
            </p:cNvSpPr>
            <p:nvPr userDrawn="1"/>
          </p:nvSpPr>
          <p:spPr bwMode="auto">
            <a:xfrm>
              <a:off x="8034338" y="1541463"/>
              <a:ext cx="30163" cy="246063"/>
            </a:xfrm>
            <a:custGeom>
              <a:avLst/>
              <a:gdLst>
                <a:gd name="T0" fmla="*/ 11 w 14"/>
                <a:gd name="T1" fmla="*/ 17 h 112"/>
                <a:gd name="T2" fmla="*/ 3 w 14"/>
                <a:gd name="T3" fmla="*/ 17 h 112"/>
                <a:gd name="T4" fmla="*/ 0 w 14"/>
                <a:gd name="T5" fmla="*/ 14 h 112"/>
                <a:gd name="T6" fmla="*/ 0 w 14"/>
                <a:gd name="T7" fmla="*/ 3 h 112"/>
                <a:gd name="T8" fmla="*/ 3 w 14"/>
                <a:gd name="T9" fmla="*/ 0 h 112"/>
                <a:gd name="T10" fmla="*/ 11 w 14"/>
                <a:gd name="T11" fmla="*/ 0 h 112"/>
                <a:gd name="T12" fmla="*/ 14 w 14"/>
                <a:gd name="T13" fmla="*/ 3 h 112"/>
                <a:gd name="T14" fmla="*/ 14 w 14"/>
                <a:gd name="T15" fmla="*/ 14 h 112"/>
                <a:gd name="T16" fmla="*/ 11 w 14"/>
                <a:gd name="T17" fmla="*/ 17 h 112"/>
                <a:gd name="T18" fmla="*/ 10 w 14"/>
                <a:gd name="T19" fmla="*/ 112 h 112"/>
                <a:gd name="T20" fmla="*/ 3 w 14"/>
                <a:gd name="T21" fmla="*/ 112 h 112"/>
                <a:gd name="T22" fmla="*/ 0 w 14"/>
                <a:gd name="T23" fmla="*/ 109 h 112"/>
                <a:gd name="T24" fmla="*/ 0 w 14"/>
                <a:gd name="T25" fmla="*/ 33 h 112"/>
                <a:gd name="T26" fmla="*/ 3 w 14"/>
                <a:gd name="T27" fmla="*/ 30 h 112"/>
                <a:gd name="T28" fmla="*/ 10 w 14"/>
                <a:gd name="T29" fmla="*/ 30 h 112"/>
                <a:gd name="T30" fmla="*/ 13 w 14"/>
                <a:gd name="T31" fmla="*/ 33 h 112"/>
                <a:gd name="T32" fmla="*/ 13 w 14"/>
                <a:gd name="T33" fmla="*/ 109 h 112"/>
                <a:gd name="T34" fmla="*/ 10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7"/>
                  </a:moveTo>
                  <a:cubicBezTo>
                    <a:pt x="3" y="17"/>
                    <a:pt x="3" y="17"/>
                    <a:pt x="3" y="17"/>
                  </a:cubicBezTo>
                  <a:cubicBezTo>
                    <a:pt x="2" y="17"/>
                    <a:pt x="0" y="15"/>
                    <a:pt x="0" y="14"/>
                  </a:cubicBezTo>
                  <a:cubicBezTo>
                    <a:pt x="0" y="3"/>
                    <a:pt x="0" y="3"/>
                    <a:pt x="0" y="3"/>
                  </a:cubicBezTo>
                  <a:cubicBezTo>
                    <a:pt x="0" y="1"/>
                    <a:pt x="2" y="0"/>
                    <a:pt x="3" y="0"/>
                  </a:cubicBezTo>
                  <a:cubicBezTo>
                    <a:pt x="11" y="0"/>
                    <a:pt x="11" y="0"/>
                    <a:pt x="11" y="0"/>
                  </a:cubicBezTo>
                  <a:cubicBezTo>
                    <a:pt x="12" y="0"/>
                    <a:pt x="14" y="1"/>
                    <a:pt x="14" y="3"/>
                  </a:cubicBezTo>
                  <a:cubicBezTo>
                    <a:pt x="14" y="14"/>
                    <a:pt x="14" y="14"/>
                    <a:pt x="14" y="14"/>
                  </a:cubicBezTo>
                  <a:cubicBezTo>
                    <a:pt x="14" y="15"/>
                    <a:pt x="12" y="17"/>
                    <a:pt x="11" y="17"/>
                  </a:cubicBezTo>
                  <a:moveTo>
                    <a:pt x="10" y="112"/>
                  </a:moveTo>
                  <a:cubicBezTo>
                    <a:pt x="3" y="112"/>
                    <a:pt x="3" y="112"/>
                    <a:pt x="3" y="112"/>
                  </a:cubicBezTo>
                  <a:cubicBezTo>
                    <a:pt x="2" y="112"/>
                    <a:pt x="0" y="110"/>
                    <a:pt x="0" y="109"/>
                  </a:cubicBezTo>
                  <a:cubicBezTo>
                    <a:pt x="0" y="33"/>
                    <a:pt x="0" y="33"/>
                    <a:pt x="0" y="33"/>
                  </a:cubicBezTo>
                  <a:cubicBezTo>
                    <a:pt x="0" y="31"/>
                    <a:pt x="2" y="30"/>
                    <a:pt x="3" y="30"/>
                  </a:cubicBezTo>
                  <a:cubicBezTo>
                    <a:pt x="10" y="30"/>
                    <a:pt x="10" y="30"/>
                    <a:pt x="10" y="30"/>
                  </a:cubicBezTo>
                  <a:cubicBezTo>
                    <a:pt x="12" y="30"/>
                    <a:pt x="13" y="31"/>
                    <a:pt x="13" y="33"/>
                  </a:cubicBezTo>
                  <a:cubicBezTo>
                    <a:pt x="13" y="109"/>
                    <a:pt x="13" y="109"/>
                    <a:pt x="13" y="109"/>
                  </a:cubicBezTo>
                  <a:cubicBezTo>
                    <a:pt x="13" y="110"/>
                    <a:pt x="12" y="112"/>
                    <a:pt x="1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20">
              <a:extLst>
                <a:ext uri="{FF2B5EF4-FFF2-40B4-BE49-F238E27FC236}">
                  <a16:creationId xmlns:a16="http://schemas.microsoft.com/office/drawing/2014/main" id="{679CB8C1-34B9-42C9-86DD-24BFC028FBCE}"/>
                </a:ext>
              </a:extLst>
            </p:cNvPr>
            <p:cNvSpPr>
              <a:spLocks/>
            </p:cNvSpPr>
            <p:nvPr userDrawn="1"/>
          </p:nvSpPr>
          <p:spPr bwMode="auto">
            <a:xfrm>
              <a:off x="8104188" y="1604963"/>
              <a:ext cx="134938" cy="182563"/>
            </a:xfrm>
            <a:custGeom>
              <a:avLst/>
              <a:gdLst>
                <a:gd name="T0" fmla="*/ 59 w 62"/>
                <a:gd name="T1" fmla="*/ 83 h 83"/>
                <a:gd name="T2" fmla="*/ 52 w 62"/>
                <a:gd name="T3" fmla="*/ 83 h 83"/>
                <a:gd name="T4" fmla="*/ 49 w 62"/>
                <a:gd name="T5" fmla="*/ 80 h 83"/>
                <a:gd name="T6" fmla="*/ 49 w 62"/>
                <a:gd name="T7" fmla="*/ 31 h 83"/>
                <a:gd name="T8" fmla="*/ 33 w 62"/>
                <a:gd name="T9" fmla="*/ 11 h 83"/>
                <a:gd name="T10" fmla="*/ 13 w 62"/>
                <a:gd name="T11" fmla="*/ 17 h 83"/>
                <a:gd name="T12" fmla="*/ 13 w 62"/>
                <a:gd name="T13" fmla="*/ 80 h 83"/>
                <a:gd name="T14" fmla="*/ 10 w 62"/>
                <a:gd name="T15" fmla="*/ 83 h 83"/>
                <a:gd name="T16" fmla="*/ 3 w 62"/>
                <a:gd name="T17" fmla="*/ 83 h 83"/>
                <a:gd name="T18" fmla="*/ 0 w 62"/>
                <a:gd name="T19" fmla="*/ 80 h 83"/>
                <a:gd name="T20" fmla="*/ 0 w 62"/>
                <a:gd name="T21" fmla="*/ 4 h 83"/>
                <a:gd name="T22" fmla="*/ 3 w 62"/>
                <a:gd name="T23" fmla="*/ 1 h 83"/>
                <a:gd name="T24" fmla="*/ 10 w 62"/>
                <a:gd name="T25" fmla="*/ 1 h 83"/>
                <a:gd name="T26" fmla="*/ 13 w 62"/>
                <a:gd name="T27" fmla="*/ 4 h 83"/>
                <a:gd name="T28" fmla="*/ 13 w 62"/>
                <a:gd name="T29" fmla="*/ 6 h 83"/>
                <a:gd name="T30" fmla="*/ 37 w 62"/>
                <a:gd name="T31" fmla="*/ 0 h 83"/>
                <a:gd name="T32" fmla="*/ 62 w 62"/>
                <a:gd name="T33" fmla="*/ 31 h 83"/>
                <a:gd name="T34" fmla="*/ 62 w 62"/>
                <a:gd name="T35" fmla="*/ 80 h 83"/>
                <a:gd name="T36" fmla="*/ 59 w 62"/>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83">
                  <a:moveTo>
                    <a:pt x="59" y="83"/>
                  </a:moveTo>
                  <a:cubicBezTo>
                    <a:pt x="52" y="83"/>
                    <a:pt x="52" y="83"/>
                    <a:pt x="52" y="83"/>
                  </a:cubicBezTo>
                  <a:cubicBezTo>
                    <a:pt x="51" y="83"/>
                    <a:pt x="49" y="81"/>
                    <a:pt x="49" y="80"/>
                  </a:cubicBezTo>
                  <a:cubicBezTo>
                    <a:pt x="49" y="31"/>
                    <a:pt x="49" y="31"/>
                    <a:pt x="49" y="31"/>
                  </a:cubicBezTo>
                  <a:cubicBezTo>
                    <a:pt x="49" y="16"/>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4" y="0"/>
                    <a:pt x="62" y="11"/>
                    <a:pt x="62" y="31"/>
                  </a:cubicBezTo>
                  <a:cubicBezTo>
                    <a:pt x="62" y="80"/>
                    <a:pt x="62" y="80"/>
                    <a:pt x="62" y="80"/>
                  </a:cubicBezTo>
                  <a:cubicBezTo>
                    <a:pt x="62" y="81"/>
                    <a:pt x="61" y="83"/>
                    <a:pt x="59"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1">
              <a:extLst>
                <a:ext uri="{FF2B5EF4-FFF2-40B4-BE49-F238E27FC236}">
                  <a16:creationId xmlns:a16="http://schemas.microsoft.com/office/drawing/2014/main" id="{EA5C8DEB-C433-4947-B4EF-4DB99E26C415}"/>
                </a:ext>
              </a:extLst>
            </p:cNvPr>
            <p:cNvSpPr>
              <a:spLocks noEditPoints="1"/>
            </p:cNvSpPr>
            <p:nvPr userDrawn="1"/>
          </p:nvSpPr>
          <p:spPr bwMode="auto">
            <a:xfrm>
              <a:off x="8270875" y="1604963"/>
              <a:ext cx="136525"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2 h 112"/>
                <a:gd name="T18" fmla="*/ 34 w 63"/>
                <a:gd name="T19" fmla="*/ 84 h 112"/>
                <a:gd name="T20" fmla="*/ 0 w 63"/>
                <a:gd name="T21" fmla="*/ 47 h 112"/>
                <a:gd name="T22" fmla="*/ 0 w 63"/>
                <a:gd name="T23" fmla="*/ 36 h 112"/>
                <a:gd name="T24" fmla="*/ 34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4 w 63"/>
                <a:gd name="T37" fmla="*/ 11 h 112"/>
                <a:gd name="T38" fmla="*/ 13 w 63"/>
                <a:gd name="T39" fmla="*/ 36 h 112"/>
                <a:gd name="T40" fmla="*/ 13 w 63"/>
                <a:gd name="T41" fmla="*/ 47 h 112"/>
                <a:gd name="T42" fmla="*/ 34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8" y="99"/>
                    <a:pt x="8" y="99"/>
                    <a:pt x="8" y="99"/>
                  </a:cubicBezTo>
                  <a:cubicBezTo>
                    <a:pt x="13" y="100"/>
                    <a:pt x="25" y="101"/>
                    <a:pt x="33" y="101"/>
                  </a:cubicBezTo>
                  <a:cubicBezTo>
                    <a:pt x="47" y="101"/>
                    <a:pt x="50" y="98"/>
                    <a:pt x="50" y="83"/>
                  </a:cubicBezTo>
                  <a:cubicBezTo>
                    <a:pt x="50" y="82"/>
                    <a:pt x="50" y="82"/>
                    <a:pt x="50" y="82"/>
                  </a:cubicBezTo>
                  <a:cubicBezTo>
                    <a:pt x="47" y="82"/>
                    <a:pt x="38" y="84"/>
                    <a:pt x="34" y="84"/>
                  </a:cubicBezTo>
                  <a:cubicBezTo>
                    <a:pt x="15" y="84"/>
                    <a:pt x="0" y="75"/>
                    <a:pt x="0" y="47"/>
                  </a:cubicBezTo>
                  <a:cubicBezTo>
                    <a:pt x="0" y="36"/>
                    <a:pt x="0" y="36"/>
                    <a:pt x="0" y="36"/>
                  </a:cubicBezTo>
                  <a:cubicBezTo>
                    <a:pt x="0" y="11"/>
                    <a:pt x="11" y="0"/>
                    <a:pt x="34"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2"/>
                    <a:pt x="40" y="11"/>
                    <a:pt x="34" y="11"/>
                  </a:cubicBezTo>
                  <a:cubicBezTo>
                    <a:pt x="19" y="11"/>
                    <a:pt x="13" y="18"/>
                    <a:pt x="13" y="36"/>
                  </a:cubicBezTo>
                  <a:cubicBezTo>
                    <a:pt x="13" y="47"/>
                    <a:pt x="13" y="47"/>
                    <a:pt x="13" y="47"/>
                  </a:cubicBezTo>
                  <a:cubicBezTo>
                    <a:pt x="13" y="66"/>
                    <a:pt x="20" y="73"/>
                    <a:pt x="34" y="73"/>
                  </a:cubicBezTo>
                  <a:cubicBezTo>
                    <a:pt x="38" y="73"/>
                    <a:pt x="46" y="72"/>
                    <a:pt x="50" y="71"/>
                  </a:cubicBez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2">
              <a:extLst>
                <a:ext uri="{FF2B5EF4-FFF2-40B4-BE49-F238E27FC236}">
                  <a16:creationId xmlns:a16="http://schemas.microsoft.com/office/drawing/2014/main" id="{BF9FCB4B-3ECA-44A7-BDDC-94A0E24A265E}"/>
                </a:ext>
              </a:extLst>
            </p:cNvPr>
            <p:cNvSpPr>
              <a:spLocks/>
            </p:cNvSpPr>
            <p:nvPr userDrawn="1"/>
          </p:nvSpPr>
          <p:spPr bwMode="auto">
            <a:xfrm>
              <a:off x="8437563" y="1604963"/>
              <a:ext cx="120650" cy="184150"/>
            </a:xfrm>
            <a:custGeom>
              <a:avLst/>
              <a:gdLst>
                <a:gd name="T0" fmla="*/ 27 w 55"/>
                <a:gd name="T1" fmla="*/ 84 h 84"/>
                <a:gd name="T2" fmla="*/ 3 w 55"/>
                <a:gd name="T3" fmla="*/ 81 h 84"/>
                <a:gd name="T4" fmla="*/ 0 w 55"/>
                <a:gd name="T5" fmla="*/ 78 h 84"/>
                <a:gd name="T6" fmla="*/ 0 w 55"/>
                <a:gd name="T7" fmla="*/ 73 h 84"/>
                <a:gd name="T8" fmla="*/ 3 w 55"/>
                <a:gd name="T9" fmla="*/ 71 h 84"/>
                <a:gd name="T10" fmla="*/ 3 w 55"/>
                <a:gd name="T11" fmla="*/ 71 h 84"/>
                <a:gd name="T12" fmla="*/ 27 w 55"/>
                <a:gd name="T13" fmla="*/ 73 h 84"/>
                <a:gd name="T14" fmla="*/ 42 w 55"/>
                <a:gd name="T15" fmla="*/ 62 h 84"/>
                <a:gd name="T16" fmla="*/ 30 w 55"/>
                <a:gd name="T17" fmla="*/ 50 h 84"/>
                <a:gd name="T18" fmla="*/ 15 w 55"/>
                <a:gd name="T19" fmla="*/ 41 h 84"/>
                <a:gd name="T20" fmla="*/ 0 w 55"/>
                <a:gd name="T21" fmla="*/ 19 h 84"/>
                <a:gd name="T22" fmla="*/ 27 w 55"/>
                <a:gd name="T23" fmla="*/ 0 h 84"/>
                <a:gd name="T24" fmla="*/ 50 w 55"/>
                <a:gd name="T25" fmla="*/ 2 h 84"/>
                <a:gd name="T26" fmla="*/ 53 w 55"/>
                <a:gd name="T27" fmla="*/ 5 h 84"/>
                <a:gd name="T28" fmla="*/ 53 w 55"/>
                <a:gd name="T29" fmla="*/ 9 h 84"/>
                <a:gd name="T30" fmla="*/ 51 w 55"/>
                <a:gd name="T31" fmla="*/ 12 h 84"/>
                <a:gd name="T32" fmla="*/ 50 w 55"/>
                <a:gd name="T33" fmla="*/ 12 h 84"/>
                <a:gd name="T34" fmla="*/ 27 w 55"/>
                <a:gd name="T35" fmla="*/ 11 h 84"/>
                <a:gd name="T36" fmla="*/ 13 w 55"/>
                <a:gd name="T37" fmla="*/ 19 h 84"/>
                <a:gd name="T38" fmla="*/ 24 w 55"/>
                <a:gd name="T39" fmla="*/ 31 h 84"/>
                <a:gd name="T40" fmla="*/ 38 w 55"/>
                <a:gd name="T41" fmla="*/ 40 h 84"/>
                <a:gd name="T42" fmla="*/ 55 w 55"/>
                <a:gd name="T43" fmla="*/ 62 h 84"/>
                <a:gd name="T44" fmla="*/ 27 w 55"/>
                <a:gd name="T4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84">
                  <a:moveTo>
                    <a:pt x="27" y="84"/>
                  </a:moveTo>
                  <a:cubicBezTo>
                    <a:pt x="21" y="84"/>
                    <a:pt x="11" y="83"/>
                    <a:pt x="3" y="81"/>
                  </a:cubicBezTo>
                  <a:cubicBezTo>
                    <a:pt x="1" y="81"/>
                    <a:pt x="0" y="80"/>
                    <a:pt x="0" y="78"/>
                  </a:cubicBezTo>
                  <a:cubicBezTo>
                    <a:pt x="0" y="73"/>
                    <a:pt x="0" y="73"/>
                    <a:pt x="0" y="73"/>
                  </a:cubicBezTo>
                  <a:cubicBezTo>
                    <a:pt x="0" y="72"/>
                    <a:pt x="1" y="71"/>
                    <a:pt x="3" y="71"/>
                  </a:cubicBezTo>
                  <a:cubicBezTo>
                    <a:pt x="3" y="71"/>
                    <a:pt x="3" y="71"/>
                    <a:pt x="3" y="71"/>
                  </a:cubicBezTo>
                  <a:cubicBezTo>
                    <a:pt x="11" y="72"/>
                    <a:pt x="21" y="73"/>
                    <a:pt x="27" y="73"/>
                  </a:cubicBezTo>
                  <a:cubicBezTo>
                    <a:pt x="36" y="73"/>
                    <a:pt x="42" y="70"/>
                    <a:pt x="42" y="62"/>
                  </a:cubicBezTo>
                  <a:cubicBezTo>
                    <a:pt x="42" y="58"/>
                    <a:pt x="39" y="55"/>
                    <a:pt x="30" y="50"/>
                  </a:cubicBezTo>
                  <a:cubicBezTo>
                    <a:pt x="15" y="41"/>
                    <a:pt x="15" y="41"/>
                    <a:pt x="15" y="41"/>
                  </a:cubicBezTo>
                  <a:cubicBezTo>
                    <a:pt x="6" y="35"/>
                    <a:pt x="0" y="29"/>
                    <a:pt x="0" y="19"/>
                  </a:cubicBezTo>
                  <a:cubicBezTo>
                    <a:pt x="0" y="4"/>
                    <a:pt x="12" y="0"/>
                    <a:pt x="27" y="0"/>
                  </a:cubicBezTo>
                  <a:cubicBezTo>
                    <a:pt x="35" y="0"/>
                    <a:pt x="43" y="0"/>
                    <a:pt x="50" y="2"/>
                  </a:cubicBezTo>
                  <a:cubicBezTo>
                    <a:pt x="52" y="2"/>
                    <a:pt x="53" y="3"/>
                    <a:pt x="53" y="5"/>
                  </a:cubicBezTo>
                  <a:cubicBezTo>
                    <a:pt x="53" y="9"/>
                    <a:pt x="53" y="9"/>
                    <a:pt x="53" y="9"/>
                  </a:cubicBezTo>
                  <a:cubicBezTo>
                    <a:pt x="53" y="11"/>
                    <a:pt x="52" y="12"/>
                    <a:pt x="51" y="12"/>
                  </a:cubicBezTo>
                  <a:cubicBezTo>
                    <a:pt x="51" y="12"/>
                    <a:pt x="50" y="12"/>
                    <a:pt x="50" y="12"/>
                  </a:cubicBezTo>
                  <a:cubicBezTo>
                    <a:pt x="45" y="12"/>
                    <a:pt x="35" y="11"/>
                    <a:pt x="27" y="11"/>
                  </a:cubicBezTo>
                  <a:cubicBezTo>
                    <a:pt x="19" y="11"/>
                    <a:pt x="13" y="12"/>
                    <a:pt x="13" y="19"/>
                  </a:cubicBezTo>
                  <a:cubicBezTo>
                    <a:pt x="13" y="24"/>
                    <a:pt x="17" y="27"/>
                    <a:pt x="24" y="31"/>
                  </a:cubicBezTo>
                  <a:cubicBezTo>
                    <a:pt x="38" y="40"/>
                    <a:pt x="38" y="40"/>
                    <a:pt x="38" y="40"/>
                  </a:cubicBezTo>
                  <a:cubicBezTo>
                    <a:pt x="51" y="47"/>
                    <a:pt x="55" y="53"/>
                    <a:pt x="55" y="62"/>
                  </a:cubicBezTo>
                  <a:cubicBezTo>
                    <a:pt x="55" y="77"/>
                    <a:pt x="43" y="84"/>
                    <a:pt x="27"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3">
              <a:extLst>
                <a:ext uri="{FF2B5EF4-FFF2-40B4-BE49-F238E27FC236}">
                  <a16:creationId xmlns:a16="http://schemas.microsoft.com/office/drawing/2014/main" id="{FFB4D0B2-86EC-4FC1-A9B6-F53CB645AFA7}"/>
                </a:ext>
              </a:extLst>
            </p:cNvPr>
            <p:cNvSpPr>
              <a:spLocks/>
            </p:cNvSpPr>
            <p:nvPr userDrawn="1"/>
          </p:nvSpPr>
          <p:spPr bwMode="auto">
            <a:xfrm>
              <a:off x="7104063" y="1908175"/>
              <a:ext cx="138113" cy="242888"/>
            </a:xfrm>
            <a:custGeom>
              <a:avLst/>
              <a:gdLst>
                <a:gd name="T0" fmla="*/ 32 w 63"/>
                <a:gd name="T1" fmla="*/ 111 h 111"/>
                <a:gd name="T2" fmla="*/ 8 w 63"/>
                <a:gd name="T3" fmla="*/ 108 h 111"/>
                <a:gd name="T4" fmla="*/ 5 w 63"/>
                <a:gd name="T5" fmla="*/ 105 h 111"/>
                <a:gd name="T6" fmla="*/ 5 w 63"/>
                <a:gd name="T7" fmla="*/ 101 h 111"/>
                <a:gd name="T8" fmla="*/ 8 w 63"/>
                <a:gd name="T9" fmla="*/ 99 h 111"/>
                <a:gd name="T10" fmla="*/ 8 w 63"/>
                <a:gd name="T11" fmla="*/ 99 h 111"/>
                <a:gd name="T12" fmla="*/ 32 w 63"/>
                <a:gd name="T13" fmla="*/ 100 h 111"/>
                <a:gd name="T14" fmla="*/ 50 w 63"/>
                <a:gd name="T15" fmla="*/ 82 h 111"/>
                <a:gd name="T16" fmla="*/ 50 w 63"/>
                <a:gd name="T17" fmla="*/ 81 h 111"/>
                <a:gd name="T18" fmla="*/ 33 w 63"/>
                <a:gd name="T19" fmla="*/ 83 h 111"/>
                <a:gd name="T20" fmla="*/ 0 w 63"/>
                <a:gd name="T21" fmla="*/ 52 h 111"/>
                <a:gd name="T22" fmla="*/ 0 w 63"/>
                <a:gd name="T23" fmla="*/ 3 h 111"/>
                <a:gd name="T24" fmla="*/ 3 w 63"/>
                <a:gd name="T25" fmla="*/ 0 h 111"/>
                <a:gd name="T26" fmla="*/ 10 w 63"/>
                <a:gd name="T27" fmla="*/ 0 h 111"/>
                <a:gd name="T28" fmla="*/ 13 w 63"/>
                <a:gd name="T29" fmla="*/ 3 h 111"/>
                <a:gd name="T30" fmla="*/ 13 w 63"/>
                <a:gd name="T31" fmla="*/ 52 h 111"/>
                <a:gd name="T32" fmla="*/ 33 w 63"/>
                <a:gd name="T33" fmla="*/ 71 h 111"/>
                <a:gd name="T34" fmla="*/ 50 w 63"/>
                <a:gd name="T35" fmla="*/ 69 h 111"/>
                <a:gd name="T36" fmla="*/ 50 w 63"/>
                <a:gd name="T37" fmla="*/ 3 h 111"/>
                <a:gd name="T38" fmla="*/ 53 w 63"/>
                <a:gd name="T39" fmla="*/ 0 h 111"/>
                <a:gd name="T40" fmla="*/ 60 w 63"/>
                <a:gd name="T41" fmla="*/ 0 h 111"/>
                <a:gd name="T42" fmla="*/ 63 w 63"/>
                <a:gd name="T43" fmla="*/ 3 h 111"/>
                <a:gd name="T44" fmla="*/ 63 w 63"/>
                <a:gd name="T45" fmla="*/ 82 h 111"/>
                <a:gd name="T46" fmla="*/ 32 w 63"/>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1">
                  <a:moveTo>
                    <a:pt x="32" y="111"/>
                  </a:moveTo>
                  <a:cubicBezTo>
                    <a:pt x="21" y="111"/>
                    <a:pt x="11" y="109"/>
                    <a:pt x="8" y="108"/>
                  </a:cubicBezTo>
                  <a:cubicBezTo>
                    <a:pt x="6" y="108"/>
                    <a:pt x="5" y="107"/>
                    <a:pt x="5" y="105"/>
                  </a:cubicBezTo>
                  <a:cubicBezTo>
                    <a:pt x="5" y="101"/>
                    <a:pt x="5" y="101"/>
                    <a:pt x="5" y="101"/>
                  </a:cubicBezTo>
                  <a:cubicBezTo>
                    <a:pt x="5" y="100"/>
                    <a:pt x="6" y="99"/>
                    <a:pt x="8" y="99"/>
                  </a:cubicBezTo>
                  <a:cubicBezTo>
                    <a:pt x="8" y="99"/>
                    <a:pt x="8" y="99"/>
                    <a:pt x="8" y="99"/>
                  </a:cubicBezTo>
                  <a:cubicBezTo>
                    <a:pt x="12" y="99"/>
                    <a:pt x="24" y="100"/>
                    <a:pt x="32" y="100"/>
                  </a:cubicBezTo>
                  <a:cubicBezTo>
                    <a:pt x="46" y="100"/>
                    <a:pt x="50" y="97"/>
                    <a:pt x="50" y="82"/>
                  </a:cubicBezTo>
                  <a:cubicBezTo>
                    <a:pt x="50" y="81"/>
                    <a:pt x="50" y="81"/>
                    <a:pt x="50" y="81"/>
                  </a:cubicBezTo>
                  <a:cubicBezTo>
                    <a:pt x="46" y="82"/>
                    <a:pt x="38" y="83"/>
                    <a:pt x="33" y="83"/>
                  </a:cubicBezTo>
                  <a:cubicBezTo>
                    <a:pt x="16" y="83"/>
                    <a:pt x="0" y="77"/>
                    <a:pt x="0" y="52"/>
                  </a:cubicBezTo>
                  <a:cubicBezTo>
                    <a:pt x="0" y="3"/>
                    <a:pt x="0" y="3"/>
                    <a:pt x="0" y="3"/>
                  </a:cubicBezTo>
                  <a:cubicBezTo>
                    <a:pt x="0" y="1"/>
                    <a:pt x="1" y="0"/>
                    <a:pt x="3" y="0"/>
                  </a:cubicBezTo>
                  <a:cubicBezTo>
                    <a:pt x="10" y="0"/>
                    <a:pt x="10" y="0"/>
                    <a:pt x="10" y="0"/>
                  </a:cubicBezTo>
                  <a:cubicBezTo>
                    <a:pt x="12" y="0"/>
                    <a:pt x="13" y="1"/>
                    <a:pt x="13" y="3"/>
                  </a:cubicBezTo>
                  <a:cubicBezTo>
                    <a:pt x="13" y="52"/>
                    <a:pt x="13" y="52"/>
                    <a:pt x="13" y="52"/>
                  </a:cubicBezTo>
                  <a:cubicBezTo>
                    <a:pt x="13" y="68"/>
                    <a:pt x="21" y="71"/>
                    <a:pt x="33" y="71"/>
                  </a:cubicBezTo>
                  <a:cubicBezTo>
                    <a:pt x="38" y="71"/>
                    <a:pt x="45" y="70"/>
                    <a:pt x="50" y="69"/>
                  </a:cubicBezTo>
                  <a:cubicBezTo>
                    <a:pt x="50" y="3"/>
                    <a:pt x="50" y="3"/>
                    <a:pt x="50" y="3"/>
                  </a:cubicBezTo>
                  <a:cubicBezTo>
                    <a:pt x="50" y="1"/>
                    <a:pt x="51" y="0"/>
                    <a:pt x="53" y="0"/>
                  </a:cubicBezTo>
                  <a:cubicBezTo>
                    <a:pt x="60" y="0"/>
                    <a:pt x="60" y="0"/>
                    <a:pt x="60" y="0"/>
                  </a:cubicBezTo>
                  <a:cubicBezTo>
                    <a:pt x="61" y="0"/>
                    <a:pt x="63" y="1"/>
                    <a:pt x="63" y="3"/>
                  </a:cubicBezTo>
                  <a:cubicBezTo>
                    <a:pt x="63" y="82"/>
                    <a:pt x="63" y="82"/>
                    <a:pt x="63" y="82"/>
                  </a:cubicBezTo>
                  <a:cubicBezTo>
                    <a:pt x="63" y="105"/>
                    <a:pt x="53" y="111"/>
                    <a:pt x="32"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24">
              <a:extLst>
                <a:ext uri="{FF2B5EF4-FFF2-40B4-BE49-F238E27FC236}">
                  <a16:creationId xmlns:a16="http://schemas.microsoft.com/office/drawing/2014/main" id="{F3829F35-7942-4BEE-9231-6C4B7004CD27}"/>
                </a:ext>
              </a:extLst>
            </p:cNvPr>
            <p:cNvSpPr>
              <a:spLocks/>
            </p:cNvSpPr>
            <p:nvPr userDrawn="1"/>
          </p:nvSpPr>
          <p:spPr bwMode="auto">
            <a:xfrm>
              <a:off x="7277100" y="1905000"/>
              <a:ext cx="136525" cy="182563"/>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5"/>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2"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2" y="2"/>
                    <a:pt x="28" y="0"/>
                    <a:pt x="37" y="0"/>
                  </a:cubicBezTo>
                  <a:cubicBezTo>
                    <a:pt x="55" y="0"/>
                    <a:pt x="63" y="11"/>
                    <a:pt x="63" y="31"/>
                  </a:cubicBezTo>
                  <a:cubicBezTo>
                    <a:pt x="63" y="80"/>
                    <a:pt x="63" y="80"/>
                    <a:pt x="63" y="80"/>
                  </a:cubicBezTo>
                  <a:cubicBezTo>
                    <a:pt x="63" y="81"/>
                    <a:pt x="62"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25">
              <a:extLst>
                <a:ext uri="{FF2B5EF4-FFF2-40B4-BE49-F238E27FC236}">
                  <a16:creationId xmlns:a16="http://schemas.microsoft.com/office/drawing/2014/main" id="{9211DCBB-E93D-4A88-B4AD-7E493D83D0E6}"/>
                </a:ext>
              </a:extLst>
            </p:cNvPr>
            <p:cNvSpPr>
              <a:spLocks noEditPoints="1"/>
            </p:cNvSpPr>
            <p:nvPr userDrawn="1"/>
          </p:nvSpPr>
          <p:spPr bwMode="auto">
            <a:xfrm>
              <a:off x="7445375" y="1841500"/>
              <a:ext cx="136525" cy="247650"/>
            </a:xfrm>
            <a:custGeom>
              <a:avLst/>
              <a:gdLst>
                <a:gd name="T0" fmla="*/ 60 w 63"/>
                <a:gd name="T1" fmla="*/ 110 h 113"/>
                <a:gd name="T2" fmla="*/ 32 w 63"/>
                <a:gd name="T3" fmla="*/ 113 h 113"/>
                <a:gd name="T4" fmla="*/ 0 w 63"/>
                <a:gd name="T5" fmla="*/ 76 h 113"/>
                <a:gd name="T6" fmla="*/ 0 w 63"/>
                <a:gd name="T7" fmla="*/ 65 h 113"/>
                <a:gd name="T8" fmla="*/ 32 w 63"/>
                <a:gd name="T9" fmla="*/ 29 h 113"/>
                <a:gd name="T10" fmla="*/ 50 w 63"/>
                <a:gd name="T11" fmla="*/ 30 h 113"/>
                <a:gd name="T12" fmla="*/ 50 w 63"/>
                <a:gd name="T13" fmla="*/ 2 h 113"/>
                <a:gd name="T14" fmla="*/ 52 w 63"/>
                <a:gd name="T15" fmla="*/ 0 h 113"/>
                <a:gd name="T16" fmla="*/ 60 w 63"/>
                <a:gd name="T17" fmla="*/ 0 h 113"/>
                <a:gd name="T18" fmla="*/ 63 w 63"/>
                <a:gd name="T19" fmla="*/ 2 h 113"/>
                <a:gd name="T20" fmla="*/ 63 w 63"/>
                <a:gd name="T21" fmla="*/ 107 h 113"/>
                <a:gd name="T22" fmla="*/ 60 w 63"/>
                <a:gd name="T23" fmla="*/ 110 h 113"/>
                <a:gd name="T24" fmla="*/ 50 w 63"/>
                <a:gd name="T25" fmla="*/ 41 h 113"/>
                <a:gd name="T26" fmla="*/ 32 w 63"/>
                <a:gd name="T27" fmla="*/ 40 h 113"/>
                <a:gd name="T28" fmla="*/ 13 w 63"/>
                <a:gd name="T29" fmla="*/ 65 h 113"/>
                <a:gd name="T30" fmla="*/ 13 w 63"/>
                <a:gd name="T31" fmla="*/ 76 h 113"/>
                <a:gd name="T32" fmla="*/ 32 w 63"/>
                <a:gd name="T33" fmla="*/ 101 h 113"/>
                <a:gd name="T34" fmla="*/ 50 w 63"/>
                <a:gd name="T35" fmla="*/ 100 h 113"/>
                <a:gd name="T36" fmla="*/ 50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60"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50" y="30"/>
                  </a:cubicBezTo>
                  <a:cubicBezTo>
                    <a:pt x="50" y="2"/>
                    <a:pt x="50" y="2"/>
                    <a:pt x="50" y="2"/>
                  </a:cubicBezTo>
                  <a:cubicBezTo>
                    <a:pt x="50" y="1"/>
                    <a:pt x="51" y="0"/>
                    <a:pt x="52" y="0"/>
                  </a:cubicBezTo>
                  <a:cubicBezTo>
                    <a:pt x="60" y="0"/>
                    <a:pt x="60" y="0"/>
                    <a:pt x="60" y="0"/>
                  </a:cubicBezTo>
                  <a:cubicBezTo>
                    <a:pt x="62" y="0"/>
                    <a:pt x="63" y="1"/>
                    <a:pt x="63" y="2"/>
                  </a:cubicBezTo>
                  <a:cubicBezTo>
                    <a:pt x="63" y="107"/>
                    <a:pt x="63" y="107"/>
                    <a:pt x="63" y="107"/>
                  </a:cubicBezTo>
                  <a:cubicBezTo>
                    <a:pt x="63" y="109"/>
                    <a:pt x="62" y="110"/>
                    <a:pt x="60" y="110"/>
                  </a:cubicBezTo>
                  <a:moveTo>
                    <a:pt x="50" y="41"/>
                  </a:moveTo>
                  <a:cubicBezTo>
                    <a:pt x="45" y="40"/>
                    <a:pt x="37" y="40"/>
                    <a:pt x="32" y="40"/>
                  </a:cubicBezTo>
                  <a:cubicBezTo>
                    <a:pt x="18" y="40"/>
                    <a:pt x="13" y="49"/>
                    <a:pt x="13" y="65"/>
                  </a:cubicBezTo>
                  <a:cubicBezTo>
                    <a:pt x="13" y="76"/>
                    <a:pt x="13" y="76"/>
                    <a:pt x="13" y="76"/>
                  </a:cubicBezTo>
                  <a:cubicBezTo>
                    <a:pt x="13" y="92"/>
                    <a:pt x="17" y="101"/>
                    <a:pt x="32" y="101"/>
                  </a:cubicBezTo>
                  <a:cubicBezTo>
                    <a:pt x="37" y="101"/>
                    <a:pt x="45" y="101"/>
                    <a:pt x="50" y="100"/>
                  </a:cubicBezTo>
                  <a:lnTo>
                    <a:pt x="5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26">
              <a:extLst>
                <a:ext uri="{FF2B5EF4-FFF2-40B4-BE49-F238E27FC236}">
                  <a16:creationId xmlns:a16="http://schemas.microsoft.com/office/drawing/2014/main" id="{B052B5DD-50B0-47AD-8D33-D3DD0E828DE8}"/>
                </a:ext>
              </a:extLst>
            </p:cNvPr>
            <p:cNvSpPr>
              <a:spLocks noEditPoints="1"/>
            </p:cNvSpPr>
            <p:nvPr userDrawn="1"/>
          </p:nvSpPr>
          <p:spPr bwMode="auto">
            <a:xfrm>
              <a:off x="7623175" y="1841500"/>
              <a:ext cx="31750" cy="246063"/>
            </a:xfrm>
            <a:custGeom>
              <a:avLst/>
              <a:gdLst>
                <a:gd name="T0" fmla="*/ 11 w 14"/>
                <a:gd name="T1" fmla="*/ 16 h 112"/>
                <a:gd name="T2" fmla="*/ 3 w 14"/>
                <a:gd name="T3" fmla="*/ 16 h 112"/>
                <a:gd name="T4" fmla="*/ 0 w 14"/>
                <a:gd name="T5" fmla="*/ 14 h 112"/>
                <a:gd name="T6" fmla="*/ 0 w 14"/>
                <a:gd name="T7" fmla="*/ 2 h 112"/>
                <a:gd name="T8" fmla="*/ 3 w 14"/>
                <a:gd name="T9" fmla="*/ 0 h 112"/>
                <a:gd name="T10" fmla="*/ 11 w 14"/>
                <a:gd name="T11" fmla="*/ 0 h 112"/>
                <a:gd name="T12" fmla="*/ 14 w 14"/>
                <a:gd name="T13" fmla="*/ 2 h 112"/>
                <a:gd name="T14" fmla="*/ 14 w 14"/>
                <a:gd name="T15" fmla="*/ 14 h 112"/>
                <a:gd name="T16" fmla="*/ 11 w 14"/>
                <a:gd name="T17" fmla="*/ 16 h 112"/>
                <a:gd name="T18" fmla="*/ 11 w 14"/>
                <a:gd name="T19" fmla="*/ 112 h 112"/>
                <a:gd name="T20" fmla="*/ 3 w 14"/>
                <a:gd name="T21" fmla="*/ 112 h 112"/>
                <a:gd name="T22" fmla="*/ 0 w 14"/>
                <a:gd name="T23" fmla="*/ 109 h 112"/>
                <a:gd name="T24" fmla="*/ 0 w 14"/>
                <a:gd name="T25" fmla="*/ 33 h 112"/>
                <a:gd name="T26" fmla="*/ 3 w 14"/>
                <a:gd name="T27" fmla="*/ 30 h 112"/>
                <a:gd name="T28" fmla="*/ 11 w 14"/>
                <a:gd name="T29" fmla="*/ 30 h 112"/>
                <a:gd name="T30" fmla="*/ 14 w 14"/>
                <a:gd name="T31" fmla="*/ 33 h 112"/>
                <a:gd name="T32" fmla="*/ 14 w 14"/>
                <a:gd name="T33" fmla="*/ 109 h 112"/>
                <a:gd name="T34" fmla="*/ 11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6"/>
                  </a:moveTo>
                  <a:cubicBezTo>
                    <a:pt x="3" y="16"/>
                    <a:pt x="3" y="16"/>
                    <a:pt x="3" y="16"/>
                  </a:cubicBezTo>
                  <a:cubicBezTo>
                    <a:pt x="2" y="16"/>
                    <a:pt x="0" y="15"/>
                    <a:pt x="0" y="14"/>
                  </a:cubicBezTo>
                  <a:cubicBezTo>
                    <a:pt x="0" y="2"/>
                    <a:pt x="0" y="2"/>
                    <a:pt x="0" y="2"/>
                  </a:cubicBezTo>
                  <a:cubicBezTo>
                    <a:pt x="0" y="1"/>
                    <a:pt x="2" y="0"/>
                    <a:pt x="3" y="0"/>
                  </a:cubicBezTo>
                  <a:cubicBezTo>
                    <a:pt x="11" y="0"/>
                    <a:pt x="11" y="0"/>
                    <a:pt x="11" y="0"/>
                  </a:cubicBezTo>
                  <a:cubicBezTo>
                    <a:pt x="12" y="0"/>
                    <a:pt x="14" y="1"/>
                    <a:pt x="14" y="2"/>
                  </a:cubicBezTo>
                  <a:cubicBezTo>
                    <a:pt x="14" y="14"/>
                    <a:pt x="14" y="14"/>
                    <a:pt x="14" y="14"/>
                  </a:cubicBezTo>
                  <a:cubicBezTo>
                    <a:pt x="14" y="15"/>
                    <a:pt x="12" y="16"/>
                    <a:pt x="11" y="16"/>
                  </a:cubicBezTo>
                  <a:moveTo>
                    <a:pt x="11" y="112"/>
                  </a:moveTo>
                  <a:cubicBezTo>
                    <a:pt x="3" y="112"/>
                    <a:pt x="3" y="112"/>
                    <a:pt x="3" y="112"/>
                  </a:cubicBezTo>
                  <a:cubicBezTo>
                    <a:pt x="2" y="112"/>
                    <a:pt x="0" y="110"/>
                    <a:pt x="0" y="109"/>
                  </a:cubicBezTo>
                  <a:cubicBezTo>
                    <a:pt x="0" y="33"/>
                    <a:pt x="0" y="33"/>
                    <a:pt x="0" y="33"/>
                  </a:cubicBezTo>
                  <a:cubicBezTo>
                    <a:pt x="0" y="31"/>
                    <a:pt x="2" y="30"/>
                    <a:pt x="3" y="30"/>
                  </a:cubicBezTo>
                  <a:cubicBezTo>
                    <a:pt x="11" y="30"/>
                    <a:pt x="11" y="30"/>
                    <a:pt x="11" y="30"/>
                  </a:cubicBezTo>
                  <a:cubicBezTo>
                    <a:pt x="12" y="30"/>
                    <a:pt x="14" y="31"/>
                    <a:pt x="14" y="33"/>
                  </a:cubicBezTo>
                  <a:cubicBezTo>
                    <a:pt x="14" y="109"/>
                    <a:pt x="14" y="109"/>
                    <a:pt x="14" y="109"/>
                  </a:cubicBezTo>
                  <a:cubicBezTo>
                    <a:pt x="14" y="110"/>
                    <a:pt x="12" y="112"/>
                    <a:pt x="11"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27">
              <a:extLst>
                <a:ext uri="{FF2B5EF4-FFF2-40B4-BE49-F238E27FC236}">
                  <a16:creationId xmlns:a16="http://schemas.microsoft.com/office/drawing/2014/main" id="{965BF950-71DD-4553-A17E-B3032D150EE2}"/>
                </a:ext>
              </a:extLst>
            </p:cNvPr>
            <p:cNvSpPr>
              <a:spLocks noEditPoints="1"/>
            </p:cNvSpPr>
            <p:nvPr userDrawn="1"/>
          </p:nvSpPr>
          <p:spPr bwMode="auto">
            <a:xfrm>
              <a:off x="7686675" y="1905000"/>
              <a:ext cx="138113"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1 h 112"/>
                <a:gd name="T18" fmla="*/ 33 w 63"/>
                <a:gd name="T19" fmla="*/ 84 h 112"/>
                <a:gd name="T20" fmla="*/ 0 w 63"/>
                <a:gd name="T21" fmla="*/ 47 h 112"/>
                <a:gd name="T22" fmla="*/ 0 w 63"/>
                <a:gd name="T23" fmla="*/ 36 h 112"/>
                <a:gd name="T24" fmla="*/ 33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3 w 63"/>
                <a:gd name="T37" fmla="*/ 11 h 112"/>
                <a:gd name="T38" fmla="*/ 13 w 63"/>
                <a:gd name="T39" fmla="*/ 36 h 112"/>
                <a:gd name="T40" fmla="*/ 13 w 63"/>
                <a:gd name="T41" fmla="*/ 47 h 112"/>
                <a:gd name="T42" fmla="*/ 33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7" y="99"/>
                    <a:pt x="8" y="99"/>
                    <a:pt x="8" y="99"/>
                  </a:cubicBezTo>
                  <a:cubicBezTo>
                    <a:pt x="13" y="100"/>
                    <a:pt x="25" y="101"/>
                    <a:pt x="33" y="101"/>
                  </a:cubicBezTo>
                  <a:cubicBezTo>
                    <a:pt x="47" y="101"/>
                    <a:pt x="50" y="98"/>
                    <a:pt x="50" y="83"/>
                  </a:cubicBezTo>
                  <a:cubicBezTo>
                    <a:pt x="50" y="81"/>
                    <a:pt x="50" y="81"/>
                    <a:pt x="50" y="81"/>
                  </a:cubicBezTo>
                  <a:cubicBezTo>
                    <a:pt x="46" y="82"/>
                    <a:pt x="38" y="84"/>
                    <a:pt x="33" y="84"/>
                  </a:cubicBezTo>
                  <a:cubicBezTo>
                    <a:pt x="15" y="84"/>
                    <a:pt x="0" y="75"/>
                    <a:pt x="0" y="47"/>
                  </a:cubicBezTo>
                  <a:cubicBezTo>
                    <a:pt x="0" y="36"/>
                    <a:pt x="0" y="36"/>
                    <a:pt x="0" y="36"/>
                  </a:cubicBezTo>
                  <a:cubicBezTo>
                    <a:pt x="0" y="11"/>
                    <a:pt x="11" y="0"/>
                    <a:pt x="33"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1"/>
                    <a:pt x="40" y="11"/>
                    <a:pt x="33" y="11"/>
                  </a:cubicBezTo>
                  <a:cubicBezTo>
                    <a:pt x="19" y="11"/>
                    <a:pt x="13" y="18"/>
                    <a:pt x="13" y="36"/>
                  </a:cubicBezTo>
                  <a:cubicBezTo>
                    <a:pt x="13" y="47"/>
                    <a:pt x="13" y="47"/>
                    <a:pt x="13" y="47"/>
                  </a:cubicBezTo>
                  <a:cubicBezTo>
                    <a:pt x="13" y="66"/>
                    <a:pt x="20" y="73"/>
                    <a:pt x="33" y="73"/>
                  </a:cubicBezTo>
                  <a:cubicBezTo>
                    <a:pt x="38" y="73"/>
                    <a:pt x="45" y="72"/>
                    <a:pt x="50" y="71"/>
                  </a:cubicBez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28">
              <a:extLst>
                <a:ext uri="{FF2B5EF4-FFF2-40B4-BE49-F238E27FC236}">
                  <a16:creationId xmlns:a16="http://schemas.microsoft.com/office/drawing/2014/main" id="{193CB952-35A1-451C-97AA-1902E7554FE7}"/>
                </a:ext>
              </a:extLst>
            </p:cNvPr>
            <p:cNvSpPr>
              <a:spLocks/>
            </p:cNvSpPr>
            <p:nvPr userDrawn="1"/>
          </p:nvSpPr>
          <p:spPr bwMode="auto">
            <a:xfrm>
              <a:off x="7861300" y="1841500"/>
              <a:ext cx="136525" cy="246063"/>
            </a:xfrm>
            <a:custGeom>
              <a:avLst/>
              <a:gdLst>
                <a:gd name="T0" fmla="*/ 59 w 62"/>
                <a:gd name="T1" fmla="*/ 112 h 112"/>
                <a:gd name="T2" fmla="*/ 52 w 62"/>
                <a:gd name="T3" fmla="*/ 112 h 112"/>
                <a:gd name="T4" fmla="*/ 49 w 62"/>
                <a:gd name="T5" fmla="*/ 109 h 112"/>
                <a:gd name="T6" fmla="*/ 49 w 62"/>
                <a:gd name="T7" fmla="*/ 60 h 112"/>
                <a:gd name="T8" fmla="*/ 33 w 62"/>
                <a:gd name="T9" fmla="*/ 40 h 112"/>
                <a:gd name="T10" fmla="*/ 13 w 62"/>
                <a:gd name="T11" fmla="*/ 44 h 112"/>
                <a:gd name="T12" fmla="*/ 13 w 62"/>
                <a:gd name="T13" fmla="*/ 109 h 112"/>
                <a:gd name="T14" fmla="*/ 10 w 62"/>
                <a:gd name="T15" fmla="*/ 112 h 112"/>
                <a:gd name="T16" fmla="*/ 2 w 62"/>
                <a:gd name="T17" fmla="*/ 112 h 112"/>
                <a:gd name="T18" fmla="*/ 0 w 62"/>
                <a:gd name="T19" fmla="*/ 109 h 112"/>
                <a:gd name="T20" fmla="*/ 0 w 62"/>
                <a:gd name="T21" fmla="*/ 2 h 112"/>
                <a:gd name="T22" fmla="*/ 2 w 62"/>
                <a:gd name="T23" fmla="*/ 0 h 112"/>
                <a:gd name="T24" fmla="*/ 10 w 62"/>
                <a:gd name="T25" fmla="*/ 0 h 112"/>
                <a:gd name="T26" fmla="*/ 13 w 62"/>
                <a:gd name="T27" fmla="*/ 2 h 112"/>
                <a:gd name="T28" fmla="*/ 13 w 62"/>
                <a:gd name="T29" fmla="*/ 33 h 112"/>
                <a:gd name="T30" fmla="*/ 36 w 62"/>
                <a:gd name="T31" fmla="*/ 29 h 112"/>
                <a:gd name="T32" fmla="*/ 62 w 62"/>
                <a:gd name="T33" fmla="*/ 60 h 112"/>
                <a:gd name="T34" fmla="*/ 62 w 62"/>
                <a:gd name="T35" fmla="*/ 109 h 112"/>
                <a:gd name="T36" fmla="*/ 59 w 62"/>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12">
                  <a:moveTo>
                    <a:pt x="59" y="112"/>
                  </a:moveTo>
                  <a:cubicBezTo>
                    <a:pt x="52" y="112"/>
                    <a:pt x="52" y="112"/>
                    <a:pt x="52" y="112"/>
                  </a:cubicBezTo>
                  <a:cubicBezTo>
                    <a:pt x="51" y="112"/>
                    <a:pt x="49" y="110"/>
                    <a:pt x="49" y="109"/>
                  </a:cubicBezTo>
                  <a:cubicBezTo>
                    <a:pt x="49" y="60"/>
                    <a:pt x="49" y="60"/>
                    <a:pt x="49" y="60"/>
                  </a:cubicBezTo>
                  <a:cubicBezTo>
                    <a:pt x="49" y="45"/>
                    <a:pt x="43" y="40"/>
                    <a:pt x="33" y="40"/>
                  </a:cubicBezTo>
                  <a:cubicBezTo>
                    <a:pt x="29" y="40"/>
                    <a:pt x="19" y="41"/>
                    <a:pt x="13" y="44"/>
                  </a:cubicBezTo>
                  <a:cubicBezTo>
                    <a:pt x="13" y="109"/>
                    <a:pt x="13" y="109"/>
                    <a:pt x="13" y="109"/>
                  </a:cubicBezTo>
                  <a:cubicBezTo>
                    <a:pt x="13" y="110"/>
                    <a:pt x="11" y="112"/>
                    <a:pt x="10" y="112"/>
                  </a:cubicBez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33"/>
                    <a:pt x="13" y="33"/>
                    <a:pt x="13" y="33"/>
                  </a:cubicBezTo>
                  <a:cubicBezTo>
                    <a:pt x="20" y="30"/>
                    <a:pt x="29" y="29"/>
                    <a:pt x="36" y="29"/>
                  </a:cubicBezTo>
                  <a:cubicBezTo>
                    <a:pt x="51" y="29"/>
                    <a:pt x="62" y="38"/>
                    <a:pt x="62" y="60"/>
                  </a:cubicBezTo>
                  <a:cubicBezTo>
                    <a:pt x="62" y="109"/>
                    <a:pt x="62" y="109"/>
                    <a:pt x="62" y="109"/>
                  </a:cubicBezTo>
                  <a:cubicBezTo>
                    <a:pt x="62" y="110"/>
                    <a:pt x="61" y="112"/>
                    <a:pt x="59"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29">
              <a:extLst>
                <a:ext uri="{FF2B5EF4-FFF2-40B4-BE49-F238E27FC236}">
                  <a16:creationId xmlns:a16="http://schemas.microsoft.com/office/drawing/2014/main" id="{EA915163-ABD8-4BA9-A072-F5EA182A977A}"/>
                </a:ext>
              </a:extLst>
            </p:cNvPr>
            <p:cNvSpPr>
              <a:spLocks noEditPoints="1"/>
            </p:cNvSpPr>
            <p:nvPr userDrawn="1"/>
          </p:nvSpPr>
          <p:spPr bwMode="auto">
            <a:xfrm>
              <a:off x="8305800" y="1905000"/>
              <a:ext cx="142875"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3 w 66"/>
                <a:gd name="T13" fmla="*/ 71 h 84"/>
                <a:gd name="T14" fmla="*/ 63 w 66"/>
                <a:gd name="T15" fmla="*/ 76 h 84"/>
                <a:gd name="T16" fmla="*/ 60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2" y="72"/>
                    <a:pt x="49" y="71"/>
                    <a:pt x="56" y="70"/>
                  </a:cubicBezTo>
                  <a:cubicBezTo>
                    <a:pt x="57" y="70"/>
                    <a:pt x="60" y="69"/>
                    <a:pt x="61" y="69"/>
                  </a:cubicBezTo>
                  <a:cubicBezTo>
                    <a:pt x="62" y="69"/>
                    <a:pt x="63" y="69"/>
                    <a:pt x="63" y="71"/>
                  </a:cubicBezTo>
                  <a:cubicBezTo>
                    <a:pt x="63" y="76"/>
                    <a:pt x="63" y="76"/>
                    <a:pt x="63" y="76"/>
                  </a:cubicBezTo>
                  <a:cubicBezTo>
                    <a:pt x="63" y="78"/>
                    <a:pt x="63" y="79"/>
                    <a:pt x="60"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30">
              <a:extLst>
                <a:ext uri="{FF2B5EF4-FFF2-40B4-BE49-F238E27FC236}">
                  <a16:creationId xmlns:a16="http://schemas.microsoft.com/office/drawing/2014/main" id="{734BFC25-A6A0-4690-99C6-D09734ED8DF7}"/>
                </a:ext>
              </a:extLst>
            </p:cNvPr>
            <p:cNvSpPr>
              <a:spLocks noEditPoints="1"/>
            </p:cNvSpPr>
            <p:nvPr userDrawn="1"/>
          </p:nvSpPr>
          <p:spPr bwMode="auto">
            <a:xfrm>
              <a:off x="8027988" y="1905000"/>
              <a:ext cx="144463"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4 w 66"/>
                <a:gd name="T13" fmla="*/ 71 h 84"/>
                <a:gd name="T14" fmla="*/ 64 w 66"/>
                <a:gd name="T15" fmla="*/ 76 h 84"/>
                <a:gd name="T16" fmla="*/ 61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3" y="72"/>
                    <a:pt x="50" y="71"/>
                    <a:pt x="56" y="70"/>
                  </a:cubicBezTo>
                  <a:cubicBezTo>
                    <a:pt x="57" y="70"/>
                    <a:pt x="60" y="69"/>
                    <a:pt x="61" y="69"/>
                  </a:cubicBezTo>
                  <a:cubicBezTo>
                    <a:pt x="62" y="69"/>
                    <a:pt x="64" y="69"/>
                    <a:pt x="64" y="71"/>
                  </a:cubicBezTo>
                  <a:cubicBezTo>
                    <a:pt x="64" y="76"/>
                    <a:pt x="64" y="76"/>
                    <a:pt x="64" y="76"/>
                  </a:cubicBezTo>
                  <a:cubicBezTo>
                    <a:pt x="64" y="78"/>
                    <a:pt x="63" y="79"/>
                    <a:pt x="61"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31">
              <a:extLst>
                <a:ext uri="{FF2B5EF4-FFF2-40B4-BE49-F238E27FC236}">
                  <a16:creationId xmlns:a16="http://schemas.microsoft.com/office/drawing/2014/main" id="{CA0922C0-08CF-40D8-B8B0-B0168DB21B04}"/>
                </a:ext>
              </a:extLst>
            </p:cNvPr>
            <p:cNvSpPr>
              <a:spLocks/>
            </p:cNvSpPr>
            <p:nvPr userDrawn="1"/>
          </p:nvSpPr>
          <p:spPr bwMode="auto">
            <a:xfrm>
              <a:off x="8202613" y="1866900"/>
              <a:ext cx="85725" cy="222250"/>
            </a:xfrm>
            <a:custGeom>
              <a:avLst/>
              <a:gdLst>
                <a:gd name="T0" fmla="*/ 37 w 39"/>
                <a:gd name="T1" fmla="*/ 101 h 102"/>
                <a:gd name="T2" fmla="*/ 22 w 39"/>
                <a:gd name="T3" fmla="*/ 102 h 102"/>
                <a:gd name="T4" fmla="*/ 0 w 39"/>
                <a:gd name="T5" fmla="*/ 81 h 102"/>
                <a:gd name="T6" fmla="*/ 0 w 39"/>
                <a:gd name="T7" fmla="*/ 4 h 102"/>
                <a:gd name="T8" fmla="*/ 3 w 39"/>
                <a:gd name="T9" fmla="*/ 1 h 102"/>
                <a:gd name="T10" fmla="*/ 10 w 39"/>
                <a:gd name="T11" fmla="*/ 0 h 102"/>
                <a:gd name="T12" fmla="*/ 11 w 39"/>
                <a:gd name="T13" fmla="*/ 0 h 102"/>
                <a:gd name="T14" fmla="*/ 13 w 39"/>
                <a:gd name="T15" fmla="*/ 3 h 102"/>
                <a:gd name="T16" fmla="*/ 13 w 39"/>
                <a:gd name="T17" fmla="*/ 19 h 102"/>
                <a:gd name="T18" fmla="*/ 37 w 39"/>
                <a:gd name="T19" fmla="*/ 19 h 102"/>
                <a:gd name="T20" fmla="*/ 39 w 39"/>
                <a:gd name="T21" fmla="*/ 21 h 102"/>
                <a:gd name="T22" fmla="*/ 39 w 39"/>
                <a:gd name="T23" fmla="*/ 26 h 102"/>
                <a:gd name="T24" fmla="*/ 37 w 39"/>
                <a:gd name="T25" fmla="*/ 29 h 102"/>
                <a:gd name="T26" fmla="*/ 13 w 39"/>
                <a:gd name="T27" fmla="*/ 29 h 102"/>
                <a:gd name="T28" fmla="*/ 13 w 39"/>
                <a:gd name="T29" fmla="*/ 81 h 102"/>
                <a:gd name="T30" fmla="*/ 24 w 39"/>
                <a:gd name="T31" fmla="*/ 91 h 102"/>
                <a:gd name="T32" fmla="*/ 36 w 39"/>
                <a:gd name="T33" fmla="*/ 91 h 102"/>
                <a:gd name="T34" fmla="*/ 39 w 39"/>
                <a:gd name="T35" fmla="*/ 93 h 102"/>
                <a:gd name="T36" fmla="*/ 39 w 39"/>
                <a:gd name="T37" fmla="*/ 98 h 102"/>
                <a:gd name="T38" fmla="*/ 37 w 39"/>
                <a:gd name="T39"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2">
                  <a:moveTo>
                    <a:pt x="37" y="101"/>
                  </a:moveTo>
                  <a:cubicBezTo>
                    <a:pt x="34" y="101"/>
                    <a:pt x="28" y="102"/>
                    <a:pt x="22" y="102"/>
                  </a:cubicBezTo>
                  <a:cubicBezTo>
                    <a:pt x="8" y="102"/>
                    <a:pt x="0" y="97"/>
                    <a:pt x="0" y="81"/>
                  </a:cubicBezTo>
                  <a:cubicBezTo>
                    <a:pt x="0" y="4"/>
                    <a:pt x="0" y="4"/>
                    <a:pt x="0" y="4"/>
                  </a:cubicBezTo>
                  <a:cubicBezTo>
                    <a:pt x="0" y="3"/>
                    <a:pt x="2" y="1"/>
                    <a:pt x="3" y="1"/>
                  </a:cubicBezTo>
                  <a:cubicBezTo>
                    <a:pt x="10" y="0"/>
                    <a:pt x="10" y="0"/>
                    <a:pt x="10" y="0"/>
                  </a:cubicBezTo>
                  <a:cubicBezTo>
                    <a:pt x="11" y="0"/>
                    <a:pt x="11" y="0"/>
                    <a:pt x="11" y="0"/>
                  </a:cubicBezTo>
                  <a:cubicBezTo>
                    <a:pt x="12" y="0"/>
                    <a:pt x="13" y="1"/>
                    <a:pt x="13" y="3"/>
                  </a:cubicBezTo>
                  <a:cubicBezTo>
                    <a:pt x="13" y="19"/>
                    <a:pt x="13" y="19"/>
                    <a:pt x="13" y="19"/>
                  </a:cubicBezTo>
                  <a:cubicBezTo>
                    <a:pt x="37" y="19"/>
                    <a:pt x="37" y="19"/>
                    <a:pt x="37" y="19"/>
                  </a:cubicBezTo>
                  <a:cubicBezTo>
                    <a:pt x="38" y="19"/>
                    <a:pt x="39" y="20"/>
                    <a:pt x="39" y="21"/>
                  </a:cubicBezTo>
                  <a:cubicBezTo>
                    <a:pt x="39" y="26"/>
                    <a:pt x="39" y="26"/>
                    <a:pt x="39" y="26"/>
                  </a:cubicBezTo>
                  <a:cubicBezTo>
                    <a:pt x="39" y="28"/>
                    <a:pt x="38" y="29"/>
                    <a:pt x="37" y="29"/>
                  </a:cubicBezTo>
                  <a:cubicBezTo>
                    <a:pt x="13" y="29"/>
                    <a:pt x="13" y="29"/>
                    <a:pt x="13" y="29"/>
                  </a:cubicBezTo>
                  <a:cubicBezTo>
                    <a:pt x="13" y="81"/>
                    <a:pt x="13" y="81"/>
                    <a:pt x="13" y="81"/>
                  </a:cubicBezTo>
                  <a:cubicBezTo>
                    <a:pt x="13" y="89"/>
                    <a:pt x="16" y="91"/>
                    <a:pt x="24" y="91"/>
                  </a:cubicBezTo>
                  <a:cubicBezTo>
                    <a:pt x="36" y="91"/>
                    <a:pt x="36" y="91"/>
                    <a:pt x="36" y="91"/>
                  </a:cubicBezTo>
                  <a:cubicBezTo>
                    <a:pt x="38" y="91"/>
                    <a:pt x="39" y="92"/>
                    <a:pt x="39" y="93"/>
                  </a:cubicBezTo>
                  <a:cubicBezTo>
                    <a:pt x="39" y="98"/>
                    <a:pt x="39" y="98"/>
                    <a:pt x="39" y="98"/>
                  </a:cubicBezTo>
                  <a:cubicBezTo>
                    <a:pt x="39" y="99"/>
                    <a:pt x="39" y="100"/>
                    <a:pt x="37"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32">
              <a:extLst>
                <a:ext uri="{FF2B5EF4-FFF2-40B4-BE49-F238E27FC236}">
                  <a16:creationId xmlns:a16="http://schemas.microsoft.com/office/drawing/2014/main" id="{0AB8E06A-19E7-4E42-94FE-A032DFC5C341}"/>
                </a:ext>
              </a:extLst>
            </p:cNvPr>
            <p:cNvSpPr>
              <a:spLocks/>
            </p:cNvSpPr>
            <p:nvPr userDrawn="1"/>
          </p:nvSpPr>
          <p:spPr bwMode="auto">
            <a:xfrm>
              <a:off x="8480425" y="1905000"/>
              <a:ext cx="136525" cy="182563"/>
            </a:xfrm>
            <a:custGeom>
              <a:avLst/>
              <a:gdLst>
                <a:gd name="T0" fmla="*/ 60 w 63"/>
                <a:gd name="T1" fmla="*/ 83 h 83"/>
                <a:gd name="T2" fmla="*/ 52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2" y="83"/>
                    <a:pt x="52" y="83"/>
                    <a:pt x="52" y="83"/>
                  </a:cubicBezTo>
                  <a:cubicBezTo>
                    <a:pt x="51" y="83"/>
                    <a:pt x="50" y="81"/>
                    <a:pt x="50" y="80"/>
                  </a:cubicBezTo>
                  <a:cubicBezTo>
                    <a:pt x="50" y="31"/>
                    <a:pt x="50" y="31"/>
                    <a:pt x="50" y="31"/>
                  </a:cubicBezTo>
                  <a:cubicBezTo>
                    <a:pt x="50" y="15"/>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33">
              <a:extLst>
                <a:ext uri="{FF2B5EF4-FFF2-40B4-BE49-F238E27FC236}">
                  <a16:creationId xmlns:a16="http://schemas.microsoft.com/office/drawing/2014/main" id="{CEBBCA16-CF1C-44EE-AC22-123C8D59BE78}"/>
                </a:ext>
              </a:extLst>
            </p:cNvPr>
            <p:cNvSpPr>
              <a:spLocks/>
            </p:cNvSpPr>
            <p:nvPr userDrawn="1"/>
          </p:nvSpPr>
          <p:spPr bwMode="auto">
            <a:xfrm>
              <a:off x="6831013" y="1903413"/>
              <a:ext cx="236538" cy="184150"/>
            </a:xfrm>
            <a:custGeom>
              <a:avLst/>
              <a:gdLst>
                <a:gd name="T0" fmla="*/ 81 w 108"/>
                <a:gd name="T1" fmla="*/ 0 h 84"/>
                <a:gd name="T2" fmla="*/ 53 w 108"/>
                <a:gd name="T3" fmla="*/ 6 h 84"/>
                <a:gd name="T4" fmla="*/ 36 w 108"/>
                <a:gd name="T5" fmla="*/ 1 h 84"/>
                <a:gd name="T6" fmla="*/ 13 w 108"/>
                <a:gd name="T7" fmla="*/ 7 h 84"/>
                <a:gd name="T8" fmla="*/ 13 w 108"/>
                <a:gd name="T9" fmla="*/ 5 h 84"/>
                <a:gd name="T10" fmla="*/ 10 w 108"/>
                <a:gd name="T11" fmla="*/ 2 h 84"/>
                <a:gd name="T12" fmla="*/ 2 w 108"/>
                <a:gd name="T13" fmla="*/ 2 h 84"/>
                <a:gd name="T14" fmla="*/ 0 w 108"/>
                <a:gd name="T15" fmla="*/ 5 h 84"/>
                <a:gd name="T16" fmla="*/ 0 w 108"/>
                <a:gd name="T17" fmla="*/ 81 h 84"/>
                <a:gd name="T18" fmla="*/ 2 w 108"/>
                <a:gd name="T19" fmla="*/ 84 h 84"/>
                <a:gd name="T20" fmla="*/ 10 w 108"/>
                <a:gd name="T21" fmla="*/ 84 h 84"/>
                <a:gd name="T22" fmla="*/ 13 w 108"/>
                <a:gd name="T23" fmla="*/ 81 h 84"/>
                <a:gd name="T24" fmla="*/ 13 w 108"/>
                <a:gd name="T25" fmla="*/ 18 h 84"/>
                <a:gd name="T26" fmla="*/ 33 w 108"/>
                <a:gd name="T27" fmla="*/ 12 h 84"/>
                <a:gd name="T28" fmla="*/ 48 w 108"/>
                <a:gd name="T29" fmla="*/ 32 h 84"/>
                <a:gd name="T30" fmla="*/ 48 w 108"/>
                <a:gd name="T31" fmla="*/ 81 h 84"/>
                <a:gd name="T32" fmla="*/ 51 w 108"/>
                <a:gd name="T33" fmla="*/ 84 h 84"/>
                <a:gd name="T34" fmla="*/ 58 w 108"/>
                <a:gd name="T35" fmla="*/ 84 h 84"/>
                <a:gd name="T36" fmla="*/ 61 w 108"/>
                <a:gd name="T37" fmla="*/ 81 h 84"/>
                <a:gd name="T38" fmla="*/ 61 w 108"/>
                <a:gd name="T39" fmla="*/ 32 h 84"/>
                <a:gd name="T40" fmla="*/ 59 w 108"/>
                <a:gd name="T41" fmla="*/ 15 h 84"/>
                <a:gd name="T42" fmla="*/ 78 w 108"/>
                <a:gd name="T43" fmla="*/ 12 h 84"/>
                <a:gd name="T44" fmla="*/ 95 w 108"/>
                <a:gd name="T45" fmla="*/ 28 h 84"/>
                <a:gd name="T46" fmla="*/ 95 w 108"/>
                <a:gd name="T47" fmla="*/ 81 h 84"/>
                <a:gd name="T48" fmla="*/ 98 w 108"/>
                <a:gd name="T49" fmla="*/ 84 h 84"/>
                <a:gd name="T50" fmla="*/ 105 w 108"/>
                <a:gd name="T51" fmla="*/ 84 h 84"/>
                <a:gd name="T52" fmla="*/ 108 w 108"/>
                <a:gd name="T53" fmla="*/ 81 h 84"/>
                <a:gd name="T54" fmla="*/ 108 w 108"/>
                <a:gd name="T55" fmla="*/ 28 h 84"/>
                <a:gd name="T56" fmla="*/ 81 w 108"/>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84">
                  <a:moveTo>
                    <a:pt x="81" y="0"/>
                  </a:moveTo>
                  <a:cubicBezTo>
                    <a:pt x="73" y="0"/>
                    <a:pt x="61" y="3"/>
                    <a:pt x="53" y="6"/>
                  </a:cubicBezTo>
                  <a:cubicBezTo>
                    <a:pt x="49" y="3"/>
                    <a:pt x="44" y="1"/>
                    <a:pt x="36" y="1"/>
                  </a:cubicBezTo>
                  <a:cubicBezTo>
                    <a:pt x="28" y="1"/>
                    <a:pt x="21" y="3"/>
                    <a:pt x="13" y="7"/>
                  </a:cubicBezTo>
                  <a:cubicBezTo>
                    <a:pt x="13" y="5"/>
                    <a:pt x="13" y="5"/>
                    <a:pt x="13" y="5"/>
                  </a:cubicBezTo>
                  <a:cubicBezTo>
                    <a:pt x="13" y="3"/>
                    <a:pt x="12" y="2"/>
                    <a:pt x="10" y="2"/>
                  </a:cubicBezTo>
                  <a:cubicBezTo>
                    <a:pt x="2" y="2"/>
                    <a:pt x="2" y="2"/>
                    <a:pt x="2" y="2"/>
                  </a:cubicBezTo>
                  <a:cubicBezTo>
                    <a:pt x="1" y="2"/>
                    <a:pt x="0" y="3"/>
                    <a:pt x="0" y="5"/>
                  </a:cubicBezTo>
                  <a:cubicBezTo>
                    <a:pt x="0" y="81"/>
                    <a:pt x="0" y="81"/>
                    <a:pt x="0" y="81"/>
                  </a:cubicBezTo>
                  <a:cubicBezTo>
                    <a:pt x="0" y="82"/>
                    <a:pt x="1" y="84"/>
                    <a:pt x="2" y="84"/>
                  </a:cubicBezTo>
                  <a:cubicBezTo>
                    <a:pt x="10" y="84"/>
                    <a:pt x="10" y="84"/>
                    <a:pt x="10" y="84"/>
                  </a:cubicBezTo>
                  <a:cubicBezTo>
                    <a:pt x="11" y="84"/>
                    <a:pt x="13" y="82"/>
                    <a:pt x="13" y="81"/>
                  </a:cubicBezTo>
                  <a:cubicBezTo>
                    <a:pt x="13" y="18"/>
                    <a:pt x="13" y="18"/>
                    <a:pt x="13" y="18"/>
                  </a:cubicBezTo>
                  <a:cubicBezTo>
                    <a:pt x="20" y="14"/>
                    <a:pt x="27" y="12"/>
                    <a:pt x="33" y="12"/>
                  </a:cubicBezTo>
                  <a:cubicBezTo>
                    <a:pt x="44" y="12"/>
                    <a:pt x="48" y="16"/>
                    <a:pt x="48" y="32"/>
                  </a:cubicBezTo>
                  <a:cubicBezTo>
                    <a:pt x="48" y="81"/>
                    <a:pt x="48" y="81"/>
                    <a:pt x="48" y="81"/>
                  </a:cubicBezTo>
                  <a:cubicBezTo>
                    <a:pt x="48" y="82"/>
                    <a:pt x="49" y="84"/>
                    <a:pt x="51" y="84"/>
                  </a:cubicBezTo>
                  <a:cubicBezTo>
                    <a:pt x="58" y="84"/>
                    <a:pt x="58" y="84"/>
                    <a:pt x="58" y="84"/>
                  </a:cubicBezTo>
                  <a:cubicBezTo>
                    <a:pt x="59" y="84"/>
                    <a:pt x="61" y="82"/>
                    <a:pt x="61" y="81"/>
                  </a:cubicBezTo>
                  <a:cubicBezTo>
                    <a:pt x="61" y="32"/>
                    <a:pt x="61" y="32"/>
                    <a:pt x="61" y="32"/>
                  </a:cubicBezTo>
                  <a:cubicBezTo>
                    <a:pt x="61" y="25"/>
                    <a:pt x="60" y="20"/>
                    <a:pt x="59" y="15"/>
                  </a:cubicBezTo>
                  <a:cubicBezTo>
                    <a:pt x="64" y="13"/>
                    <a:pt x="73" y="12"/>
                    <a:pt x="78" y="12"/>
                  </a:cubicBezTo>
                  <a:cubicBezTo>
                    <a:pt x="86" y="12"/>
                    <a:pt x="95" y="15"/>
                    <a:pt x="95" y="28"/>
                  </a:cubicBezTo>
                  <a:cubicBezTo>
                    <a:pt x="95" y="81"/>
                    <a:pt x="95" y="81"/>
                    <a:pt x="95" y="81"/>
                  </a:cubicBezTo>
                  <a:cubicBezTo>
                    <a:pt x="95" y="82"/>
                    <a:pt x="97" y="84"/>
                    <a:pt x="98" y="84"/>
                  </a:cubicBezTo>
                  <a:cubicBezTo>
                    <a:pt x="105" y="84"/>
                    <a:pt x="105" y="84"/>
                    <a:pt x="105" y="84"/>
                  </a:cubicBezTo>
                  <a:cubicBezTo>
                    <a:pt x="107" y="84"/>
                    <a:pt x="108" y="82"/>
                    <a:pt x="108" y="81"/>
                  </a:cubicBezTo>
                  <a:cubicBezTo>
                    <a:pt x="108" y="28"/>
                    <a:pt x="108" y="28"/>
                    <a:pt x="108" y="28"/>
                  </a:cubicBezTo>
                  <a:cubicBezTo>
                    <a:pt x="108" y="7"/>
                    <a:pt x="94" y="0"/>
                    <a:pt x="8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7" name="textruta 46">
            <a:extLst>
              <a:ext uri="{FF2B5EF4-FFF2-40B4-BE49-F238E27FC236}">
                <a16:creationId xmlns:a16="http://schemas.microsoft.com/office/drawing/2014/main" id="{D095E855-A122-4FD2-91F2-FE94A9DF81C0}"/>
              </a:ext>
            </a:extLst>
          </p:cNvPr>
          <p:cNvSpPr txBox="1"/>
          <p:nvPr userDrawn="1"/>
        </p:nvSpPr>
        <p:spPr>
          <a:xfrm>
            <a:off x="661917" y="2785645"/>
            <a:ext cx="4012442" cy="1323439"/>
          </a:xfrm>
          <a:prstGeom prst="rect">
            <a:avLst/>
          </a:prstGeom>
          <a:noFill/>
        </p:spPr>
        <p:txBody>
          <a:bodyPr wrap="square" lIns="0" rtlCol="0">
            <a:spAutoFit/>
          </a:bodyPr>
          <a:lstStyle/>
          <a:p>
            <a:r>
              <a:rPr lang="sv-SE" sz="2000">
                <a:solidFill>
                  <a:schemeClr val="bg1"/>
                </a:solidFill>
              </a:rPr>
              <a:t>1. PLANERA</a:t>
            </a:r>
          </a:p>
          <a:p>
            <a:r>
              <a:rPr lang="sv-SE" sz="2000">
                <a:solidFill>
                  <a:schemeClr val="bg1"/>
                </a:solidFill>
              </a:rPr>
              <a:t>2. KARTLÄGGA</a:t>
            </a:r>
          </a:p>
          <a:p>
            <a:r>
              <a:rPr lang="sv-SE" sz="2000">
                <a:solidFill>
                  <a:schemeClr val="bg1"/>
                </a:solidFill>
              </a:rPr>
              <a:t>3. IMPLEMENTERA</a:t>
            </a:r>
          </a:p>
          <a:p>
            <a:r>
              <a:rPr lang="sv-SE" sz="2000">
                <a:solidFill>
                  <a:schemeClr val="bg1"/>
                </a:solidFill>
              </a:rPr>
              <a:t>4. FÖRVALTA</a:t>
            </a:r>
          </a:p>
        </p:txBody>
      </p:sp>
      <p:sp>
        <p:nvSpPr>
          <p:cNvPr id="50" name="Rektangel 49">
            <a:hlinkClick r:id="rId4" action="ppaction://hlinksldjump"/>
            <a:extLst>
              <a:ext uri="{FF2B5EF4-FFF2-40B4-BE49-F238E27FC236}">
                <a16:creationId xmlns:a16="http://schemas.microsoft.com/office/drawing/2014/main" id="{CCA9BF34-923A-4734-AD7C-E7585067B3D6}"/>
              </a:ext>
            </a:extLst>
          </p:cNvPr>
          <p:cNvSpPr/>
          <p:nvPr userDrawn="1"/>
        </p:nvSpPr>
        <p:spPr>
          <a:xfrm>
            <a:off x="583474" y="2846352"/>
            <a:ext cx="2116183"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1" name="Rektangel 50">
            <a:hlinkClick r:id="rId5" action="ppaction://hlinksldjump"/>
            <a:extLst>
              <a:ext uri="{FF2B5EF4-FFF2-40B4-BE49-F238E27FC236}">
                <a16:creationId xmlns:a16="http://schemas.microsoft.com/office/drawing/2014/main" id="{65E37EA2-73C3-4DAC-B829-16E2A579035B}"/>
              </a:ext>
            </a:extLst>
          </p:cNvPr>
          <p:cNvSpPr/>
          <p:nvPr userDrawn="1"/>
        </p:nvSpPr>
        <p:spPr>
          <a:xfrm>
            <a:off x="583474" y="3162771"/>
            <a:ext cx="2116183"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2" name="Rektangel 51">
            <a:hlinkClick r:id="rId6" action="ppaction://hlinksldjump"/>
            <a:extLst>
              <a:ext uri="{FF2B5EF4-FFF2-40B4-BE49-F238E27FC236}">
                <a16:creationId xmlns:a16="http://schemas.microsoft.com/office/drawing/2014/main" id="{D813EC91-34AD-4AF0-99CB-189CBD0F347F}"/>
              </a:ext>
            </a:extLst>
          </p:cNvPr>
          <p:cNvSpPr/>
          <p:nvPr userDrawn="1"/>
        </p:nvSpPr>
        <p:spPr>
          <a:xfrm>
            <a:off x="583474" y="3427257"/>
            <a:ext cx="2689115"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3" name="Rektangel 52">
            <a:hlinkClick r:id="rId7" action="ppaction://hlinksldjump"/>
            <a:extLst>
              <a:ext uri="{FF2B5EF4-FFF2-40B4-BE49-F238E27FC236}">
                <a16:creationId xmlns:a16="http://schemas.microsoft.com/office/drawing/2014/main" id="{1AA732A6-7AAC-4D41-93F1-43CBB730573A}"/>
              </a:ext>
            </a:extLst>
          </p:cNvPr>
          <p:cNvSpPr/>
          <p:nvPr userDrawn="1"/>
        </p:nvSpPr>
        <p:spPr>
          <a:xfrm>
            <a:off x="583474" y="3732664"/>
            <a:ext cx="2689115"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49" name="textruta 48">
            <a:hlinkClick r:id="rId8" action="ppaction://hlinksldjump"/>
            <a:extLst>
              <a:ext uri="{FF2B5EF4-FFF2-40B4-BE49-F238E27FC236}">
                <a16:creationId xmlns:a16="http://schemas.microsoft.com/office/drawing/2014/main" id="{6D526802-C4F9-4BC9-ADA4-46E1AAF096BA}"/>
              </a:ext>
            </a:extLst>
          </p:cNvPr>
          <p:cNvSpPr txBox="1"/>
          <p:nvPr userDrawn="1"/>
        </p:nvSpPr>
        <p:spPr>
          <a:xfrm>
            <a:off x="1703512" y="6368348"/>
            <a:ext cx="543739" cy="276999"/>
          </a:xfrm>
          <a:prstGeom prst="rect">
            <a:avLst/>
          </a:prstGeom>
          <a:noFill/>
        </p:spPr>
        <p:txBody>
          <a:bodyPr wrap="none" rtlCol="0">
            <a:spAutoFit/>
          </a:bodyPr>
          <a:lstStyle/>
          <a:p>
            <a:r>
              <a:rPr lang="sv-SE" sz="1200">
                <a:solidFill>
                  <a:schemeClr val="bg1"/>
                </a:solidFill>
              </a:rPr>
              <a:t>Meny</a:t>
            </a:r>
          </a:p>
        </p:txBody>
      </p:sp>
      <p:sp>
        <p:nvSpPr>
          <p:cNvPr id="55" name="Rektangel 54">
            <a:hlinkClick r:id="rId8" action="ppaction://hlinksldjump"/>
            <a:extLst>
              <a:ext uri="{FF2B5EF4-FFF2-40B4-BE49-F238E27FC236}">
                <a16:creationId xmlns:a16="http://schemas.microsoft.com/office/drawing/2014/main" id="{BF670E3F-BAAB-4AC1-82F0-3FFB437488C2}"/>
              </a:ext>
            </a:extLst>
          </p:cNvPr>
          <p:cNvSpPr/>
          <p:nvPr userDrawn="1"/>
        </p:nvSpPr>
        <p:spPr>
          <a:xfrm>
            <a:off x="1632344" y="6386512"/>
            <a:ext cx="707231" cy="300038"/>
          </a:xfrm>
          <a:prstGeom prst="rect">
            <a:avLst/>
          </a:prstGeom>
          <a:solidFill>
            <a:srgbClr val="983667">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0617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9. Endast text">
    <p:bg>
      <p:bgPr>
        <a:solidFill>
          <a:schemeClr val="bg1"/>
        </a:solidFill>
        <a:effectLst/>
      </p:bgPr>
    </p:bg>
    <p:spTree>
      <p:nvGrpSpPr>
        <p:cNvPr id="1" name=""/>
        <p:cNvGrpSpPr/>
        <p:nvPr/>
      </p:nvGrpSpPr>
      <p:grpSpPr>
        <a:xfrm>
          <a:off x="0" y="0"/>
          <a:ext cx="0" cy="0"/>
          <a:chOff x="0" y="0"/>
          <a:chExt cx="0" cy="0"/>
        </a:xfrm>
      </p:grpSpPr>
      <p:pic>
        <p:nvPicPr>
          <p:cNvPr id="4" name="Bildobjekt 3" descr="En bild som visar objekt&#10;&#10;Automatiskt genererad beskrivning">
            <a:extLst>
              <a:ext uri="{FF2B5EF4-FFF2-40B4-BE49-F238E27FC236}">
                <a16:creationId xmlns:a16="http://schemas.microsoft.com/office/drawing/2014/main" id="{7DF6B9D1-E03D-48F4-B5B7-5C61ED939B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6" y="0"/>
            <a:ext cx="11849676" cy="6858000"/>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userDrawn="1">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5"/>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5"/>
                </a:solidFill>
              </a:defRPr>
            </a:lvl1pPr>
            <a:lvl2pPr>
              <a:defRPr sz="2000"/>
            </a:lvl2pPr>
            <a:lvl3pPr>
              <a:defRPr sz="2000"/>
            </a:lvl3pPr>
            <a:lvl4pPr>
              <a:defRPr sz="2000"/>
            </a:lvl4pPr>
            <a:lvl5pPr>
              <a:defRPr sz="2000"/>
            </a:lvl5pPr>
          </a:lstStyle>
          <a:p>
            <a:pPr lvl="0"/>
            <a:r>
              <a:rPr lang="sv-SE"/>
              <a:t>xx</a:t>
            </a:r>
          </a:p>
        </p:txBody>
      </p:sp>
      <p:grpSp>
        <p:nvGrpSpPr>
          <p:cNvPr id="19" name="Grupp 18">
            <a:extLst>
              <a:ext uri="{FF2B5EF4-FFF2-40B4-BE49-F238E27FC236}">
                <a16:creationId xmlns:a16="http://schemas.microsoft.com/office/drawing/2014/main" id="{15B73E4F-B473-4032-AF3E-1CB3375A2471}"/>
              </a:ext>
            </a:extLst>
          </p:cNvPr>
          <p:cNvGrpSpPr>
            <a:grpSpLocks noChangeAspect="1"/>
          </p:cNvGrpSpPr>
          <p:nvPr userDrawn="1"/>
        </p:nvGrpSpPr>
        <p:grpSpPr>
          <a:xfrm>
            <a:off x="14400" y="2116800"/>
            <a:ext cx="5277519" cy="1036800"/>
            <a:chOff x="13181013" y="5584826"/>
            <a:chExt cx="7256462" cy="1425575"/>
          </a:xfrm>
        </p:grpSpPr>
        <p:sp>
          <p:nvSpPr>
            <p:cNvPr id="20" name="Rectangle 108">
              <a:extLst>
                <a:ext uri="{FF2B5EF4-FFF2-40B4-BE49-F238E27FC236}">
                  <a16:creationId xmlns:a16="http://schemas.microsoft.com/office/drawing/2014/main" id="{D025C5A7-B724-42EE-AF1A-CF226C1BBF46}"/>
                </a:ext>
              </a:extLst>
            </p:cNvPr>
            <p:cNvSpPr>
              <a:spLocks noChangeArrowheads="1"/>
            </p:cNvSpPr>
            <p:nvPr userDrawn="1"/>
          </p:nvSpPr>
          <p:spPr bwMode="auto">
            <a:xfrm>
              <a:off x="13181013" y="5972176"/>
              <a:ext cx="1016000" cy="600075"/>
            </a:xfrm>
            <a:prstGeom prst="rect">
              <a:avLst/>
            </a:prstGeom>
            <a:solidFill>
              <a:srgbClr val="5F5E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09">
              <a:extLst>
                <a:ext uri="{FF2B5EF4-FFF2-40B4-BE49-F238E27FC236}">
                  <a16:creationId xmlns:a16="http://schemas.microsoft.com/office/drawing/2014/main" id="{E01BF05B-FAD8-4511-811E-A65DE85D71F7}"/>
                </a:ext>
              </a:extLst>
            </p:cNvPr>
            <p:cNvSpPr>
              <a:spLocks/>
            </p:cNvSpPr>
            <p:nvPr userDrawn="1"/>
          </p:nvSpPr>
          <p:spPr bwMode="auto">
            <a:xfrm>
              <a:off x="15397163" y="5972176"/>
              <a:ext cx="5040312" cy="600075"/>
            </a:xfrm>
            <a:custGeom>
              <a:avLst/>
              <a:gdLst>
                <a:gd name="T0" fmla="*/ 0 w 4418"/>
                <a:gd name="T1" fmla="*/ 0 h 526"/>
                <a:gd name="T2" fmla="*/ 0 w 4418"/>
                <a:gd name="T3" fmla="*/ 526 h 526"/>
                <a:gd name="T4" fmla="*/ 4162 w 4418"/>
                <a:gd name="T5" fmla="*/ 526 h 526"/>
                <a:gd name="T6" fmla="*/ 4418 w 4418"/>
                <a:gd name="T7" fmla="*/ 270 h 526"/>
                <a:gd name="T8" fmla="*/ 4418 w 4418"/>
                <a:gd name="T9" fmla="*/ 256 h 526"/>
                <a:gd name="T10" fmla="*/ 4162 w 4418"/>
                <a:gd name="T11" fmla="*/ 0 h 526"/>
                <a:gd name="T12" fmla="*/ 0 w 4418"/>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4418" h="526">
                  <a:moveTo>
                    <a:pt x="0" y="0"/>
                  </a:moveTo>
                  <a:cubicBezTo>
                    <a:pt x="0" y="526"/>
                    <a:pt x="0" y="526"/>
                    <a:pt x="0" y="526"/>
                  </a:cubicBezTo>
                  <a:cubicBezTo>
                    <a:pt x="4162" y="526"/>
                    <a:pt x="4162" y="526"/>
                    <a:pt x="4162" y="526"/>
                  </a:cubicBezTo>
                  <a:cubicBezTo>
                    <a:pt x="4162" y="526"/>
                    <a:pt x="4418" y="526"/>
                    <a:pt x="4418" y="270"/>
                  </a:cubicBezTo>
                  <a:cubicBezTo>
                    <a:pt x="4418" y="256"/>
                    <a:pt x="4418" y="256"/>
                    <a:pt x="4418" y="256"/>
                  </a:cubicBezTo>
                  <a:cubicBezTo>
                    <a:pt x="4418" y="256"/>
                    <a:pt x="4418" y="0"/>
                    <a:pt x="4162" y="0"/>
                  </a:cubicBezTo>
                  <a:lnTo>
                    <a:pt x="0" y="0"/>
                  </a:lnTo>
                  <a:close/>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110">
              <a:extLst>
                <a:ext uri="{FF2B5EF4-FFF2-40B4-BE49-F238E27FC236}">
                  <a16:creationId xmlns:a16="http://schemas.microsoft.com/office/drawing/2014/main" id="{524AACE2-67C2-435B-A9A3-F73BFFFF7226}"/>
                </a:ext>
              </a:extLst>
            </p:cNvPr>
            <p:cNvSpPr>
              <a:spLocks noEditPoints="1"/>
            </p:cNvSpPr>
            <p:nvPr userDrawn="1"/>
          </p:nvSpPr>
          <p:spPr bwMode="auto">
            <a:xfrm>
              <a:off x="15924213" y="6094413"/>
              <a:ext cx="263525" cy="361950"/>
            </a:xfrm>
            <a:custGeom>
              <a:avLst/>
              <a:gdLst>
                <a:gd name="T0" fmla="*/ 88 w 230"/>
                <a:gd name="T1" fmla="*/ 195 h 317"/>
                <a:gd name="T2" fmla="*/ 73 w 230"/>
                <a:gd name="T3" fmla="*/ 194 h 317"/>
                <a:gd name="T4" fmla="*/ 58 w 230"/>
                <a:gd name="T5" fmla="*/ 193 h 317"/>
                <a:gd name="T6" fmla="*/ 58 w 230"/>
                <a:gd name="T7" fmla="*/ 317 h 317"/>
                <a:gd name="T8" fmla="*/ 0 w 230"/>
                <a:gd name="T9" fmla="*/ 317 h 317"/>
                <a:gd name="T10" fmla="*/ 0 w 230"/>
                <a:gd name="T11" fmla="*/ 0 h 317"/>
                <a:gd name="T12" fmla="*/ 92 w 230"/>
                <a:gd name="T13" fmla="*/ 0 h 317"/>
                <a:gd name="T14" fmla="*/ 132 w 230"/>
                <a:gd name="T15" fmla="*/ 2 h 317"/>
                <a:gd name="T16" fmla="*/ 163 w 230"/>
                <a:gd name="T17" fmla="*/ 8 h 317"/>
                <a:gd name="T18" fmla="*/ 213 w 230"/>
                <a:gd name="T19" fmla="*/ 40 h 317"/>
                <a:gd name="T20" fmla="*/ 230 w 230"/>
                <a:gd name="T21" fmla="*/ 95 h 317"/>
                <a:gd name="T22" fmla="*/ 221 w 230"/>
                <a:gd name="T23" fmla="*/ 137 h 317"/>
                <a:gd name="T24" fmla="*/ 193 w 230"/>
                <a:gd name="T25" fmla="*/ 168 h 317"/>
                <a:gd name="T26" fmla="*/ 148 w 230"/>
                <a:gd name="T27" fmla="*/ 188 h 317"/>
                <a:gd name="T28" fmla="*/ 88 w 230"/>
                <a:gd name="T29" fmla="*/ 195 h 317"/>
                <a:gd name="T30" fmla="*/ 58 w 230"/>
                <a:gd name="T31" fmla="*/ 144 h 317"/>
                <a:gd name="T32" fmla="*/ 71 w 230"/>
                <a:gd name="T33" fmla="*/ 146 h 317"/>
                <a:gd name="T34" fmla="*/ 87 w 230"/>
                <a:gd name="T35" fmla="*/ 146 h 317"/>
                <a:gd name="T36" fmla="*/ 126 w 230"/>
                <a:gd name="T37" fmla="*/ 142 h 317"/>
                <a:gd name="T38" fmla="*/ 152 w 230"/>
                <a:gd name="T39" fmla="*/ 132 h 317"/>
                <a:gd name="T40" fmla="*/ 166 w 230"/>
                <a:gd name="T41" fmla="*/ 115 h 317"/>
                <a:gd name="T42" fmla="*/ 170 w 230"/>
                <a:gd name="T43" fmla="*/ 94 h 317"/>
                <a:gd name="T44" fmla="*/ 164 w 230"/>
                <a:gd name="T45" fmla="*/ 70 h 317"/>
                <a:gd name="T46" fmla="*/ 142 w 230"/>
                <a:gd name="T47" fmla="*/ 54 h 317"/>
                <a:gd name="T48" fmla="*/ 121 w 230"/>
                <a:gd name="T49" fmla="*/ 50 h 317"/>
                <a:gd name="T50" fmla="*/ 91 w 230"/>
                <a:gd name="T51" fmla="*/ 49 h 317"/>
                <a:gd name="T52" fmla="*/ 58 w 230"/>
                <a:gd name="T53" fmla="*/ 49 h 317"/>
                <a:gd name="T54" fmla="*/ 58 w 230"/>
                <a:gd name="T55" fmla="*/ 14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0" h="317">
                  <a:moveTo>
                    <a:pt x="88" y="195"/>
                  </a:moveTo>
                  <a:cubicBezTo>
                    <a:pt x="83" y="195"/>
                    <a:pt x="78" y="194"/>
                    <a:pt x="73" y="194"/>
                  </a:cubicBezTo>
                  <a:cubicBezTo>
                    <a:pt x="68" y="194"/>
                    <a:pt x="63" y="194"/>
                    <a:pt x="58" y="193"/>
                  </a:cubicBezTo>
                  <a:cubicBezTo>
                    <a:pt x="58" y="317"/>
                    <a:pt x="58" y="317"/>
                    <a:pt x="58" y="317"/>
                  </a:cubicBezTo>
                  <a:cubicBezTo>
                    <a:pt x="0" y="317"/>
                    <a:pt x="0" y="317"/>
                    <a:pt x="0" y="317"/>
                  </a:cubicBezTo>
                  <a:cubicBezTo>
                    <a:pt x="0" y="0"/>
                    <a:pt x="0" y="0"/>
                    <a:pt x="0" y="0"/>
                  </a:cubicBezTo>
                  <a:cubicBezTo>
                    <a:pt x="92" y="0"/>
                    <a:pt x="92" y="0"/>
                    <a:pt x="92" y="0"/>
                  </a:cubicBezTo>
                  <a:cubicBezTo>
                    <a:pt x="107" y="0"/>
                    <a:pt x="121" y="1"/>
                    <a:pt x="132" y="2"/>
                  </a:cubicBezTo>
                  <a:cubicBezTo>
                    <a:pt x="143" y="3"/>
                    <a:pt x="154" y="6"/>
                    <a:pt x="163" y="8"/>
                  </a:cubicBezTo>
                  <a:cubicBezTo>
                    <a:pt x="184" y="15"/>
                    <a:pt x="201" y="25"/>
                    <a:pt x="213" y="40"/>
                  </a:cubicBezTo>
                  <a:cubicBezTo>
                    <a:pt x="224" y="54"/>
                    <a:pt x="230" y="73"/>
                    <a:pt x="230" y="95"/>
                  </a:cubicBezTo>
                  <a:cubicBezTo>
                    <a:pt x="230" y="111"/>
                    <a:pt x="227" y="125"/>
                    <a:pt x="221" y="137"/>
                  </a:cubicBezTo>
                  <a:cubicBezTo>
                    <a:pt x="214" y="149"/>
                    <a:pt x="205" y="159"/>
                    <a:pt x="193" y="168"/>
                  </a:cubicBezTo>
                  <a:cubicBezTo>
                    <a:pt x="181" y="176"/>
                    <a:pt x="166" y="183"/>
                    <a:pt x="148" y="188"/>
                  </a:cubicBezTo>
                  <a:cubicBezTo>
                    <a:pt x="131" y="192"/>
                    <a:pt x="111" y="195"/>
                    <a:pt x="88" y="195"/>
                  </a:cubicBezTo>
                  <a:close/>
                  <a:moveTo>
                    <a:pt x="58" y="144"/>
                  </a:moveTo>
                  <a:cubicBezTo>
                    <a:pt x="62" y="145"/>
                    <a:pt x="66" y="145"/>
                    <a:pt x="71" y="146"/>
                  </a:cubicBezTo>
                  <a:cubicBezTo>
                    <a:pt x="76" y="146"/>
                    <a:pt x="82" y="146"/>
                    <a:pt x="87" y="146"/>
                  </a:cubicBezTo>
                  <a:cubicBezTo>
                    <a:pt x="103" y="146"/>
                    <a:pt x="116" y="145"/>
                    <a:pt x="126" y="142"/>
                  </a:cubicBezTo>
                  <a:cubicBezTo>
                    <a:pt x="137" y="140"/>
                    <a:pt x="146" y="136"/>
                    <a:pt x="152" y="132"/>
                  </a:cubicBezTo>
                  <a:cubicBezTo>
                    <a:pt x="159" y="127"/>
                    <a:pt x="163" y="122"/>
                    <a:pt x="166" y="115"/>
                  </a:cubicBezTo>
                  <a:cubicBezTo>
                    <a:pt x="169" y="109"/>
                    <a:pt x="170" y="102"/>
                    <a:pt x="170" y="94"/>
                  </a:cubicBezTo>
                  <a:cubicBezTo>
                    <a:pt x="170" y="85"/>
                    <a:pt x="168" y="77"/>
                    <a:pt x="164" y="70"/>
                  </a:cubicBezTo>
                  <a:cubicBezTo>
                    <a:pt x="160" y="63"/>
                    <a:pt x="152" y="58"/>
                    <a:pt x="142" y="54"/>
                  </a:cubicBezTo>
                  <a:cubicBezTo>
                    <a:pt x="136" y="52"/>
                    <a:pt x="129" y="51"/>
                    <a:pt x="121" y="50"/>
                  </a:cubicBezTo>
                  <a:cubicBezTo>
                    <a:pt x="113" y="49"/>
                    <a:pt x="103" y="49"/>
                    <a:pt x="91" y="49"/>
                  </a:cubicBezTo>
                  <a:cubicBezTo>
                    <a:pt x="58" y="49"/>
                    <a:pt x="58" y="49"/>
                    <a:pt x="58" y="49"/>
                  </a:cubicBezTo>
                  <a:lnTo>
                    <a:pt x="5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11">
              <a:extLst>
                <a:ext uri="{FF2B5EF4-FFF2-40B4-BE49-F238E27FC236}">
                  <a16:creationId xmlns:a16="http://schemas.microsoft.com/office/drawing/2014/main" id="{A1BE0E30-42ED-439D-BAB4-049FF3DE1334}"/>
                </a:ext>
              </a:extLst>
            </p:cNvPr>
            <p:cNvSpPr>
              <a:spLocks/>
            </p:cNvSpPr>
            <p:nvPr userDrawn="1"/>
          </p:nvSpPr>
          <p:spPr bwMode="auto">
            <a:xfrm>
              <a:off x="16244888" y="6094413"/>
              <a:ext cx="234950" cy="361950"/>
            </a:xfrm>
            <a:custGeom>
              <a:avLst/>
              <a:gdLst>
                <a:gd name="T0" fmla="*/ 41 w 148"/>
                <a:gd name="T1" fmla="*/ 0 h 228"/>
                <a:gd name="T2" fmla="*/ 41 w 148"/>
                <a:gd name="T3" fmla="*/ 194 h 228"/>
                <a:gd name="T4" fmla="*/ 148 w 148"/>
                <a:gd name="T5" fmla="*/ 194 h 228"/>
                <a:gd name="T6" fmla="*/ 148 w 148"/>
                <a:gd name="T7" fmla="*/ 228 h 228"/>
                <a:gd name="T8" fmla="*/ 0 w 148"/>
                <a:gd name="T9" fmla="*/ 228 h 228"/>
                <a:gd name="T10" fmla="*/ 0 w 148"/>
                <a:gd name="T11" fmla="*/ 0 h 228"/>
                <a:gd name="T12" fmla="*/ 41 w 148"/>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148" h="228">
                  <a:moveTo>
                    <a:pt x="41" y="0"/>
                  </a:moveTo>
                  <a:lnTo>
                    <a:pt x="41" y="194"/>
                  </a:lnTo>
                  <a:lnTo>
                    <a:pt x="148" y="194"/>
                  </a:lnTo>
                  <a:lnTo>
                    <a:pt x="148" y="228"/>
                  </a:lnTo>
                  <a:lnTo>
                    <a:pt x="0" y="228"/>
                  </a:lnTo>
                  <a:lnTo>
                    <a:pt x="0" y="0"/>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12">
              <a:extLst>
                <a:ext uri="{FF2B5EF4-FFF2-40B4-BE49-F238E27FC236}">
                  <a16:creationId xmlns:a16="http://schemas.microsoft.com/office/drawing/2014/main" id="{0A853BD1-A4D4-4A07-8FE9-05015D70CB52}"/>
                </a:ext>
              </a:extLst>
            </p:cNvPr>
            <p:cNvSpPr>
              <a:spLocks noEditPoints="1"/>
            </p:cNvSpPr>
            <p:nvPr userDrawn="1"/>
          </p:nvSpPr>
          <p:spPr bwMode="auto">
            <a:xfrm>
              <a:off x="16494125" y="6094413"/>
              <a:ext cx="347662" cy="361950"/>
            </a:xfrm>
            <a:custGeom>
              <a:avLst/>
              <a:gdLst>
                <a:gd name="T0" fmla="*/ 212 w 305"/>
                <a:gd name="T1" fmla="*/ 236 h 317"/>
                <a:gd name="T2" fmla="*/ 93 w 305"/>
                <a:gd name="T3" fmla="*/ 236 h 317"/>
                <a:gd name="T4" fmla="*/ 62 w 305"/>
                <a:gd name="T5" fmla="*/ 317 h 317"/>
                <a:gd name="T6" fmla="*/ 0 w 305"/>
                <a:gd name="T7" fmla="*/ 317 h 317"/>
                <a:gd name="T8" fmla="*/ 126 w 305"/>
                <a:gd name="T9" fmla="*/ 0 h 317"/>
                <a:gd name="T10" fmla="*/ 179 w 305"/>
                <a:gd name="T11" fmla="*/ 0 h 317"/>
                <a:gd name="T12" fmla="*/ 305 w 305"/>
                <a:gd name="T13" fmla="*/ 317 h 317"/>
                <a:gd name="T14" fmla="*/ 243 w 305"/>
                <a:gd name="T15" fmla="*/ 317 h 317"/>
                <a:gd name="T16" fmla="*/ 212 w 305"/>
                <a:gd name="T17" fmla="*/ 236 h 317"/>
                <a:gd name="T18" fmla="*/ 152 w 305"/>
                <a:gd name="T19" fmla="*/ 76 h 317"/>
                <a:gd name="T20" fmla="*/ 122 w 305"/>
                <a:gd name="T21" fmla="*/ 160 h 317"/>
                <a:gd name="T22" fmla="*/ 111 w 305"/>
                <a:gd name="T23" fmla="*/ 188 h 317"/>
                <a:gd name="T24" fmla="*/ 193 w 305"/>
                <a:gd name="T25" fmla="*/ 188 h 317"/>
                <a:gd name="T26" fmla="*/ 183 w 305"/>
                <a:gd name="T27" fmla="*/ 160 h 317"/>
                <a:gd name="T28" fmla="*/ 153 w 305"/>
                <a:gd name="T29" fmla="*/ 76 h 317"/>
                <a:gd name="T30" fmla="*/ 152 w 305"/>
                <a:gd name="T31" fmla="*/ 7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7">
                  <a:moveTo>
                    <a:pt x="212" y="236"/>
                  </a:moveTo>
                  <a:cubicBezTo>
                    <a:pt x="93" y="236"/>
                    <a:pt x="93" y="236"/>
                    <a:pt x="93" y="236"/>
                  </a:cubicBezTo>
                  <a:cubicBezTo>
                    <a:pt x="62" y="317"/>
                    <a:pt x="62" y="317"/>
                    <a:pt x="62" y="317"/>
                  </a:cubicBezTo>
                  <a:cubicBezTo>
                    <a:pt x="0" y="317"/>
                    <a:pt x="0" y="317"/>
                    <a:pt x="0" y="317"/>
                  </a:cubicBezTo>
                  <a:cubicBezTo>
                    <a:pt x="126" y="0"/>
                    <a:pt x="126" y="0"/>
                    <a:pt x="126" y="0"/>
                  </a:cubicBezTo>
                  <a:cubicBezTo>
                    <a:pt x="179" y="0"/>
                    <a:pt x="179" y="0"/>
                    <a:pt x="179" y="0"/>
                  </a:cubicBezTo>
                  <a:cubicBezTo>
                    <a:pt x="305" y="317"/>
                    <a:pt x="305" y="317"/>
                    <a:pt x="305" y="317"/>
                  </a:cubicBezTo>
                  <a:cubicBezTo>
                    <a:pt x="243" y="317"/>
                    <a:pt x="243" y="317"/>
                    <a:pt x="243" y="317"/>
                  </a:cubicBezTo>
                  <a:lnTo>
                    <a:pt x="212" y="236"/>
                  </a:lnTo>
                  <a:close/>
                  <a:moveTo>
                    <a:pt x="152" y="76"/>
                  </a:moveTo>
                  <a:cubicBezTo>
                    <a:pt x="141" y="110"/>
                    <a:pt x="131" y="137"/>
                    <a:pt x="122" y="160"/>
                  </a:cubicBezTo>
                  <a:cubicBezTo>
                    <a:pt x="111" y="188"/>
                    <a:pt x="111" y="188"/>
                    <a:pt x="111" y="188"/>
                  </a:cubicBezTo>
                  <a:cubicBezTo>
                    <a:pt x="193" y="188"/>
                    <a:pt x="193" y="188"/>
                    <a:pt x="193" y="188"/>
                  </a:cubicBezTo>
                  <a:cubicBezTo>
                    <a:pt x="183" y="160"/>
                    <a:pt x="183" y="160"/>
                    <a:pt x="183" y="160"/>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13">
              <a:extLst>
                <a:ext uri="{FF2B5EF4-FFF2-40B4-BE49-F238E27FC236}">
                  <a16:creationId xmlns:a16="http://schemas.microsoft.com/office/drawing/2014/main" id="{12F33AFD-3AED-48FC-A3F5-60ABDBEBB24D}"/>
                </a:ext>
              </a:extLst>
            </p:cNvPr>
            <p:cNvSpPr>
              <a:spLocks/>
            </p:cNvSpPr>
            <p:nvPr userDrawn="1"/>
          </p:nvSpPr>
          <p:spPr bwMode="auto">
            <a:xfrm>
              <a:off x="16879888" y="6094413"/>
              <a:ext cx="315912" cy="361950"/>
            </a:xfrm>
            <a:custGeom>
              <a:avLst/>
              <a:gdLst>
                <a:gd name="T0" fmla="*/ 165 w 277"/>
                <a:gd name="T1" fmla="*/ 148 h 317"/>
                <a:gd name="T2" fmla="*/ 220 w 277"/>
                <a:gd name="T3" fmla="*/ 234 h 317"/>
                <a:gd name="T4" fmla="*/ 222 w 277"/>
                <a:gd name="T5" fmla="*/ 234 h 317"/>
                <a:gd name="T6" fmla="*/ 219 w 277"/>
                <a:gd name="T7" fmla="*/ 144 h 317"/>
                <a:gd name="T8" fmla="*/ 219 w 277"/>
                <a:gd name="T9" fmla="*/ 0 h 317"/>
                <a:gd name="T10" fmla="*/ 277 w 277"/>
                <a:gd name="T11" fmla="*/ 0 h 317"/>
                <a:gd name="T12" fmla="*/ 277 w 277"/>
                <a:gd name="T13" fmla="*/ 317 h 317"/>
                <a:gd name="T14" fmla="*/ 216 w 277"/>
                <a:gd name="T15" fmla="*/ 317 h 317"/>
                <a:gd name="T16" fmla="*/ 113 w 277"/>
                <a:gd name="T17" fmla="*/ 171 h 317"/>
                <a:gd name="T18" fmla="*/ 56 w 277"/>
                <a:gd name="T19" fmla="*/ 83 h 317"/>
                <a:gd name="T20" fmla="*/ 55 w 277"/>
                <a:gd name="T21" fmla="*/ 83 h 317"/>
                <a:gd name="T22" fmla="*/ 58 w 277"/>
                <a:gd name="T23" fmla="*/ 174 h 317"/>
                <a:gd name="T24" fmla="*/ 58 w 277"/>
                <a:gd name="T25" fmla="*/ 317 h 317"/>
                <a:gd name="T26" fmla="*/ 0 w 277"/>
                <a:gd name="T27" fmla="*/ 317 h 317"/>
                <a:gd name="T28" fmla="*/ 0 w 277"/>
                <a:gd name="T29" fmla="*/ 0 h 317"/>
                <a:gd name="T30" fmla="*/ 60 w 277"/>
                <a:gd name="T31" fmla="*/ 0 h 317"/>
                <a:gd name="T32" fmla="*/ 165 w 277"/>
                <a:gd name="T33" fmla="*/ 14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317">
                  <a:moveTo>
                    <a:pt x="165" y="148"/>
                  </a:moveTo>
                  <a:cubicBezTo>
                    <a:pt x="188" y="180"/>
                    <a:pt x="206" y="209"/>
                    <a:pt x="220" y="234"/>
                  </a:cubicBezTo>
                  <a:cubicBezTo>
                    <a:pt x="222" y="234"/>
                    <a:pt x="222" y="234"/>
                    <a:pt x="222" y="234"/>
                  </a:cubicBezTo>
                  <a:cubicBezTo>
                    <a:pt x="220" y="193"/>
                    <a:pt x="219" y="163"/>
                    <a:pt x="219" y="144"/>
                  </a:cubicBezTo>
                  <a:cubicBezTo>
                    <a:pt x="219" y="0"/>
                    <a:pt x="219" y="0"/>
                    <a:pt x="219" y="0"/>
                  </a:cubicBezTo>
                  <a:cubicBezTo>
                    <a:pt x="277" y="0"/>
                    <a:pt x="277" y="0"/>
                    <a:pt x="277" y="0"/>
                  </a:cubicBezTo>
                  <a:cubicBezTo>
                    <a:pt x="277" y="317"/>
                    <a:pt x="277" y="317"/>
                    <a:pt x="277" y="317"/>
                  </a:cubicBezTo>
                  <a:cubicBezTo>
                    <a:pt x="216" y="317"/>
                    <a:pt x="216" y="317"/>
                    <a:pt x="216" y="317"/>
                  </a:cubicBezTo>
                  <a:cubicBezTo>
                    <a:pt x="113" y="171"/>
                    <a:pt x="113" y="171"/>
                    <a:pt x="113" y="171"/>
                  </a:cubicBezTo>
                  <a:cubicBezTo>
                    <a:pt x="94" y="146"/>
                    <a:pt x="76" y="117"/>
                    <a:pt x="56" y="83"/>
                  </a:cubicBezTo>
                  <a:cubicBezTo>
                    <a:pt x="55" y="83"/>
                    <a:pt x="55" y="83"/>
                    <a:pt x="55" y="83"/>
                  </a:cubicBezTo>
                  <a:cubicBezTo>
                    <a:pt x="57" y="122"/>
                    <a:pt x="58" y="152"/>
                    <a:pt x="58" y="174"/>
                  </a:cubicBezTo>
                  <a:cubicBezTo>
                    <a:pt x="58" y="317"/>
                    <a:pt x="58" y="317"/>
                    <a:pt x="58" y="317"/>
                  </a:cubicBezTo>
                  <a:cubicBezTo>
                    <a:pt x="0" y="317"/>
                    <a:pt x="0" y="317"/>
                    <a:pt x="0" y="317"/>
                  </a:cubicBezTo>
                  <a:cubicBezTo>
                    <a:pt x="0" y="0"/>
                    <a:pt x="0" y="0"/>
                    <a:pt x="0" y="0"/>
                  </a:cubicBezTo>
                  <a:cubicBezTo>
                    <a:pt x="60" y="0"/>
                    <a:pt x="60" y="0"/>
                    <a:pt x="60" y="0"/>
                  </a:cubicBezTo>
                  <a:lnTo>
                    <a:pt x="165"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14">
              <a:extLst>
                <a:ext uri="{FF2B5EF4-FFF2-40B4-BE49-F238E27FC236}">
                  <a16:creationId xmlns:a16="http://schemas.microsoft.com/office/drawing/2014/main" id="{1848491A-EB13-4910-9586-28CEBEF20054}"/>
                </a:ext>
              </a:extLst>
            </p:cNvPr>
            <p:cNvSpPr>
              <a:spLocks/>
            </p:cNvSpPr>
            <p:nvPr userDrawn="1"/>
          </p:nvSpPr>
          <p:spPr bwMode="auto">
            <a:xfrm>
              <a:off x="17268825" y="6094413"/>
              <a:ext cx="244475" cy="361950"/>
            </a:xfrm>
            <a:custGeom>
              <a:avLst/>
              <a:gdLst>
                <a:gd name="T0" fmla="*/ 42 w 154"/>
                <a:gd name="T1" fmla="*/ 194 h 228"/>
                <a:gd name="T2" fmla="*/ 154 w 154"/>
                <a:gd name="T3" fmla="*/ 194 h 228"/>
                <a:gd name="T4" fmla="*/ 154 w 154"/>
                <a:gd name="T5" fmla="*/ 228 h 228"/>
                <a:gd name="T6" fmla="*/ 0 w 154"/>
                <a:gd name="T7" fmla="*/ 228 h 228"/>
                <a:gd name="T8" fmla="*/ 0 w 154"/>
                <a:gd name="T9" fmla="*/ 0 h 228"/>
                <a:gd name="T10" fmla="*/ 147 w 154"/>
                <a:gd name="T11" fmla="*/ 0 h 228"/>
                <a:gd name="T12" fmla="*/ 147 w 154"/>
                <a:gd name="T13" fmla="*/ 36 h 228"/>
                <a:gd name="T14" fmla="*/ 42 w 154"/>
                <a:gd name="T15" fmla="*/ 36 h 228"/>
                <a:gd name="T16" fmla="*/ 42 w 154"/>
                <a:gd name="T17" fmla="*/ 95 h 228"/>
                <a:gd name="T18" fmla="*/ 132 w 154"/>
                <a:gd name="T19" fmla="*/ 95 h 228"/>
                <a:gd name="T20" fmla="*/ 132 w 154"/>
                <a:gd name="T21" fmla="*/ 129 h 228"/>
                <a:gd name="T22" fmla="*/ 42 w 154"/>
                <a:gd name="T23" fmla="*/ 129 h 228"/>
                <a:gd name="T24" fmla="*/ 42 w 154"/>
                <a:gd name="T25" fmla="*/ 19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28">
                  <a:moveTo>
                    <a:pt x="42" y="194"/>
                  </a:moveTo>
                  <a:lnTo>
                    <a:pt x="154" y="194"/>
                  </a:lnTo>
                  <a:lnTo>
                    <a:pt x="154" y="228"/>
                  </a:lnTo>
                  <a:lnTo>
                    <a:pt x="0" y="228"/>
                  </a:lnTo>
                  <a:lnTo>
                    <a:pt x="0" y="0"/>
                  </a:lnTo>
                  <a:lnTo>
                    <a:pt x="147" y="0"/>
                  </a:lnTo>
                  <a:lnTo>
                    <a:pt x="147" y="36"/>
                  </a:lnTo>
                  <a:lnTo>
                    <a:pt x="42" y="36"/>
                  </a:lnTo>
                  <a:lnTo>
                    <a:pt x="42" y="95"/>
                  </a:lnTo>
                  <a:lnTo>
                    <a:pt x="132" y="95"/>
                  </a:lnTo>
                  <a:lnTo>
                    <a:pt x="132" y="129"/>
                  </a:lnTo>
                  <a:lnTo>
                    <a:pt x="42" y="129"/>
                  </a:lnTo>
                  <a:lnTo>
                    <a:pt x="42"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115">
              <a:extLst>
                <a:ext uri="{FF2B5EF4-FFF2-40B4-BE49-F238E27FC236}">
                  <a16:creationId xmlns:a16="http://schemas.microsoft.com/office/drawing/2014/main" id="{C6D91B11-9E00-4D48-BAEA-47367D79F3C2}"/>
                </a:ext>
              </a:extLst>
            </p:cNvPr>
            <p:cNvSpPr>
              <a:spLocks noEditPoints="1"/>
            </p:cNvSpPr>
            <p:nvPr userDrawn="1"/>
          </p:nvSpPr>
          <p:spPr bwMode="auto">
            <a:xfrm>
              <a:off x="17570450" y="6094413"/>
              <a:ext cx="288925" cy="361950"/>
            </a:xfrm>
            <a:custGeom>
              <a:avLst/>
              <a:gdLst>
                <a:gd name="T0" fmla="*/ 234 w 254"/>
                <a:gd name="T1" fmla="*/ 95 h 317"/>
                <a:gd name="T2" fmla="*/ 216 w 254"/>
                <a:gd name="T3" fmla="*/ 152 h 317"/>
                <a:gd name="T4" fmla="*/ 159 w 254"/>
                <a:gd name="T5" fmla="*/ 186 h 317"/>
                <a:gd name="T6" fmla="*/ 159 w 254"/>
                <a:gd name="T7" fmla="*/ 187 h 317"/>
                <a:gd name="T8" fmla="*/ 254 w 254"/>
                <a:gd name="T9" fmla="*/ 317 h 317"/>
                <a:gd name="T10" fmla="*/ 184 w 254"/>
                <a:gd name="T11" fmla="*/ 317 h 317"/>
                <a:gd name="T12" fmla="*/ 98 w 254"/>
                <a:gd name="T13" fmla="*/ 195 h 317"/>
                <a:gd name="T14" fmla="*/ 58 w 254"/>
                <a:gd name="T15" fmla="*/ 195 h 317"/>
                <a:gd name="T16" fmla="*/ 58 w 254"/>
                <a:gd name="T17" fmla="*/ 317 h 317"/>
                <a:gd name="T18" fmla="*/ 0 w 254"/>
                <a:gd name="T19" fmla="*/ 317 h 317"/>
                <a:gd name="T20" fmla="*/ 0 w 254"/>
                <a:gd name="T21" fmla="*/ 0 h 317"/>
                <a:gd name="T22" fmla="*/ 96 w 254"/>
                <a:gd name="T23" fmla="*/ 0 h 317"/>
                <a:gd name="T24" fmla="*/ 141 w 254"/>
                <a:gd name="T25" fmla="*/ 3 h 317"/>
                <a:gd name="T26" fmla="*/ 176 w 254"/>
                <a:gd name="T27" fmla="*/ 11 h 317"/>
                <a:gd name="T28" fmla="*/ 219 w 254"/>
                <a:gd name="T29" fmla="*/ 43 h 317"/>
                <a:gd name="T30" fmla="*/ 234 w 254"/>
                <a:gd name="T31" fmla="*/ 95 h 317"/>
                <a:gd name="T32" fmla="*/ 86 w 254"/>
                <a:gd name="T33" fmla="*/ 146 h 317"/>
                <a:gd name="T34" fmla="*/ 120 w 254"/>
                <a:gd name="T35" fmla="*/ 144 h 317"/>
                <a:gd name="T36" fmla="*/ 144 w 254"/>
                <a:gd name="T37" fmla="*/ 139 h 317"/>
                <a:gd name="T38" fmla="*/ 168 w 254"/>
                <a:gd name="T39" fmla="*/ 121 h 317"/>
                <a:gd name="T40" fmla="*/ 175 w 254"/>
                <a:gd name="T41" fmla="*/ 94 h 317"/>
                <a:gd name="T42" fmla="*/ 169 w 254"/>
                <a:gd name="T43" fmla="*/ 72 h 317"/>
                <a:gd name="T44" fmla="*/ 151 w 254"/>
                <a:gd name="T45" fmla="*/ 56 h 317"/>
                <a:gd name="T46" fmla="*/ 130 w 254"/>
                <a:gd name="T47" fmla="*/ 51 h 317"/>
                <a:gd name="T48" fmla="*/ 99 w 254"/>
                <a:gd name="T49" fmla="*/ 49 h 317"/>
                <a:gd name="T50" fmla="*/ 58 w 254"/>
                <a:gd name="T51" fmla="*/ 49 h 317"/>
                <a:gd name="T52" fmla="*/ 58 w 254"/>
                <a:gd name="T53" fmla="*/ 146 h 317"/>
                <a:gd name="T54" fmla="*/ 86 w 254"/>
                <a:gd name="T55" fmla="*/ 1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317">
                  <a:moveTo>
                    <a:pt x="234" y="95"/>
                  </a:moveTo>
                  <a:cubicBezTo>
                    <a:pt x="234" y="118"/>
                    <a:pt x="228" y="136"/>
                    <a:pt x="216" y="152"/>
                  </a:cubicBezTo>
                  <a:cubicBezTo>
                    <a:pt x="204" y="167"/>
                    <a:pt x="185" y="179"/>
                    <a:pt x="159" y="186"/>
                  </a:cubicBezTo>
                  <a:cubicBezTo>
                    <a:pt x="159" y="187"/>
                    <a:pt x="159" y="187"/>
                    <a:pt x="159" y="187"/>
                  </a:cubicBezTo>
                  <a:cubicBezTo>
                    <a:pt x="254" y="317"/>
                    <a:pt x="254" y="317"/>
                    <a:pt x="254" y="317"/>
                  </a:cubicBezTo>
                  <a:cubicBezTo>
                    <a:pt x="184" y="317"/>
                    <a:pt x="184" y="317"/>
                    <a:pt x="184" y="317"/>
                  </a:cubicBezTo>
                  <a:cubicBezTo>
                    <a:pt x="98" y="195"/>
                    <a:pt x="98" y="195"/>
                    <a:pt x="98" y="195"/>
                  </a:cubicBezTo>
                  <a:cubicBezTo>
                    <a:pt x="58" y="195"/>
                    <a:pt x="58" y="195"/>
                    <a:pt x="58" y="195"/>
                  </a:cubicBezTo>
                  <a:cubicBezTo>
                    <a:pt x="58" y="317"/>
                    <a:pt x="58" y="317"/>
                    <a:pt x="58" y="317"/>
                  </a:cubicBezTo>
                  <a:cubicBezTo>
                    <a:pt x="0" y="317"/>
                    <a:pt x="0" y="317"/>
                    <a:pt x="0" y="317"/>
                  </a:cubicBezTo>
                  <a:cubicBezTo>
                    <a:pt x="0" y="0"/>
                    <a:pt x="0" y="0"/>
                    <a:pt x="0" y="0"/>
                  </a:cubicBezTo>
                  <a:cubicBezTo>
                    <a:pt x="96" y="0"/>
                    <a:pt x="96" y="0"/>
                    <a:pt x="96" y="0"/>
                  </a:cubicBezTo>
                  <a:cubicBezTo>
                    <a:pt x="112" y="0"/>
                    <a:pt x="127" y="1"/>
                    <a:pt x="141" y="3"/>
                  </a:cubicBezTo>
                  <a:cubicBezTo>
                    <a:pt x="154" y="5"/>
                    <a:pt x="166" y="7"/>
                    <a:pt x="176" y="11"/>
                  </a:cubicBezTo>
                  <a:cubicBezTo>
                    <a:pt x="195" y="18"/>
                    <a:pt x="209" y="29"/>
                    <a:pt x="219" y="43"/>
                  </a:cubicBezTo>
                  <a:cubicBezTo>
                    <a:pt x="229" y="57"/>
                    <a:pt x="234" y="74"/>
                    <a:pt x="234" y="95"/>
                  </a:cubicBezTo>
                  <a:close/>
                  <a:moveTo>
                    <a:pt x="86" y="146"/>
                  </a:moveTo>
                  <a:cubicBezTo>
                    <a:pt x="100" y="146"/>
                    <a:pt x="111" y="145"/>
                    <a:pt x="120" y="144"/>
                  </a:cubicBezTo>
                  <a:cubicBezTo>
                    <a:pt x="129" y="143"/>
                    <a:pt x="137" y="141"/>
                    <a:pt x="144" y="139"/>
                  </a:cubicBezTo>
                  <a:cubicBezTo>
                    <a:pt x="155" y="134"/>
                    <a:pt x="163" y="128"/>
                    <a:pt x="168" y="121"/>
                  </a:cubicBezTo>
                  <a:cubicBezTo>
                    <a:pt x="172" y="113"/>
                    <a:pt x="175" y="104"/>
                    <a:pt x="175" y="94"/>
                  </a:cubicBezTo>
                  <a:cubicBezTo>
                    <a:pt x="175" y="86"/>
                    <a:pt x="173" y="78"/>
                    <a:pt x="169" y="72"/>
                  </a:cubicBezTo>
                  <a:cubicBezTo>
                    <a:pt x="166" y="65"/>
                    <a:pt x="160" y="60"/>
                    <a:pt x="151" y="56"/>
                  </a:cubicBezTo>
                  <a:cubicBezTo>
                    <a:pt x="146" y="54"/>
                    <a:pt x="139" y="52"/>
                    <a:pt x="130" y="51"/>
                  </a:cubicBezTo>
                  <a:cubicBezTo>
                    <a:pt x="122" y="49"/>
                    <a:pt x="112" y="49"/>
                    <a:pt x="99" y="49"/>
                  </a:cubicBezTo>
                  <a:cubicBezTo>
                    <a:pt x="58" y="49"/>
                    <a:pt x="58" y="49"/>
                    <a:pt x="58" y="49"/>
                  </a:cubicBezTo>
                  <a:cubicBezTo>
                    <a:pt x="58" y="146"/>
                    <a:pt x="58" y="146"/>
                    <a:pt x="58" y="146"/>
                  </a:cubicBezTo>
                  <a:lnTo>
                    <a:pt x="8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16">
              <a:extLst>
                <a:ext uri="{FF2B5EF4-FFF2-40B4-BE49-F238E27FC236}">
                  <a16:creationId xmlns:a16="http://schemas.microsoft.com/office/drawing/2014/main" id="{6E105842-FA6F-4D37-9157-EAAF6DDDB01A}"/>
                </a:ext>
              </a:extLst>
            </p:cNvPr>
            <p:cNvSpPr>
              <a:spLocks noEditPoints="1"/>
            </p:cNvSpPr>
            <p:nvPr userDrawn="1"/>
          </p:nvSpPr>
          <p:spPr bwMode="auto">
            <a:xfrm>
              <a:off x="17868900" y="6094413"/>
              <a:ext cx="347662" cy="361950"/>
            </a:xfrm>
            <a:custGeom>
              <a:avLst/>
              <a:gdLst>
                <a:gd name="T0" fmla="*/ 212 w 305"/>
                <a:gd name="T1" fmla="*/ 236 h 317"/>
                <a:gd name="T2" fmla="*/ 93 w 305"/>
                <a:gd name="T3" fmla="*/ 236 h 317"/>
                <a:gd name="T4" fmla="*/ 62 w 305"/>
                <a:gd name="T5" fmla="*/ 317 h 317"/>
                <a:gd name="T6" fmla="*/ 0 w 305"/>
                <a:gd name="T7" fmla="*/ 317 h 317"/>
                <a:gd name="T8" fmla="*/ 126 w 305"/>
                <a:gd name="T9" fmla="*/ 0 h 317"/>
                <a:gd name="T10" fmla="*/ 179 w 305"/>
                <a:gd name="T11" fmla="*/ 0 h 317"/>
                <a:gd name="T12" fmla="*/ 305 w 305"/>
                <a:gd name="T13" fmla="*/ 317 h 317"/>
                <a:gd name="T14" fmla="*/ 243 w 305"/>
                <a:gd name="T15" fmla="*/ 317 h 317"/>
                <a:gd name="T16" fmla="*/ 212 w 305"/>
                <a:gd name="T17" fmla="*/ 236 h 317"/>
                <a:gd name="T18" fmla="*/ 152 w 305"/>
                <a:gd name="T19" fmla="*/ 76 h 317"/>
                <a:gd name="T20" fmla="*/ 123 w 305"/>
                <a:gd name="T21" fmla="*/ 160 h 317"/>
                <a:gd name="T22" fmla="*/ 112 w 305"/>
                <a:gd name="T23" fmla="*/ 188 h 317"/>
                <a:gd name="T24" fmla="*/ 194 w 305"/>
                <a:gd name="T25" fmla="*/ 188 h 317"/>
                <a:gd name="T26" fmla="*/ 183 w 305"/>
                <a:gd name="T27" fmla="*/ 160 h 317"/>
                <a:gd name="T28" fmla="*/ 153 w 305"/>
                <a:gd name="T29" fmla="*/ 76 h 317"/>
                <a:gd name="T30" fmla="*/ 152 w 305"/>
                <a:gd name="T31" fmla="*/ 7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7">
                  <a:moveTo>
                    <a:pt x="212" y="236"/>
                  </a:moveTo>
                  <a:cubicBezTo>
                    <a:pt x="93" y="236"/>
                    <a:pt x="93" y="236"/>
                    <a:pt x="93" y="236"/>
                  </a:cubicBezTo>
                  <a:cubicBezTo>
                    <a:pt x="62" y="317"/>
                    <a:pt x="62" y="317"/>
                    <a:pt x="62" y="317"/>
                  </a:cubicBezTo>
                  <a:cubicBezTo>
                    <a:pt x="0" y="317"/>
                    <a:pt x="0" y="317"/>
                    <a:pt x="0" y="317"/>
                  </a:cubicBezTo>
                  <a:cubicBezTo>
                    <a:pt x="126" y="0"/>
                    <a:pt x="126" y="0"/>
                    <a:pt x="126" y="0"/>
                  </a:cubicBezTo>
                  <a:cubicBezTo>
                    <a:pt x="179" y="0"/>
                    <a:pt x="179" y="0"/>
                    <a:pt x="179" y="0"/>
                  </a:cubicBezTo>
                  <a:cubicBezTo>
                    <a:pt x="305" y="317"/>
                    <a:pt x="305" y="317"/>
                    <a:pt x="305" y="317"/>
                  </a:cubicBezTo>
                  <a:cubicBezTo>
                    <a:pt x="243" y="317"/>
                    <a:pt x="243" y="317"/>
                    <a:pt x="243" y="317"/>
                  </a:cubicBezTo>
                  <a:lnTo>
                    <a:pt x="212" y="236"/>
                  </a:lnTo>
                  <a:close/>
                  <a:moveTo>
                    <a:pt x="152" y="76"/>
                  </a:moveTo>
                  <a:cubicBezTo>
                    <a:pt x="141" y="110"/>
                    <a:pt x="131" y="137"/>
                    <a:pt x="123" y="160"/>
                  </a:cubicBezTo>
                  <a:cubicBezTo>
                    <a:pt x="112" y="188"/>
                    <a:pt x="112" y="188"/>
                    <a:pt x="112" y="188"/>
                  </a:cubicBezTo>
                  <a:cubicBezTo>
                    <a:pt x="194" y="188"/>
                    <a:pt x="194" y="188"/>
                    <a:pt x="194" y="188"/>
                  </a:cubicBezTo>
                  <a:cubicBezTo>
                    <a:pt x="183" y="160"/>
                    <a:pt x="183" y="160"/>
                    <a:pt x="183" y="160"/>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17">
              <a:extLst>
                <a:ext uri="{FF2B5EF4-FFF2-40B4-BE49-F238E27FC236}">
                  <a16:creationId xmlns:a16="http://schemas.microsoft.com/office/drawing/2014/main" id="{4594C5B1-D0B3-4833-937D-8D32FA39BB95}"/>
                </a:ext>
              </a:extLst>
            </p:cNvPr>
            <p:cNvSpPr>
              <a:spLocks/>
            </p:cNvSpPr>
            <p:nvPr userDrawn="1"/>
          </p:nvSpPr>
          <p:spPr bwMode="auto">
            <a:xfrm>
              <a:off x="18305463" y="6061076"/>
              <a:ext cx="260350" cy="419100"/>
            </a:xfrm>
            <a:custGeom>
              <a:avLst/>
              <a:gdLst>
                <a:gd name="T0" fmla="*/ 4 w 227"/>
                <a:gd name="T1" fmla="*/ 353 h 368"/>
                <a:gd name="T2" fmla="*/ 12 w 227"/>
                <a:gd name="T3" fmla="*/ 358 h 368"/>
                <a:gd name="T4" fmla="*/ 215 w 227"/>
                <a:gd name="T5" fmla="*/ 193 h 368"/>
                <a:gd name="T6" fmla="*/ 215 w 227"/>
                <a:gd name="T7" fmla="*/ 174 h 368"/>
                <a:gd name="T8" fmla="*/ 12 w 227"/>
                <a:gd name="T9" fmla="*/ 9 h 368"/>
                <a:gd name="T10" fmla="*/ 4 w 227"/>
                <a:gd name="T11" fmla="*/ 14 h 368"/>
                <a:gd name="T12" fmla="*/ 51 w 227"/>
                <a:gd name="T13" fmla="*/ 169 h 368"/>
                <a:gd name="T14" fmla="*/ 51 w 227"/>
                <a:gd name="T15" fmla="*/ 198 h 368"/>
                <a:gd name="T16" fmla="*/ 4 w 227"/>
                <a:gd name="T17" fmla="*/ 35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8">
                  <a:moveTo>
                    <a:pt x="4" y="353"/>
                  </a:moveTo>
                  <a:cubicBezTo>
                    <a:pt x="4" y="353"/>
                    <a:pt x="0" y="368"/>
                    <a:pt x="12" y="358"/>
                  </a:cubicBezTo>
                  <a:cubicBezTo>
                    <a:pt x="215" y="193"/>
                    <a:pt x="215" y="193"/>
                    <a:pt x="215" y="193"/>
                  </a:cubicBezTo>
                  <a:cubicBezTo>
                    <a:pt x="215" y="193"/>
                    <a:pt x="227" y="184"/>
                    <a:pt x="215" y="174"/>
                  </a:cubicBezTo>
                  <a:cubicBezTo>
                    <a:pt x="12" y="9"/>
                    <a:pt x="12" y="9"/>
                    <a:pt x="12" y="9"/>
                  </a:cubicBezTo>
                  <a:cubicBezTo>
                    <a:pt x="12" y="9"/>
                    <a:pt x="0" y="0"/>
                    <a:pt x="4" y="14"/>
                  </a:cubicBezTo>
                  <a:cubicBezTo>
                    <a:pt x="51" y="169"/>
                    <a:pt x="51" y="169"/>
                    <a:pt x="51" y="169"/>
                  </a:cubicBezTo>
                  <a:cubicBezTo>
                    <a:pt x="51" y="169"/>
                    <a:pt x="55" y="184"/>
                    <a:pt x="51" y="198"/>
                  </a:cubicBezTo>
                  <a:lnTo>
                    <a:pt x="4"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Oval 118">
              <a:extLst>
                <a:ext uri="{FF2B5EF4-FFF2-40B4-BE49-F238E27FC236}">
                  <a16:creationId xmlns:a16="http://schemas.microsoft.com/office/drawing/2014/main" id="{814D3BC7-C0DD-4988-AE91-28C6B4F809A9}"/>
                </a:ext>
              </a:extLst>
            </p:cNvPr>
            <p:cNvSpPr>
              <a:spLocks noChangeArrowheads="1"/>
            </p:cNvSpPr>
            <p:nvPr userDrawn="1"/>
          </p:nvSpPr>
          <p:spPr bwMode="auto">
            <a:xfrm>
              <a:off x="14228763" y="5727701"/>
              <a:ext cx="1139825" cy="1138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19">
              <a:extLst>
                <a:ext uri="{FF2B5EF4-FFF2-40B4-BE49-F238E27FC236}">
                  <a16:creationId xmlns:a16="http://schemas.microsoft.com/office/drawing/2014/main" id="{4E8A6FDA-D01B-4A99-8839-D83BE912B1B7}"/>
                </a:ext>
              </a:extLst>
            </p:cNvPr>
            <p:cNvSpPr>
              <a:spLocks noEditPoints="1"/>
            </p:cNvSpPr>
            <p:nvPr userDrawn="1"/>
          </p:nvSpPr>
          <p:spPr bwMode="auto">
            <a:xfrm>
              <a:off x="14085888" y="5584826"/>
              <a:ext cx="1425575" cy="1425575"/>
            </a:xfrm>
            <a:custGeom>
              <a:avLst/>
              <a:gdLst>
                <a:gd name="T0" fmla="*/ 625 w 1249"/>
                <a:gd name="T1" fmla="*/ 126 h 1250"/>
                <a:gd name="T2" fmla="*/ 126 w 1249"/>
                <a:gd name="T3" fmla="*/ 625 h 1250"/>
                <a:gd name="T4" fmla="*/ 625 w 1249"/>
                <a:gd name="T5" fmla="*/ 1124 h 1250"/>
                <a:gd name="T6" fmla="*/ 1124 w 1249"/>
                <a:gd name="T7" fmla="*/ 625 h 1250"/>
                <a:gd name="T8" fmla="*/ 625 w 1249"/>
                <a:gd name="T9" fmla="*/ 126 h 1250"/>
                <a:gd name="T10" fmla="*/ 625 w 1249"/>
                <a:gd name="T11" fmla="*/ 1250 h 1250"/>
                <a:gd name="T12" fmla="*/ 0 w 1249"/>
                <a:gd name="T13" fmla="*/ 625 h 1250"/>
                <a:gd name="T14" fmla="*/ 625 w 1249"/>
                <a:gd name="T15" fmla="*/ 0 h 1250"/>
                <a:gd name="T16" fmla="*/ 1249 w 1249"/>
                <a:gd name="T17" fmla="*/ 625 h 1250"/>
                <a:gd name="T18" fmla="*/ 625 w 1249"/>
                <a:gd name="T19" fmla="*/ 125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50">
                  <a:moveTo>
                    <a:pt x="625" y="126"/>
                  </a:moveTo>
                  <a:cubicBezTo>
                    <a:pt x="350" y="126"/>
                    <a:pt x="126" y="350"/>
                    <a:pt x="126" y="625"/>
                  </a:cubicBezTo>
                  <a:cubicBezTo>
                    <a:pt x="126" y="900"/>
                    <a:pt x="350" y="1124"/>
                    <a:pt x="625" y="1124"/>
                  </a:cubicBezTo>
                  <a:cubicBezTo>
                    <a:pt x="900" y="1124"/>
                    <a:pt x="1124" y="900"/>
                    <a:pt x="1124" y="625"/>
                  </a:cubicBezTo>
                  <a:cubicBezTo>
                    <a:pt x="1124" y="350"/>
                    <a:pt x="900" y="126"/>
                    <a:pt x="625" y="126"/>
                  </a:cubicBezTo>
                  <a:moveTo>
                    <a:pt x="625" y="1250"/>
                  </a:moveTo>
                  <a:cubicBezTo>
                    <a:pt x="280" y="1250"/>
                    <a:pt x="0" y="970"/>
                    <a:pt x="0" y="625"/>
                  </a:cubicBezTo>
                  <a:cubicBezTo>
                    <a:pt x="0" y="281"/>
                    <a:pt x="280" y="0"/>
                    <a:pt x="625" y="0"/>
                  </a:cubicBezTo>
                  <a:cubicBezTo>
                    <a:pt x="969" y="0"/>
                    <a:pt x="1249" y="281"/>
                    <a:pt x="1249" y="625"/>
                  </a:cubicBezTo>
                  <a:cubicBezTo>
                    <a:pt x="1249" y="970"/>
                    <a:pt x="969" y="1250"/>
                    <a:pt x="625" y="1250"/>
                  </a:cubicBezTo>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Oval 120">
              <a:extLst>
                <a:ext uri="{FF2B5EF4-FFF2-40B4-BE49-F238E27FC236}">
                  <a16:creationId xmlns:a16="http://schemas.microsoft.com/office/drawing/2014/main" id="{A935FC45-B15D-43C3-B1AE-8F72279F10AE}"/>
                </a:ext>
              </a:extLst>
            </p:cNvPr>
            <p:cNvSpPr>
              <a:spLocks noChangeArrowheads="1"/>
            </p:cNvSpPr>
            <p:nvPr userDrawn="1"/>
          </p:nvSpPr>
          <p:spPr bwMode="auto">
            <a:xfrm>
              <a:off x="14587538" y="5905501"/>
              <a:ext cx="204787" cy="2047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Oval 121">
              <a:extLst>
                <a:ext uri="{FF2B5EF4-FFF2-40B4-BE49-F238E27FC236}">
                  <a16:creationId xmlns:a16="http://schemas.microsoft.com/office/drawing/2014/main" id="{758416B2-9C43-440D-982A-EA0D82E5AE03}"/>
                </a:ext>
              </a:extLst>
            </p:cNvPr>
            <p:cNvSpPr>
              <a:spLocks noChangeArrowheads="1"/>
            </p:cNvSpPr>
            <p:nvPr userDrawn="1"/>
          </p:nvSpPr>
          <p:spPr bwMode="auto">
            <a:xfrm>
              <a:off x="14587538" y="5905501"/>
              <a:ext cx="204787" cy="204788"/>
            </a:xfrm>
            <a:prstGeom prst="ellipse">
              <a:avLst/>
            </a:prstGeom>
            <a:noFill/>
            <a:ln w="42863" cap="flat">
              <a:solidFill>
                <a:srgbClr val="5F5E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Oval 122">
              <a:extLst>
                <a:ext uri="{FF2B5EF4-FFF2-40B4-BE49-F238E27FC236}">
                  <a16:creationId xmlns:a16="http://schemas.microsoft.com/office/drawing/2014/main" id="{68DFC422-2AB4-489D-8E11-8A8D34FDEB31}"/>
                </a:ext>
              </a:extLst>
            </p:cNvPr>
            <p:cNvSpPr>
              <a:spLocks noChangeArrowheads="1"/>
            </p:cNvSpPr>
            <p:nvPr userDrawn="1"/>
          </p:nvSpPr>
          <p:spPr bwMode="auto">
            <a:xfrm>
              <a:off x="14908213" y="6076951"/>
              <a:ext cx="223837" cy="223838"/>
            </a:xfrm>
            <a:prstGeom prst="ellipse">
              <a:avLst/>
            </a:pr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23">
              <a:extLst>
                <a:ext uri="{FF2B5EF4-FFF2-40B4-BE49-F238E27FC236}">
                  <a16:creationId xmlns:a16="http://schemas.microsoft.com/office/drawing/2014/main" id="{D09DF14D-803E-467B-A674-5B65191207B5}"/>
                </a:ext>
              </a:extLst>
            </p:cNvPr>
            <p:cNvSpPr>
              <a:spLocks/>
            </p:cNvSpPr>
            <p:nvPr userDrawn="1"/>
          </p:nvSpPr>
          <p:spPr bwMode="auto">
            <a:xfrm>
              <a:off x="14732000" y="6072188"/>
              <a:ext cx="280987" cy="331788"/>
            </a:xfrm>
            <a:custGeom>
              <a:avLst/>
              <a:gdLst>
                <a:gd name="T0" fmla="*/ 26 w 177"/>
                <a:gd name="T1" fmla="*/ 0 h 209"/>
                <a:gd name="T2" fmla="*/ 177 w 177"/>
                <a:gd name="T3" fmla="*/ 73 h 209"/>
                <a:gd name="T4" fmla="*/ 0 w 177"/>
                <a:gd name="T5" fmla="*/ 209 h 209"/>
              </a:gdLst>
              <a:ahLst/>
              <a:cxnLst>
                <a:cxn ang="0">
                  <a:pos x="T0" y="T1"/>
                </a:cxn>
                <a:cxn ang="0">
                  <a:pos x="T2" y="T3"/>
                </a:cxn>
                <a:cxn ang="0">
                  <a:pos x="T4" y="T5"/>
                </a:cxn>
              </a:cxnLst>
              <a:rect l="0" t="0" r="r" b="b"/>
              <a:pathLst>
                <a:path w="177" h="209">
                  <a:moveTo>
                    <a:pt x="26" y="0"/>
                  </a:moveTo>
                  <a:lnTo>
                    <a:pt x="177" y="73"/>
                  </a:lnTo>
                  <a:lnTo>
                    <a:pt x="0" y="209"/>
                  </a:lnTo>
                </a:path>
              </a:pathLst>
            </a:custGeom>
            <a:noFill/>
            <a:ln w="63500" cap="flat">
              <a:solidFill>
                <a:srgbClr val="5F5E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Oval 124">
              <a:extLst>
                <a:ext uri="{FF2B5EF4-FFF2-40B4-BE49-F238E27FC236}">
                  <a16:creationId xmlns:a16="http://schemas.microsoft.com/office/drawing/2014/main" id="{B7EFA655-4015-4F06-AB01-21EED1148690}"/>
                </a:ext>
              </a:extLst>
            </p:cNvPr>
            <p:cNvSpPr>
              <a:spLocks noChangeArrowheads="1"/>
            </p:cNvSpPr>
            <p:nvPr userDrawn="1"/>
          </p:nvSpPr>
          <p:spPr bwMode="auto">
            <a:xfrm>
              <a:off x="14465300" y="6324601"/>
              <a:ext cx="377825" cy="377825"/>
            </a:xfrm>
            <a:prstGeom prst="ellipse">
              <a:avLst/>
            </a:pr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7" name="textruta 36">
            <a:hlinkClick r:id="rId3" action="ppaction://hlinksldjump"/>
            <a:extLst>
              <a:ext uri="{FF2B5EF4-FFF2-40B4-BE49-F238E27FC236}">
                <a16:creationId xmlns:a16="http://schemas.microsoft.com/office/drawing/2014/main" id="{A2994CF8-B66D-458F-86CC-69A2ABBAFAF9}"/>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5"/>
                </a:solidFill>
              </a:rPr>
              <a:t>Checklistor</a:t>
            </a:r>
          </a:p>
        </p:txBody>
      </p:sp>
      <p:sp>
        <p:nvSpPr>
          <p:cNvPr id="38" name="textruta 37">
            <a:hlinkClick r:id="rId4" action="ppaction://hlinksldjump"/>
            <a:extLst>
              <a:ext uri="{FF2B5EF4-FFF2-40B4-BE49-F238E27FC236}">
                <a16:creationId xmlns:a16="http://schemas.microsoft.com/office/drawing/2014/main" id="{ABABD0DC-2EDC-4DF1-97F2-B9F6CA60D643}"/>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5"/>
                </a:solidFill>
              </a:rPr>
              <a:t>Meny</a:t>
            </a:r>
          </a:p>
        </p:txBody>
      </p:sp>
    </p:spTree>
    <p:extLst>
      <p:ext uri="{BB962C8B-B14F-4D97-AF65-F5344CB8AC3E}">
        <p14:creationId xmlns:p14="http://schemas.microsoft.com/office/powerpoint/2010/main" val="305100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5_9. Endast text">
    <p:bg>
      <p:bgPr>
        <a:solidFill>
          <a:schemeClr val="bg1"/>
        </a:solidFill>
        <a:effectLst/>
      </p:bgPr>
    </p:bg>
    <p:spTree>
      <p:nvGrpSpPr>
        <p:cNvPr id="1" name=""/>
        <p:cNvGrpSpPr/>
        <p:nvPr/>
      </p:nvGrpSpPr>
      <p:grpSpPr>
        <a:xfrm>
          <a:off x="0" y="0"/>
          <a:ext cx="0" cy="0"/>
          <a:chOff x="0" y="0"/>
          <a:chExt cx="0" cy="0"/>
        </a:xfrm>
      </p:grpSpPr>
      <p:pic>
        <p:nvPicPr>
          <p:cNvPr id="20" name="Bildobjekt 19" descr="En bild som visar objekt, klocka, byggnad&#10;&#10;Automatiskt genererad beskrivning">
            <a:extLst>
              <a:ext uri="{FF2B5EF4-FFF2-40B4-BE49-F238E27FC236}">
                <a16:creationId xmlns:a16="http://schemas.microsoft.com/office/drawing/2014/main" id="{AC5A056D-A70A-42A9-AB94-0D3F62586F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9641" y="-1"/>
            <a:ext cx="7187292" cy="6858001"/>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userDrawn="1">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5"/>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5"/>
                </a:solidFill>
              </a:defRPr>
            </a:lvl1pPr>
            <a:lvl2pPr>
              <a:defRPr sz="2000"/>
            </a:lvl2pPr>
            <a:lvl3pPr>
              <a:defRPr sz="2000"/>
            </a:lvl3pPr>
            <a:lvl4pPr>
              <a:defRPr sz="2000"/>
            </a:lvl4pPr>
            <a:lvl5pPr>
              <a:defRPr sz="2000"/>
            </a:lvl5pPr>
          </a:lstStyle>
          <a:p>
            <a:pPr lvl="0"/>
            <a:r>
              <a:rPr lang="sv-SE"/>
              <a:t>xx</a:t>
            </a:r>
          </a:p>
        </p:txBody>
      </p:sp>
      <p:grpSp>
        <p:nvGrpSpPr>
          <p:cNvPr id="121" name="Grupp 120">
            <a:extLst>
              <a:ext uri="{FF2B5EF4-FFF2-40B4-BE49-F238E27FC236}">
                <a16:creationId xmlns:a16="http://schemas.microsoft.com/office/drawing/2014/main" id="{0E372034-959A-4791-9A77-61452F3BF46B}"/>
              </a:ext>
            </a:extLst>
          </p:cNvPr>
          <p:cNvGrpSpPr>
            <a:grpSpLocks noChangeAspect="1"/>
          </p:cNvGrpSpPr>
          <p:nvPr userDrawn="1"/>
        </p:nvGrpSpPr>
        <p:grpSpPr>
          <a:xfrm>
            <a:off x="14400" y="2116800"/>
            <a:ext cx="5278871" cy="1036800"/>
            <a:chOff x="12582526" y="5522913"/>
            <a:chExt cx="7419975" cy="1457325"/>
          </a:xfrm>
        </p:grpSpPr>
        <p:sp>
          <p:nvSpPr>
            <p:cNvPr id="87" name="Oval 37">
              <a:extLst>
                <a:ext uri="{FF2B5EF4-FFF2-40B4-BE49-F238E27FC236}">
                  <a16:creationId xmlns:a16="http://schemas.microsoft.com/office/drawing/2014/main" id="{A4BE16B7-A930-4CD3-B605-5EF93F9A5308}"/>
                </a:ext>
              </a:extLst>
            </p:cNvPr>
            <p:cNvSpPr>
              <a:spLocks noChangeArrowheads="1"/>
            </p:cNvSpPr>
            <p:nvPr userDrawn="1"/>
          </p:nvSpPr>
          <p:spPr bwMode="auto">
            <a:xfrm>
              <a:off x="13654088" y="5668963"/>
              <a:ext cx="1165225" cy="1163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8" name="Freeform 38">
              <a:extLst>
                <a:ext uri="{FF2B5EF4-FFF2-40B4-BE49-F238E27FC236}">
                  <a16:creationId xmlns:a16="http://schemas.microsoft.com/office/drawing/2014/main" id="{748BCD2F-6C2C-439B-B3B9-B934B196F52E}"/>
                </a:ext>
              </a:extLst>
            </p:cNvPr>
            <p:cNvSpPr>
              <a:spLocks noEditPoints="1"/>
            </p:cNvSpPr>
            <p:nvPr userDrawn="1"/>
          </p:nvSpPr>
          <p:spPr bwMode="auto">
            <a:xfrm>
              <a:off x="13508038" y="5522913"/>
              <a:ext cx="1455738" cy="1457325"/>
            </a:xfrm>
            <a:custGeom>
              <a:avLst/>
              <a:gdLst>
                <a:gd name="T0" fmla="*/ 625 w 1249"/>
                <a:gd name="T1" fmla="*/ 126 h 1250"/>
                <a:gd name="T2" fmla="*/ 126 w 1249"/>
                <a:gd name="T3" fmla="*/ 625 h 1250"/>
                <a:gd name="T4" fmla="*/ 625 w 1249"/>
                <a:gd name="T5" fmla="*/ 1124 h 1250"/>
                <a:gd name="T6" fmla="*/ 1124 w 1249"/>
                <a:gd name="T7" fmla="*/ 625 h 1250"/>
                <a:gd name="T8" fmla="*/ 625 w 1249"/>
                <a:gd name="T9" fmla="*/ 126 h 1250"/>
                <a:gd name="T10" fmla="*/ 625 w 1249"/>
                <a:gd name="T11" fmla="*/ 1250 h 1250"/>
                <a:gd name="T12" fmla="*/ 0 w 1249"/>
                <a:gd name="T13" fmla="*/ 625 h 1250"/>
                <a:gd name="T14" fmla="*/ 625 w 1249"/>
                <a:gd name="T15" fmla="*/ 0 h 1250"/>
                <a:gd name="T16" fmla="*/ 1249 w 1249"/>
                <a:gd name="T17" fmla="*/ 625 h 1250"/>
                <a:gd name="T18" fmla="*/ 625 w 1249"/>
                <a:gd name="T19" fmla="*/ 125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50">
                  <a:moveTo>
                    <a:pt x="625" y="126"/>
                  </a:moveTo>
                  <a:cubicBezTo>
                    <a:pt x="350" y="126"/>
                    <a:pt x="126" y="350"/>
                    <a:pt x="126" y="625"/>
                  </a:cubicBezTo>
                  <a:cubicBezTo>
                    <a:pt x="126" y="900"/>
                    <a:pt x="350" y="1124"/>
                    <a:pt x="625" y="1124"/>
                  </a:cubicBezTo>
                  <a:cubicBezTo>
                    <a:pt x="900" y="1124"/>
                    <a:pt x="1124" y="900"/>
                    <a:pt x="1124" y="625"/>
                  </a:cubicBezTo>
                  <a:cubicBezTo>
                    <a:pt x="1124" y="350"/>
                    <a:pt x="900" y="126"/>
                    <a:pt x="625" y="126"/>
                  </a:cubicBezTo>
                  <a:moveTo>
                    <a:pt x="625" y="1250"/>
                  </a:moveTo>
                  <a:cubicBezTo>
                    <a:pt x="280" y="1250"/>
                    <a:pt x="0" y="969"/>
                    <a:pt x="0" y="625"/>
                  </a:cubicBezTo>
                  <a:cubicBezTo>
                    <a:pt x="0" y="280"/>
                    <a:pt x="280" y="0"/>
                    <a:pt x="625" y="0"/>
                  </a:cubicBezTo>
                  <a:cubicBezTo>
                    <a:pt x="969" y="0"/>
                    <a:pt x="1249" y="280"/>
                    <a:pt x="1249" y="625"/>
                  </a:cubicBezTo>
                  <a:cubicBezTo>
                    <a:pt x="1249" y="969"/>
                    <a:pt x="969" y="1250"/>
                    <a:pt x="625" y="1250"/>
                  </a:cubicBezTo>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9" name="Oval 39">
              <a:extLst>
                <a:ext uri="{FF2B5EF4-FFF2-40B4-BE49-F238E27FC236}">
                  <a16:creationId xmlns:a16="http://schemas.microsoft.com/office/drawing/2014/main" id="{20023ABE-4C53-4EED-A061-A5045EEE017C}"/>
                </a:ext>
              </a:extLst>
            </p:cNvPr>
            <p:cNvSpPr>
              <a:spLocks noChangeArrowheads="1"/>
            </p:cNvSpPr>
            <p:nvPr userDrawn="1"/>
          </p:nvSpPr>
          <p:spPr bwMode="auto">
            <a:xfrm>
              <a:off x="13654088" y="5668963"/>
              <a:ext cx="1165225" cy="1163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0" name="Freeform 40">
              <a:extLst>
                <a:ext uri="{FF2B5EF4-FFF2-40B4-BE49-F238E27FC236}">
                  <a16:creationId xmlns:a16="http://schemas.microsoft.com/office/drawing/2014/main" id="{C9362BCF-C343-4EB9-8290-687DD6B3AA6B}"/>
                </a:ext>
              </a:extLst>
            </p:cNvPr>
            <p:cNvSpPr>
              <a:spLocks/>
            </p:cNvSpPr>
            <p:nvPr userDrawn="1"/>
          </p:nvSpPr>
          <p:spPr bwMode="auto">
            <a:xfrm>
              <a:off x="12582526" y="5918201"/>
              <a:ext cx="1039813" cy="614363"/>
            </a:xfrm>
            <a:custGeom>
              <a:avLst/>
              <a:gdLst>
                <a:gd name="T0" fmla="*/ 0 w 655"/>
                <a:gd name="T1" fmla="*/ 387 h 387"/>
                <a:gd name="T2" fmla="*/ 655 w 655"/>
                <a:gd name="T3" fmla="*/ 387 h 387"/>
                <a:gd name="T4" fmla="*/ 655 w 655"/>
                <a:gd name="T5" fmla="*/ 0 h 387"/>
                <a:gd name="T6" fmla="*/ 0 w 655"/>
                <a:gd name="T7" fmla="*/ 0 h 387"/>
                <a:gd name="T8" fmla="*/ 0 w 655"/>
                <a:gd name="T9" fmla="*/ 387 h 387"/>
                <a:gd name="T10" fmla="*/ 0 w 655"/>
                <a:gd name="T11" fmla="*/ 387 h 387"/>
              </a:gdLst>
              <a:ahLst/>
              <a:cxnLst>
                <a:cxn ang="0">
                  <a:pos x="T0" y="T1"/>
                </a:cxn>
                <a:cxn ang="0">
                  <a:pos x="T2" y="T3"/>
                </a:cxn>
                <a:cxn ang="0">
                  <a:pos x="T4" y="T5"/>
                </a:cxn>
                <a:cxn ang="0">
                  <a:pos x="T6" y="T7"/>
                </a:cxn>
                <a:cxn ang="0">
                  <a:pos x="T8" y="T9"/>
                </a:cxn>
                <a:cxn ang="0">
                  <a:pos x="T10" y="T11"/>
                </a:cxn>
              </a:cxnLst>
              <a:rect l="0" t="0" r="r" b="b"/>
              <a:pathLst>
                <a:path w="655" h="387">
                  <a:moveTo>
                    <a:pt x="0" y="387"/>
                  </a:moveTo>
                  <a:lnTo>
                    <a:pt x="655" y="387"/>
                  </a:lnTo>
                  <a:lnTo>
                    <a:pt x="655" y="0"/>
                  </a:lnTo>
                  <a:lnTo>
                    <a:pt x="0" y="0"/>
                  </a:lnTo>
                  <a:lnTo>
                    <a:pt x="0" y="387"/>
                  </a:lnTo>
                  <a:lnTo>
                    <a:pt x="0" y="387"/>
                  </a:lnTo>
                  <a:close/>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1" name="Freeform 41">
              <a:extLst>
                <a:ext uri="{FF2B5EF4-FFF2-40B4-BE49-F238E27FC236}">
                  <a16:creationId xmlns:a16="http://schemas.microsoft.com/office/drawing/2014/main" id="{55D3FF20-006B-4B25-ACBA-601AEA6631CB}"/>
                </a:ext>
              </a:extLst>
            </p:cNvPr>
            <p:cNvSpPr>
              <a:spLocks/>
            </p:cNvSpPr>
            <p:nvPr userDrawn="1"/>
          </p:nvSpPr>
          <p:spPr bwMode="auto">
            <a:xfrm>
              <a:off x="14847888" y="5918201"/>
              <a:ext cx="5154613" cy="614363"/>
            </a:xfrm>
            <a:custGeom>
              <a:avLst/>
              <a:gdLst>
                <a:gd name="T0" fmla="*/ 0 w 4418"/>
                <a:gd name="T1" fmla="*/ 0 h 526"/>
                <a:gd name="T2" fmla="*/ 0 w 4418"/>
                <a:gd name="T3" fmla="*/ 526 h 526"/>
                <a:gd name="T4" fmla="*/ 4162 w 4418"/>
                <a:gd name="T5" fmla="*/ 526 h 526"/>
                <a:gd name="T6" fmla="*/ 4418 w 4418"/>
                <a:gd name="T7" fmla="*/ 270 h 526"/>
                <a:gd name="T8" fmla="*/ 4418 w 4418"/>
                <a:gd name="T9" fmla="*/ 256 h 526"/>
                <a:gd name="T10" fmla="*/ 4162 w 4418"/>
                <a:gd name="T11" fmla="*/ 0 h 526"/>
                <a:gd name="T12" fmla="*/ 0 w 4418"/>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4418" h="526">
                  <a:moveTo>
                    <a:pt x="0" y="0"/>
                  </a:moveTo>
                  <a:cubicBezTo>
                    <a:pt x="0" y="526"/>
                    <a:pt x="0" y="526"/>
                    <a:pt x="0" y="526"/>
                  </a:cubicBezTo>
                  <a:cubicBezTo>
                    <a:pt x="4162" y="526"/>
                    <a:pt x="4162" y="526"/>
                    <a:pt x="4162" y="526"/>
                  </a:cubicBezTo>
                  <a:cubicBezTo>
                    <a:pt x="4162" y="526"/>
                    <a:pt x="4418" y="526"/>
                    <a:pt x="4418" y="270"/>
                  </a:cubicBezTo>
                  <a:cubicBezTo>
                    <a:pt x="4418" y="256"/>
                    <a:pt x="4418" y="256"/>
                    <a:pt x="4418" y="256"/>
                  </a:cubicBezTo>
                  <a:cubicBezTo>
                    <a:pt x="4418" y="256"/>
                    <a:pt x="4418" y="0"/>
                    <a:pt x="4162" y="0"/>
                  </a:cubicBezTo>
                  <a:lnTo>
                    <a:pt x="0" y="0"/>
                  </a:lnTo>
                  <a:close/>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2" name="Freeform 42">
              <a:extLst>
                <a:ext uri="{FF2B5EF4-FFF2-40B4-BE49-F238E27FC236}">
                  <a16:creationId xmlns:a16="http://schemas.microsoft.com/office/drawing/2014/main" id="{4A654698-B04D-4EC4-993A-1470CADFE5F8}"/>
                </a:ext>
              </a:extLst>
            </p:cNvPr>
            <p:cNvSpPr>
              <a:spLocks/>
            </p:cNvSpPr>
            <p:nvPr userDrawn="1"/>
          </p:nvSpPr>
          <p:spPr bwMode="auto">
            <a:xfrm>
              <a:off x="15387638" y="6046788"/>
              <a:ext cx="304800" cy="368300"/>
            </a:xfrm>
            <a:custGeom>
              <a:avLst/>
              <a:gdLst>
                <a:gd name="T0" fmla="*/ 0 w 192"/>
                <a:gd name="T1" fmla="*/ 232 h 232"/>
                <a:gd name="T2" fmla="*/ 0 w 192"/>
                <a:gd name="T3" fmla="*/ 0 h 232"/>
                <a:gd name="T4" fmla="*/ 43 w 192"/>
                <a:gd name="T5" fmla="*/ 0 h 232"/>
                <a:gd name="T6" fmla="*/ 43 w 192"/>
                <a:gd name="T7" fmla="*/ 105 h 232"/>
                <a:gd name="T8" fmla="*/ 44 w 192"/>
                <a:gd name="T9" fmla="*/ 105 h 232"/>
                <a:gd name="T10" fmla="*/ 131 w 192"/>
                <a:gd name="T11" fmla="*/ 0 h 232"/>
                <a:gd name="T12" fmla="*/ 184 w 192"/>
                <a:gd name="T13" fmla="*/ 0 h 232"/>
                <a:gd name="T14" fmla="*/ 87 w 192"/>
                <a:gd name="T15" fmla="*/ 115 h 232"/>
                <a:gd name="T16" fmla="*/ 192 w 192"/>
                <a:gd name="T17" fmla="*/ 232 h 232"/>
                <a:gd name="T18" fmla="*/ 138 w 192"/>
                <a:gd name="T19" fmla="*/ 232 h 232"/>
                <a:gd name="T20" fmla="*/ 44 w 192"/>
                <a:gd name="T21" fmla="*/ 127 h 232"/>
                <a:gd name="T22" fmla="*/ 43 w 192"/>
                <a:gd name="T23" fmla="*/ 127 h 232"/>
                <a:gd name="T24" fmla="*/ 43 w 192"/>
                <a:gd name="T25" fmla="*/ 232 h 232"/>
                <a:gd name="T26" fmla="*/ 0 w 192"/>
                <a:gd name="T2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32">
                  <a:moveTo>
                    <a:pt x="0" y="232"/>
                  </a:moveTo>
                  <a:lnTo>
                    <a:pt x="0" y="0"/>
                  </a:lnTo>
                  <a:lnTo>
                    <a:pt x="43" y="0"/>
                  </a:lnTo>
                  <a:lnTo>
                    <a:pt x="43" y="105"/>
                  </a:lnTo>
                  <a:lnTo>
                    <a:pt x="44" y="105"/>
                  </a:lnTo>
                  <a:lnTo>
                    <a:pt x="131" y="0"/>
                  </a:lnTo>
                  <a:lnTo>
                    <a:pt x="184" y="0"/>
                  </a:lnTo>
                  <a:lnTo>
                    <a:pt x="87" y="115"/>
                  </a:lnTo>
                  <a:lnTo>
                    <a:pt x="192" y="232"/>
                  </a:lnTo>
                  <a:lnTo>
                    <a:pt x="138" y="232"/>
                  </a:lnTo>
                  <a:lnTo>
                    <a:pt x="44" y="127"/>
                  </a:lnTo>
                  <a:lnTo>
                    <a:pt x="43" y="127"/>
                  </a:lnTo>
                  <a:lnTo>
                    <a:pt x="43" y="232"/>
                  </a:lnTo>
                  <a:lnTo>
                    <a:pt x="0"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3" name="Freeform 43">
              <a:extLst>
                <a:ext uri="{FF2B5EF4-FFF2-40B4-BE49-F238E27FC236}">
                  <a16:creationId xmlns:a16="http://schemas.microsoft.com/office/drawing/2014/main" id="{795A0A30-27AA-493C-B503-317BF2DACC78}"/>
                </a:ext>
              </a:extLst>
            </p:cNvPr>
            <p:cNvSpPr>
              <a:spLocks noEditPoints="1"/>
            </p:cNvSpPr>
            <p:nvPr userDrawn="1"/>
          </p:nvSpPr>
          <p:spPr bwMode="auto">
            <a:xfrm>
              <a:off x="15695613" y="6046788"/>
              <a:ext cx="355600"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4" name="Freeform 44">
              <a:extLst>
                <a:ext uri="{FF2B5EF4-FFF2-40B4-BE49-F238E27FC236}">
                  <a16:creationId xmlns:a16="http://schemas.microsoft.com/office/drawing/2014/main" id="{B47DCCBE-06CD-4A78-AB49-273BAFDB2A30}"/>
                </a:ext>
              </a:extLst>
            </p:cNvPr>
            <p:cNvSpPr>
              <a:spLocks noEditPoints="1"/>
            </p:cNvSpPr>
            <p:nvPr userDrawn="1"/>
          </p:nvSpPr>
          <p:spPr bwMode="auto">
            <a:xfrm>
              <a:off x="16090901" y="6046788"/>
              <a:ext cx="295275" cy="368300"/>
            </a:xfrm>
            <a:custGeom>
              <a:avLst/>
              <a:gdLst>
                <a:gd name="T0" fmla="*/ 234 w 253"/>
                <a:gd name="T1" fmla="*/ 95 h 316"/>
                <a:gd name="T2" fmla="*/ 216 w 253"/>
                <a:gd name="T3" fmla="*/ 151 h 316"/>
                <a:gd name="T4" fmla="*/ 159 w 253"/>
                <a:gd name="T5" fmla="*/ 185 h 316"/>
                <a:gd name="T6" fmla="*/ 159 w 253"/>
                <a:gd name="T7" fmla="*/ 186 h 316"/>
                <a:gd name="T8" fmla="*/ 253 w 253"/>
                <a:gd name="T9" fmla="*/ 316 h 316"/>
                <a:gd name="T10" fmla="*/ 184 w 253"/>
                <a:gd name="T11" fmla="*/ 316 h 316"/>
                <a:gd name="T12" fmla="*/ 97 w 253"/>
                <a:gd name="T13" fmla="*/ 194 h 316"/>
                <a:gd name="T14" fmla="*/ 58 w 253"/>
                <a:gd name="T15" fmla="*/ 194 h 316"/>
                <a:gd name="T16" fmla="*/ 58 w 253"/>
                <a:gd name="T17" fmla="*/ 316 h 316"/>
                <a:gd name="T18" fmla="*/ 0 w 253"/>
                <a:gd name="T19" fmla="*/ 316 h 316"/>
                <a:gd name="T20" fmla="*/ 0 w 253"/>
                <a:gd name="T21" fmla="*/ 0 h 316"/>
                <a:gd name="T22" fmla="*/ 96 w 253"/>
                <a:gd name="T23" fmla="*/ 0 h 316"/>
                <a:gd name="T24" fmla="*/ 140 w 253"/>
                <a:gd name="T25" fmla="*/ 3 h 316"/>
                <a:gd name="T26" fmla="*/ 176 w 253"/>
                <a:gd name="T27" fmla="*/ 11 h 316"/>
                <a:gd name="T28" fmla="*/ 219 w 253"/>
                <a:gd name="T29" fmla="*/ 42 h 316"/>
                <a:gd name="T30" fmla="*/ 234 w 253"/>
                <a:gd name="T31" fmla="*/ 95 h 316"/>
                <a:gd name="T32" fmla="*/ 86 w 253"/>
                <a:gd name="T33" fmla="*/ 145 h 316"/>
                <a:gd name="T34" fmla="*/ 120 w 253"/>
                <a:gd name="T35" fmla="*/ 144 h 316"/>
                <a:gd name="T36" fmla="*/ 143 w 253"/>
                <a:gd name="T37" fmla="*/ 138 h 316"/>
                <a:gd name="T38" fmla="*/ 168 w 253"/>
                <a:gd name="T39" fmla="*/ 120 h 316"/>
                <a:gd name="T40" fmla="*/ 174 w 253"/>
                <a:gd name="T41" fmla="*/ 94 h 316"/>
                <a:gd name="T42" fmla="*/ 169 w 253"/>
                <a:gd name="T43" fmla="*/ 71 h 316"/>
                <a:gd name="T44" fmla="*/ 151 w 253"/>
                <a:gd name="T45" fmla="*/ 56 h 316"/>
                <a:gd name="T46" fmla="*/ 130 w 253"/>
                <a:gd name="T47" fmla="*/ 50 h 316"/>
                <a:gd name="T48" fmla="*/ 99 w 253"/>
                <a:gd name="T49" fmla="*/ 48 h 316"/>
                <a:gd name="T50" fmla="*/ 58 w 253"/>
                <a:gd name="T51" fmla="*/ 48 h 316"/>
                <a:gd name="T52" fmla="*/ 58 w 253"/>
                <a:gd name="T53" fmla="*/ 145 h 316"/>
                <a:gd name="T54" fmla="*/ 86 w 253"/>
                <a:gd name="T55" fmla="*/ 1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316">
                  <a:moveTo>
                    <a:pt x="234" y="95"/>
                  </a:moveTo>
                  <a:cubicBezTo>
                    <a:pt x="234" y="117"/>
                    <a:pt x="228" y="136"/>
                    <a:pt x="216" y="151"/>
                  </a:cubicBezTo>
                  <a:cubicBezTo>
                    <a:pt x="203" y="167"/>
                    <a:pt x="184" y="178"/>
                    <a:pt x="159" y="185"/>
                  </a:cubicBezTo>
                  <a:cubicBezTo>
                    <a:pt x="159" y="186"/>
                    <a:pt x="159" y="186"/>
                    <a:pt x="159" y="186"/>
                  </a:cubicBezTo>
                  <a:cubicBezTo>
                    <a:pt x="253" y="316"/>
                    <a:pt x="253" y="316"/>
                    <a:pt x="253" y="316"/>
                  </a:cubicBezTo>
                  <a:cubicBezTo>
                    <a:pt x="184" y="316"/>
                    <a:pt x="184" y="316"/>
                    <a:pt x="184" y="316"/>
                  </a:cubicBezTo>
                  <a:cubicBezTo>
                    <a:pt x="97" y="194"/>
                    <a:pt x="97" y="194"/>
                    <a:pt x="97" y="194"/>
                  </a:cubicBezTo>
                  <a:cubicBezTo>
                    <a:pt x="58" y="194"/>
                    <a:pt x="58" y="194"/>
                    <a:pt x="58" y="194"/>
                  </a:cubicBezTo>
                  <a:cubicBezTo>
                    <a:pt x="58" y="316"/>
                    <a:pt x="58" y="316"/>
                    <a:pt x="58" y="316"/>
                  </a:cubicBezTo>
                  <a:cubicBezTo>
                    <a:pt x="0" y="316"/>
                    <a:pt x="0" y="316"/>
                    <a:pt x="0" y="316"/>
                  </a:cubicBezTo>
                  <a:cubicBezTo>
                    <a:pt x="0" y="0"/>
                    <a:pt x="0" y="0"/>
                    <a:pt x="0" y="0"/>
                  </a:cubicBezTo>
                  <a:cubicBezTo>
                    <a:pt x="96" y="0"/>
                    <a:pt x="96" y="0"/>
                    <a:pt x="96" y="0"/>
                  </a:cubicBezTo>
                  <a:cubicBezTo>
                    <a:pt x="112" y="0"/>
                    <a:pt x="127" y="1"/>
                    <a:pt x="140" y="3"/>
                  </a:cubicBezTo>
                  <a:cubicBezTo>
                    <a:pt x="154" y="5"/>
                    <a:pt x="166" y="7"/>
                    <a:pt x="176" y="11"/>
                  </a:cubicBezTo>
                  <a:cubicBezTo>
                    <a:pt x="194" y="18"/>
                    <a:pt x="209" y="28"/>
                    <a:pt x="219" y="42"/>
                  </a:cubicBezTo>
                  <a:cubicBezTo>
                    <a:pt x="229" y="56"/>
                    <a:pt x="234" y="74"/>
                    <a:pt x="234" y="95"/>
                  </a:cubicBezTo>
                  <a:close/>
                  <a:moveTo>
                    <a:pt x="86" y="145"/>
                  </a:moveTo>
                  <a:cubicBezTo>
                    <a:pt x="100" y="145"/>
                    <a:pt x="111" y="145"/>
                    <a:pt x="120" y="144"/>
                  </a:cubicBezTo>
                  <a:cubicBezTo>
                    <a:pt x="129" y="142"/>
                    <a:pt x="137" y="141"/>
                    <a:pt x="143" y="138"/>
                  </a:cubicBezTo>
                  <a:cubicBezTo>
                    <a:pt x="155" y="134"/>
                    <a:pt x="163" y="128"/>
                    <a:pt x="168" y="120"/>
                  </a:cubicBezTo>
                  <a:cubicBezTo>
                    <a:pt x="172" y="113"/>
                    <a:pt x="174" y="104"/>
                    <a:pt x="174" y="94"/>
                  </a:cubicBezTo>
                  <a:cubicBezTo>
                    <a:pt x="174" y="85"/>
                    <a:pt x="173" y="78"/>
                    <a:pt x="169" y="71"/>
                  </a:cubicBezTo>
                  <a:cubicBezTo>
                    <a:pt x="165" y="65"/>
                    <a:pt x="159" y="60"/>
                    <a:pt x="151" y="56"/>
                  </a:cubicBezTo>
                  <a:cubicBezTo>
                    <a:pt x="145" y="53"/>
                    <a:pt x="138" y="51"/>
                    <a:pt x="130" y="50"/>
                  </a:cubicBezTo>
                  <a:cubicBezTo>
                    <a:pt x="122" y="49"/>
                    <a:pt x="111" y="48"/>
                    <a:pt x="99" y="48"/>
                  </a:cubicBezTo>
                  <a:cubicBezTo>
                    <a:pt x="58" y="48"/>
                    <a:pt x="58" y="48"/>
                    <a:pt x="58" y="48"/>
                  </a:cubicBezTo>
                  <a:cubicBezTo>
                    <a:pt x="58" y="145"/>
                    <a:pt x="58" y="145"/>
                    <a:pt x="58" y="145"/>
                  </a:cubicBezTo>
                  <a:lnTo>
                    <a:pt x="86"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5" name="Freeform 45">
              <a:extLst>
                <a:ext uri="{FF2B5EF4-FFF2-40B4-BE49-F238E27FC236}">
                  <a16:creationId xmlns:a16="http://schemas.microsoft.com/office/drawing/2014/main" id="{FC799B1B-A80D-42F5-BB0A-FB4EBBCDEF3F}"/>
                </a:ext>
              </a:extLst>
            </p:cNvPr>
            <p:cNvSpPr>
              <a:spLocks/>
            </p:cNvSpPr>
            <p:nvPr userDrawn="1"/>
          </p:nvSpPr>
          <p:spPr bwMode="auto">
            <a:xfrm>
              <a:off x="16395701" y="6046788"/>
              <a:ext cx="306388" cy="368300"/>
            </a:xfrm>
            <a:custGeom>
              <a:avLst/>
              <a:gdLst>
                <a:gd name="T0" fmla="*/ 118 w 193"/>
                <a:gd name="T1" fmla="*/ 232 h 232"/>
                <a:gd name="T2" fmla="*/ 75 w 193"/>
                <a:gd name="T3" fmla="*/ 232 h 232"/>
                <a:gd name="T4" fmla="*/ 75 w 193"/>
                <a:gd name="T5" fmla="*/ 35 h 232"/>
                <a:gd name="T6" fmla="*/ 0 w 193"/>
                <a:gd name="T7" fmla="*/ 35 h 232"/>
                <a:gd name="T8" fmla="*/ 0 w 193"/>
                <a:gd name="T9" fmla="*/ 0 h 232"/>
                <a:gd name="T10" fmla="*/ 193 w 193"/>
                <a:gd name="T11" fmla="*/ 0 h 232"/>
                <a:gd name="T12" fmla="*/ 193 w 193"/>
                <a:gd name="T13" fmla="*/ 35 h 232"/>
                <a:gd name="T14" fmla="*/ 118 w 193"/>
                <a:gd name="T15" fmla="*/ 35 h 232"/>
                <a:gd name="T16" fmla="*/ 118 w 193"/>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32">
                  <a:moveTo>
                    <a:pt x="118" y="232"/>
                  </a:moveTo>
                  <a:lnTo>
                    <a:pt x="75" y="232"/>
                  </a:lnTo>
                  <a:lnTo>
                    <a:pt x="75" y="35"/>
                  </a:lnTo>
                  <a:lnTo>
                    <a:pt x="0" y="35"/>
                  </a:lnTo>
                  <a:lnTo>
                    <a:pt x="0" y="0"/>
                  </a:lnTo>
                  <a:lnTo>
                    <a:pt x="193" y="0"/>
                  </a:lnTo>
                  <a:lnTo>
                    <a:pt x="193" y="35"/>
                  </a:lnTo>
                  <a:lnTo>
                    <a:pt x="118" y="35"/>
                  </a:lnTo>
                  <a:lnTo>
                    <a:pt x="118"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6" name="Freeform 46">
              <a:extLst>
                <a:ext uri="{FF2B5EF4-FFF2-40B4-BE49-F238E27FC236}">
                  <a16:creationId xmlns:a16="http://schemas.microsoft.com/office/drawing/2014/main" id="{45B036D6-B05E-4210-8353-0E4C577842D2}"/>
                </a:ext>
              </a:extLst>
            </p:cNvPr>
            <p:cNvSpPr>
              <a:spLocks/>
            </p:cNvSpPr>
            <p:nvPr userDrawn="1"/>
          </p:nvSpPr>
          <p:spPr bwMode="auto">
            <a:xfrm>
              <a:off x="16741776" y="6046788"/>
              <a:ext cx="239713" cy="368300"/>
            </a:xfrm>
            <a:custGeom>
              <a:avLst/>
              <a:gdLst>
                <a:gd name="T0" fmla="*/ 42 w 151"/>
                <a:gd name="T1" fmla="*/ 0 h 232"/>
                <a:gd name="T2" fmla="*/ 42 w 151"/>
                <a:gd name="T3" fmla="*/ 196 h 232"/>
                <a:gd name="T4" fmla="*/ 151 w 151"/>
                <a:gd name="T5" fmla="*/ 196 h 232"/>
                <a:gd name="T6" fmla="*/ 151 w 151"/>
                <a:gd name="T7" fmla="*/ 232 h 232"/>
                <a:gd name="T8" fmla="*/ 0 w 151"/>
                <a:gd name="T9" fmla="*/ 232 h 232"/>
                <a:gd name="T10" fmla="*/ 0 w 151"/>
                <a:gd name="T11" fmla="*/ 0 h 232"/>
                <a:gd name="T12" fmla="*/ 42 w 151"/>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1" h="232">
                  <a:moveTo>
                    <a:pt x="42" y="0"/>
                  </a:moveTo>
                  <a:lnTo>
                    <a:pt x="42" y="196"/>
                  </a:lnTo>
                  <a:lnTo>
                    <a:pt x="151" y="196"/>
                  </a:lnTo>
                  <a:lnTo>
                    <a:pt x="151" y="232"/>
                  </a:lnTo>
                  <a:lnTo>
                    <a:pt x="0" y="232"/>
                  </a:lnTo>
                  <a:lnTo>
                    <a:pt x="0"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7" name="Freeform 47">
              <a:extLst>
                <a:ext uri="{FF2B5EF4-FFF2-40B4-BE49-F238E27FC236}">
                  <a16:creationId xmlns:a16="http://schemas.microsoft.com/office/drawing/2014/main" id="{36E9DEC0-579E-4164-B35C-7B1B62092CD9}"/>
                </a:ext>
              </a:extLst>
            </p:cNvPr>
            <p:cNvSpPr>
              <a:spLocks noEditPoints="1"/>
            </p:cNvSpPr>
            <p:nvPr userDrawn="1"/>
          </p:nvSpPr>
          <p:spPr bwMode="auto">
            <a:xfrm>
              <a:off x="16995776" y="5954713"/>
              <a:ext cx="354013" cy="460375"/>
            </a:xfrm>
            <a:custGeom>
              <a:avLst/>
              <a:gdLst>
                <a:gd name="T0" fmla="*/ 212 w 304"/>
                <a:gd name="T1" fmla="*/ 315 h 395"/>
                <a:gd name="T2" fmla="*/ 93 w 304"/>
                <a:gd name="T3" fmla="*/ 315 h 395"/>
                <a:gd name="T4" fmla="*/ 62 w 304"/>
                <a:gd name="T5" fmla="*/ 395 h 395"/>
                <a:gd name="T6" fmla="*/ 0 w 304"/>
                <a:gd name="T7" fmla="*/ 395 h 395"/>
                <a:gd name="T8" fmla="*/ 126 w 304"/>
                <a:gd name="T9" fmla="*/ 79 h 395"/>
                <a:gd name="T10" fmla="*/ 179 w 304"/>
                <a:gd name="T11" fmla="*/ 79 h 395"/>
                <a:gd name="T12" fmla="*/ 304 w 304"/>
                <a:gd name="T13" fmla="*/ 395 h 395"/>
                <a:gd name="T14" fmla="*/ 243 w 304"/>
                <a:gd name="T15" fmla="*/ 395 h 395"/>
                <a:gd name="T16" fmla="*/ 212 w 304"/>
                <a:gd name="T17" fmla="*/ 315 h 395"/>
                <a:gd name="T18" fmla="*/ 77 w 304"/>
                <a:gd name="T19" fmla="*/ 0 h 395"/>
                <a:gd name="T20" fmla="*/ 130 w 304"/>
                <a:gd name="T21" fmla="*/ 0 h 395"/>
                <a:gd name="T22" fmla="*/ 130 w 304"/>
                <a:gd name="T23" fmla="*/ 53 h 395"/>
                <a:gd name="T24" fmla="*/ 77 w 304"/>
                <a:gd name="T25" fmla="*/ 53 h 395"/>
                <a:gd name="T26" fmla="*/ 77 w 304"/>
                <a:gd name="T27" fmla="*/ 0 h 395"/>
                <a:gd name="T28" fmla="*/ 152 w 304"/>
                <a:gd name="T29" fmla="*/ 155 h 395"/>
                <a:gd name="T30" fmla="*/ 122 w 304"/>
                <a:gd name="T31" fmla="*/ 238 h 395"/>
                <a:gd name="T32" fmla="*/ 112 w 304"/>
                <a:gd name="T33" fmla="*/ 266 h 395"/>
                <a:gd name="T34" fmla="*/ 193 w 304"/>
                <a:gd name="T35" fmla="*/ 266 h 395"/>
                <a:gd name="T36" fmla="*/ 182 w 304"/>
                <a:gd name="T37" fmla="*/ 238 h 395"/>
                <a:gd name="T38" fmla="*/ 153 w 304"/>
                <a:gd name="T39" fmla="*/ 155 h 395"/>
                <a:gd name="T40" fmla="*/ 152 w 304"/>
                <a:gd name="T41" fmla="*/ 155 h 395"/>
                <a:gd name="T42" fmla="*/ 174 w 304"/>
                <a:gd name="T43" fmla="*/ 0 h 395"/>
                <a:gd name="T44" fmla="*/ 227 w 304"/>
                <a:gd name="T45" fmla="*/ 0 h 395"/>
                <a:gd name="T46" fmla="*/ 227 w 304"/>
                <a:gd name="T47" fmla="*/ 53 h 395"/>
                <a:gd name="T48" fmla="*/ 174 w 304"/>
                <a:gd name="T49" fmla="*/ 53 h 395"/>
                <a:gd name="T50" fmla="*/ 174 w 304"/>
                <a:gd name="T5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4" h="395">
                  <a:moveTo>
                    <a:pt x="212" y="315"/>
                  </a:moveTo>
                  <a:cubicBezTo>
                    <a:pt x="93" y="315"/>
                    <a:pt x="93" y="315"/>
                    <a:pt x="93" y="315"/>
                  </a:cubicBezTo>
                  <a:cubicBezTo>
                    <a:pt x="62" y="395"/>
                    <a:pt x="62" y="395"/>
                    <a:pt x="62" y="395"/>
                  </a:cubicBezTo>
                  <a:cubicBezTo>
                    <a:pt x="0" y="395"/>
                    <a:pt x="0" y="395"/>
                    <a:pt x="0" y="395"/>
                  </a:cubicBezTo>
                  <a:cubicBezTo>
                    <a:pt x="126" y="79"/>
                    <a:pt x="126" y="79"/>
                    <a:pt x="126" y="79"/>
                  </a:cubicBezTo>
                  <a:cubicBezTo>
                    <a:pt x="179" y="79"/>
                    <a:pt x="179" y="79"/>
                    <a:pt x="179" y="79"/>
                  </a:cubicBezTo>
                  <a:cubicBezTo>
                    <a:pt x="304" y="395"/>
                    <a:pt x="304" y="395"/>
                    <a:pt x="304" y="395"/>
                  </a:cubicBezTo>
                  <a:cubicBezTo>
                    <a:pt x="243" y="395"/>
                    <a:pt x="243" y="395"/>
                    <a:pt x="243" y="395"/>
                  </a:cubicBezTo>
                  <a:lnTo>
                    <a:pt x="212" y="315"/>
                  </a:lnTo>
                  <a:close/>
                  <a:moveTo>
                    <a:pt x="77" y="0"/>
                  </a:moveTo>
                  <a:cubicBezTo>
                    <a:pt x="130" y="0"/>
                    <a:pt x="130" y="0"/>
                    <a:pt x="130" y="0"/>
                  </a:cubicBezTo>
                  <a:cubicBezTo>
                    <a:pt x="130" y="53"/>
                    <a:pt x="130" y="53"/>
                    <a:pt x="130" y="53"/>
                  </a:cubicBezTo>
                  <a:cubicBezTo>
                    <a:pt x="77" y="53"/>
                    <a:pt x="77" y="53"/>
                    <a:pt x="77" y="53"/>
                  </a:cubicBezTo>
                  <a:lnTo>
                    <a:pt x="77" y="0"/>
                  </a:lnTo>
                  <a:close/>
                  <a:moveTo>
                    <a:pt x="152" y="155"/>
                  </a:moveTo>
                  <a:cubicBezTo>
                    <a:pt x="141" y="188"/>
                    <a:pt x="131" y="216"/>
                    <a:pt x="122" y="238"/>
                  </a:cubicBezTo>
                  <a:cubicBezTo>
                    <a:pt x="112" y="266"/>
                    <a:pt x="112" y="266"/>
                    <a:pt x="112" y="266"/>
                  </a:cubicBezTo>
                  <a:cubicBezTo>
                    <a:pt x="193" y="266"/>
                    <a:pt x="193" y="266"/>
                    <a:pt x="193" y="266"/>
                  </a:cubicBezTo>
                  <a:cubicBezTo>
                    <a:pt x="182" y="238"/>
                    <a:pt x="182" y="238"/>
                    <a:pt x="182" y="238"/>
                  </a:cubicBezTo>
                  <a:cubicBezTo>
                    <a:pt x="174" y="216"/>
                    <a:pt x="164" y="188"/>
                    <a:pt x="153" y="155"/>
                  </a:cubicBezTo>
                  <a:lnTo>
                    <a:pt x="152" y="155"/>
                  </a:lnTo>
                  <a:close/>
                  <a:moveTo>
                    <a:pt x="174" y="0"/>
                  </a:moveTo>
                  <a:cubicBezTo>
                    <a:pt x="227" y="0"/>
                    <a:pt x="227" y="0"/>
                    <a:pt x="227" y="0"/>
                  </a:cubicBezTo>
                  <a:cubicBezTo>
                    <a:pt x="227" y="53"/>
                    <a:pt x="227" y="53"/>
                    <a:pt x="227" y="53"/>
                  </a:cubicBezTo>
                  <a:cubicBezTo>
                    <a:pt x="174" y="53"/>
                    <a:pt x="174" y="53"/>
                    <a:pt x="174" y="53"/>
                  </a:cubicBezTo>
                  <a:lnTo>
                    <a:pt x="1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8" name="Freeform 48">
              <a:extLst>
                <a:ext uri="{FF2B5EF4-FFF2-40B4-BE49-F238E27FC236}">
                  <a16:creationId xmlns:a16="http://schemas.microsoft.com/office/drawing/2014/main" id="{A5D376BE-072A-4BE4-AB1C-A066305AFBCF}"/>
                </a:ext>
              </a:extLst>
            </p:cNvPr>
            <p:cNvSpPr>
              <a:spLocks/>
            </p:cNvSpPr>
            <p:nvPr userDrawn="1"/>
          </p:nvSpPr>
          <p:spPr bwMode="auto">
            <a:xfrm>
              <a:off x="17368838" y="6038851"/>
              <a:ext cx="312738" cy="382588"/>
            </a:xfrm>
            <a:custGeom>
              <a:avLst/>
              <a:gdLst>
                <a:gd name="T0" fmla="*/ 211 w 268"/>
                <a:gd name="T1" fmla="*/ 201 h 328"/>
                <a:gd name="T2" fmla="*/ 140 w 268"/>
                <a:gd name="T3" fmla="*/ 201 h 328"/>
                <a:gd name="T4" fmla="*/ 140 w 268"/>
                <a:gd name="T5" fmla="*/ 153 h 328"/>
                <a:gd name="T6" fmla="*/ 268 w 268"/>
                <a:gd name="T7" fmla="*/ 153 h 328"/>
                <a:gd name="T8" fmla="*/ 268 w 268"/>
                <a:gd name="T9" fmla="*/ 313 h 328"/>
                <a:gd name="T10" fmla="*/ 250 w 268"/>
                <a:gd name="T11" fmla="*/ 318 h 328"/>
                <a:gd name="T12" fmla="*/ 226 w 268"/>
                <a:gd name="T13" fmla="*/ 323 h 328"/>
                <a:gd name="T14" fmla="*/ 198 w 268"/>
                <a:gd name="T15" fmla="*/ 327 h 328"/>
                <a:gd name="T16" fmla="*/ 169 w 268"/>
                <a:gd name="T17" fmla="*/ 328 h 328"/>
                <a:gd name="T18" fmla="*/ 95 w 268"/>
                <a:gd name="T19" fmla="*/ 317 h 328"/>
                <a:gd name="T20" fmla="*/ 42 w 268"/>
                <a:gd name="T21" fmla="*/ 284 h 328"/>
                <a:gd name="T22" fmla="*/ 10 w 268"/>
                <a:gd name="T23" fmla="*/ 235 h 328"/>
                <a:gd name="T24" fmla="*/ 0 w 268"/>
                <a:gd name="T25" fmla="*/ 171 h 328"/>
                <a:gd name="T26" fmla="*/ 5 w 268"/>
                <a:gd name="T27" fmla="*/ 125 h 328"/>
                <a:gd name="T28" fmla="*/ 22 w 268"/>
                <a:gd name="T29" fmla="*/ 83 h 328"/>
                <a:gd name="T30" fmla="*/ 48 w 268"/>
                <a:gd name="T31" fmla="*/ 49 h 328"/>
                <a:gd name="T32" fmla="*/ 83 w 268"/>
                <a:gd name="T33" fmla="*/ 23 h 328"/>
                <a:gd name="T34" fmla="*/ 126 w 268"/>
                <a:gd name="T35" fmla="*/ 6 h 328"/>
                <a:gd name="T36" fmla="*/ 176 w 268"/>
                <a:gd name="T37" fmla="*/ 0 h 328"/>
                <a:gd name="T38" fmla="*/ 222 w 268"/>
                <a:gd name="T39" fmla="*/ 4 h 328"/>
                <a:gd name="T40" fmla="*/ 257 w 268"/>
                <a:gd name="T41" fmla="*/ 12 h 328"/>
                <a:gd name="T42" fmla="*/ 257 w 268"/>
                <a:gd name="T43" fmla="*/ 61 h 328"/>
                <a:gd name="T44" fmla="*/ 220 w 268"/>
                <a:gd name="T45" fmla="*/ 52 h 328"/>
                <a:gd name="T46" fmla="*/ 182 w 268"/>
                <a:gd name="T47" fmla="*/ 49 h 328"/>
                <a:gd name="T48" fmla="*/ 134 w 268"/>
                <a:gd name="T49" fmla="*/ 57 h 328"/>
                <a:gd name="T50" fmla="*/ 95 w 268"/>
                <a:gd name="T51" fmla="*/ 79 h 328"/>
                <a:gd name="T52" fmla="*/ 69 w 268"/>
                <a:gd name="T53" fmla="*/ 116 h 328"/>
                <a:gd name="T54" fmla="*/ 59 w 268"/>
                <a:gd name="T55" fmla="*/ 167 h 328"/>
                <a:gd name="T56" fmla="*/ 89 w 268"/>
                <a:gd name="T57" fmla="*/ 251 h 328"/>
                <a:gd name="T58" fmla="*/ 171 w 268"/>
                <a:gd name="T59" fmla="*/ 279 h 328"/>
                <a:gd name="T60" fmla="*/ 192 w 268"/>
                <a:gd name="T61" fmla="*/ 278 h 328"/>
                <a:gd name="T62" fmla="*/ 211 w 268"/>
                <a:gd name="T63" fmla="*/ 275 h 328"/>
                <a:gd name="T64" fmla="*/ 211 w 268"/>
                <a:gd name="T65" fmla="*/ 20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8" h="328">
                  <a:moveTo>
                    <a:pt x="211" y="201"/>
                  </a:moveTo>
                  <a:cubicBezTo>
                    <a:pt x="140" y="201"/>
                    <a:pt x="140" y="201"/>
                    <a:pt x="140" y="201"/>
                  </a:cubicBezTo>
                  <a:cubicBezTo>
                    <a:pt x="140" y="153"/>
                    <a:pt x="140" y="153"/>
                    <a:pt x="140" y="153"/>
                  </a:cubicBezTo>
                  <a:cubicBezTo>
                    <a:pt x="268" y="153"/>
                    <a:pt x="268" y="153"/>
                    <a:pt x="268" y="153"/>
                  </a:cubicBezTo>
                  <a:cubicBezTo>
                    <a:pt x="268" y="313"/>
                    <a:pt x="268" y="313"/>
                    <a:pt x="268" y="313"/>
                  </a:cubicBezTo>
                  <a:cubicBezTo>
                    <a:pt x="264" y="314"/>
                    <a:pt x="258" y="316"/>
                    <a:pt x="250" y="318"/>
                  </a:cubicBezTo>
                  <a:cubicBezTo>
                    <a:pt x="243" y="320"/>
                    <a:pt x="235" y="322"/>
                    <a:pt x="226" y="323"/>
                  </a:cubicBezTo>
                  <a:cubicBezTo>
                    <a:pt x="217" y="325"/>
                    <a:pt x="207" y="326"/>
                    <a:pt x="198" y="327"/>
                  </a:cubicBezTo>
                  <a:cubicBezTo>
                    <a:pt x="188" y="328"/>
                    <a:pt x="179" y="328"/>
                    <a:pt x="169" y="328"/>
                  </a:cubicBezTo>
                  <a:cubicBezTo>
                    <a:pt x="141" y="328"/>
                    <a:pt x="116" y="324"/>
                    <a:pt x="95" y="317"/>
                  </a:cubicBezTo>
                  <a:cubicBezTo>
                    <a:pt x="74" y="309"/>
                    <a:pt x="56" y="298"/>
                    <a:pt x="42" y="284"/>
                  </a:cubicBezTo>
                  <a:cubicBezTo>
                    <a:pt x="28" y="271"/>
                    <a:pt x="17" y="254"/>
                    <a:pt x="10" y="235"/>
                  </a:cubicBezTo>
                  <a:cubicBezTo>
                    <a:pt x="3" y="216"/>
                    <a:pt x="0" y="195"/>
                    <a:pt x="0" y="171"/>
                  </a:cubicBezTo>
                  <a:cubicBezTo>
                    <a:pt x="0" y="155"/>
                    <a:pt x="2" y="139"/>
                    <a:pt x="5" y="125"/>
                  </a:cubicBezTo>
                  <a:cubicBezTo>
                    <a:pt x="9" y="110"/>
                    <a:pt x="14" y="96"/>
                    <a:pt x="22" y="83"/>
                  </a:cubicBezTo>
                  <a:cubicBezTo>
                    <a:pt x="29" y="70"/>
                    <a:pt x="37" y="59"/>
                    <a:pt x="48" y="49"/>
                  </a:cubicBezTo>
                  <a:cubicBezTo>
                    <a:pt x="58" y="39"/>
                    <a:pt x="70" y="30"/>
                    <a:pt x="83" y="23"/>
                  </a:cubicBezTo>
                  <a:cubicBezTo>
                    <a:pt x="96" y="15"/>
                    <a:pt x="110" y="10"/>
                    <a:pt x="126" y="6"/>
                  </a:cubicBezTo>
                  <a:cubicBezTo>
                    <a:pt x="142" y="2"/>
                    <a:pt x="159" y="0"/>
                    <a:pt x="176" y="0"/>
                  </a:cubicBezTo>
                  <a:cubicBezTo>
                    <a:pt x="192" y="0"/>
                    <a:pt x="208" y="1"/>
                    <a:pt x="222" y="4"/>
                  </a:cubicBezTo>
                  <a:cubicBezTo>
                    <a:pt x="236" y="6"/>
                    <a:pt x="248" y="9"/>
                    <a:pt x="257" y="12"/>
                  </a:cubicBezTo>
                  <a:cubicBezTo>
                    <a:pt x="257" y="61"/>
                    <a:pt x="257" y="61"/>
                    <a:pt x="257" y="61"/>
                  </a:cubicBezTo>
                  <a:cubicBezTo>
                    <a:pt x="245" y="57"/>
                    <a:pt x="232" y="54"/>
                    <a:pt x="220" y="52"/>
                  </a:cubicBezTo>
                  <a:cubicBezTo>
                    <a:pt x="207" y="50"/>
                    <a:pt x="195" y="49"/>
                    <a:pt x="182" y="49"/>
                  </a:cubicBezTo>
                  <a:cubicBezTo>
                    <a:pt x="165" y="49"/>
                    <a:pt x="149" y="52"/>
                    <a:pt x="134" y="57"/>
                  </a:cubicBezTo>
                  <a:cubicBezTo>
                    <a:pt x="119" y="62"/>
                    <a:pt x="106" y="69"/>
                    <a:pt x="95" y="79"/>
                  </a:cubicBezTo>
                  <a:cubicBezTo>
                    <a:pt x="84" y="89"/>
                    <a:pt x="75" y="102"/>
                    <a:pt x="69" y="116"/>
                  </a:cubicBezTo>
                  <a:cubicBezTo>
                    <a:pt x="63" y="131"/>
                    <a:pt x="59" y="148"/>
                    <a:pt x="59" y="167"/>
                  </a:cubicBezTo>
                  <a:cubicBezTo>
                    <a:pt x="60" y="205"/>
                    <a:pt x="69" y="233"/>
                    <a:pt x="89" y="251"/>
                  </a:cubicBezTo>
                  <a:cubicBezTo>
                    <a:pt x="108" y="270"/>
                    <a:pt x="136" y="279"/>
                    <a:pt x="171" y="279"/>
                  </a:cubicBezTo>
                  <a:cubicBezTo>
                    <a:pt x="178" y="279"/>
                    <a:pt x="185" y="279"/>
                    <a:pt x="192" y="278"/>
                  </a:cubicBezTo>
                  <a:cubicBezTo>
                    <a:pt x="199" y="277"/>
                    <a:pt x="205" y="277"/>
                    <a:pt x="211" y="275"/>
                  </a:cubicBezTo>
                  <a:lnTo>
                    <a:pt x="211"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9" name="Freeform 49">
              <a:extLst>
                <a:ext uri="{FF2B5EF4-FFF2-40B4-BE49-F238E27FC236}">
                  <a16:creationId xmlns:a16="http://schemas.microsoft.com/office/drawing/2014/main" id="{4DF53BE3-D221-4313-B981-200E6635AE9C}"/>
                </a:ext>
              </a:extLst>
            </p:cNvPr>
            <p:cNvSpPr>
              <a:spLocks/>
            </p:cNvSpPr>
            <p:nvPr userDrawn="1"/>
          </p:nvSpPr>
          <p:spPr bwMode="auto">
            <a:xfrm>
              <a:off x="17733963" y="6038851"/>
              <a:ext cx="314325" cy="382588"/>
            </a:xfrm>
            <a:custGeom>
              <a:avLst/>
              <a:gdLst>
                <a:gd name="T0" fmla="*/ 211 w 269"/>
                <a:gd name="T1" fmla="*/ 201 h 328"/>
                <a:gd name="T2" fmla="*/ 140 w 269"/>
                <a:gd name="T3" fmla="*/ 201 h 328"/>
                <a:gd name="T4" fmla="*/ 140 w 269"/>
                <a:gd name="T5" fmla="*/ 153 h 328"/>
                <a:gd name="T6" fmla="*/ 269 w 269"/>
                <a:gd name="T7" fmla="*/ 153 h 328"/>
                <a:gd name="T8" fmla="*/ 269 w 269"/>
                <a:gd name="T9" fmla="*/ 313 h 328"/>
                <a:gd name="T10" fmla="*/ 251 w 269"/>
                <a:gd name="T11" fmla="*/ 318 h 328"/>
                <a:gd name="T12" fmla="*/ 226 w 269"/>
                <a:gd name="T13" fmla="*/ 323 h 328"/>
                <a:gd name="T14" fmla="*/ 198 w 269"/>
                <a:gd name="T15" fmla="*/ 327 h 328"/>
                <a:gd name="T16" fmla="*/ 169 w 269"/>
                <a:gd name="T17" fmla="*/ 328 h 328"/>
                <a:gd name="T18" fmla="*/ 95 w 269"/>
                <a:gd name="T19" fmla="*/ 317 h 328"/>
                <a:gd name="T20" fmla="*/ 42 w 269"/>
                <a:gd name="T21" fmla="*/ 284 h 328"/>
                <a:gd name="T22" fmla="*/ 11 w 269"/>
                <a:gd name="T23" fmla="*/ 235 h 328"/>
                <a:gd name="T24" fmla="*/ 0 w 269"/>
                <a:gd name="T25" fmla="*/ 171 h 328"/>
                <a:gd name="T26" fmla="*/ 6 w 269"/>
                <a:gd name="T27" fmla="*/ 125 h 328"/>
                <a:gd name="T28" fmla="*/ 22 w 269"/>
                <a:gd name="T29" fmla="*/ 83 h 328"/>
                <a:gd name="T30" fmla="*/ 48 w 269"/>
                <a:gd name="T31" fmla="*/ 49 h 328"/>
                <a:gd name="T32" fmla="*/ 83 w 269"/>
                <a:gd name="T33" fmla="*/ 23 h 328"/>
                <a:gd name="T34" fmla="*/ 126 w 269"/>
                <a:gd name="T35" fmla="*/ 6 h 328"/>
                <a:gd name="T36" fmla="*/ 177 w 269"/>
                <a:gd name="T37" fmla="*/ 0 h 328"/>
                <a:gd name="T38" fmla="*/ 222 w 269"/>
                <a:gd name="T39" fmla="*/ 4 h 328"/>
                <a:gd name="T40" fmla="*/ 257 w 269"/>
                <a:gd name="T41" fmla="*/ 12 h 328"/>
                <a:gd name="T42" fmla="*/ 257 w 269"/>
                <a:gd name="T43" fmla="*/ 61 h 328"/>
                <a:gd name="T44" fmla="*/ 220 w 269"/>
                <a:gd name="T45" fmla="*/ 52 h 328"/>
                <a:gd name="T46" fmla="*/ 182 w 269"/>
                <a:gd name="T47" fmla="*/ 49 h 328"/>
                <a:gd name="T48" fmla="*/ 134 w 269"/>
                <a:gd name="T49" fmla="*/ 57 h 328"/>
                <a:gd name="T50" fmla="*/ 95 w 269"/>
                <a:gd name="T51" fmla="*/ 79 h 328"/>
                <a:gd name="T52" fmla="*/ 69 w 269"/>
                <a:gd name="T53" fmla="*/ 116 h 328"/>
                <a:gd name="T54" fmla="*/ 60 w 269"/>
                <a:gd name="T55" fmla="*/ 167 h 328"/>
                <a:gd name="T56" fmla="*/ 89 w 269"/>
                <a:gd name="T57" fmla="*/ 251 h 328"/>
                <a:gd name="T58" fmla="*/ 172 w 269"/>
                <a:gd name="T59" fmla="*/ 279 h 328"/>
                <a:gd name="T60" fmla="*/ 192 w 269"/>
                <a:gd name="T61" fmla="*/ 278 h 328"/>
                <a:gd name="T62" fmla="*/ 211 w 269"/>
                <a:gd name="T63" fmla="*/ 275 h 328"/>
                <a:gd name="T64" fmla="*/ 211 w 269"/>
                <a:gd name="T65" fmla="*/ 20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328">
                  <a:moveTo>
                    <a:pt x="211" y="201"/>
                  </a:moveTo>
                  <a:cubicBezTo>
                    <a:pt x="140" y="201"/>
                    <a:pt x="140" y="201"/>
                    <a:pt x="140" y="201"/>
                  </a:cubicBezTo>
                  <a:cubicBezTo>
                    <a:pt x="140" y="153"/>
                    <a:pt x="140" y="153"/>
                    <a:pt x="140" y="153"/>
                  </a:cubicBezTo>
                  <a:cubicBezTo>
                    <a:pt x="269" y="153"/>
                    <a:pt x="269" y="153"/>
                    <a:pt x="269" y="153"/>
                  </a:cubicBezTo>
                  <a:cubicBezTo>
                    <a:pt x="269" y="313"/>
                    <a:pt x="269" y="313"/>
                    <a:pt x="269" y="313"/>
                  </a:cubicBezTo>
                  <a:cubicBezTo>
                    <a:pt x="264" y="314"/>
                    <a:pt x="258" y="316"/>
                    <a:pt x="251" y="318"/>
                  </a:cubicBezTo>
                  <a:cubicBezTo>
                    <a:pt x="243" y="320"/>
                    <a:pt x="235" y="322"/>
                    <a:pt x="226" y="323"/>
                  </a:cubicBezTo>
                  <a:cubicBezTo>
                    <a:pt x="217" y="325"/>
                    <a:pt x="208" y="326"/>
                    <a:pt x="198" y="327"/>
                  </a:cubicBezTo>
                  <a:cubicBezTo>
                    <a:pt x="188" y="328"/>
                    <a:pt x="179" y="328"/>
                    <a:pt x="169" y="328"/>
                  </a:cubicBezTo>
                  <a:cubicBezTo>
                    <a:pt x="141" y="328"/>
                    <a:pt x="116" y="324"/>
                    <a:pt x="95" y="317"/>
                  </a:cubicBezTo>
                  <a:cubicBezTo>
                    <a:pt x="74" y="309"/>
                    <a:pt x="56" y="298"/>
                    <a:pt x="42" y="284"/>
                  </a:cubicBezTo>
                  <a:cubicBezTo>
                    <a:pt x="28" y="271"/>
                    <a:pt x="18" y="254"/>
                    <a:pt x="11" y="235"/>
                  </a:cubicBezTo>
                  <a:cubicBezTo>
                    <a:pt x="4" y="216"/>
                    <a:pt x="0" y="195"/>
                    <a:pt x="0" y="171"/>
                  </a:cubicBezTo>
                  <a:cubicBezTo>
                    <a:pt x="0" y="155"/>
                    <a:pt x="2" y="139"/>
                    <a:pt x="6" y="125"/>
                  </a:cubicBezTo>
                  <a:cubicBezTo>
                    <a:pt x="9" y="110"/>
                    <a:pt x="15" y="96"/>
                    <a:pt x="22" y="83"/>
                  </a:cubicBezTo>
                  <a:cubicBezTo>
                    <a:pt x="29" y="70"/>
                    <a:pt x="38" y="59"/>
                    <a:pt x="48" y="49"/>
                  </a:cubicBezTo>
                  <a:cubicBezTo>
                    <a:pt x="58" y="39"/>
                    <a:pt x="70" y="30"/>
                    <a:pt x="83" y="23"/>
                  </a:cubicBezTo>
                  <a:cubicBezTo>
                    <a:pt x="96" y="15"/>
                    <a:pt x="111" y="10"/>
                    <a:pt x="126" y="6"/>
                  </a:cubicBezTo>
                  <a:cubicBezTo>
                    <a:pt x="142" y="2"/>
                    <a:pt x="159" y="0"/>
                    <a:pt x="177" y="0"/>
                  </a:cubicBezTo>
                  <a:cubicBezTo>
                    <a:pt x="193" y="0"/>
                    <a:pt x="208" y="1"/>
                    <a:pt x="222" y="4"/>
                  </a:cubicBezTo>
                  <a:cubicBezTo>
                    <a:pt x="237" y="6"/>
                    <a:pt x="248" y="9"/>
                    <a:pt x="257" y="12"/>
                  </a:cubicBezTo>
                  <a:cubicBezTo>
                    <a:pt x="257" y="61"/>
                    <a:pt x="257" y="61"/>
                    <a:pt x="257" y="61"/>
                  </a:cubicBezTo>
                  <a:cubicBezTo>
                    <a:pt x="245" y="57"/>
                    <a:pt x="233" y="54"/>
                    <a:pt x="220" y="52"/>
                  </a:cubicBezTo>
                  <a:cubicBezTo>
                    <a:pt x="208" y="50"/>
                    <a:pt x="195" y="49"/>
                    <a:pt x="182" y="49"/>
                  </a:cubicBezTo>
                  <a:cubicBezTo>
                    <a:pt x="165" y="49"/>
                    <a:pt x="149" y="52"/>
                    <a:pt x="134" y="57"/>
                  </a:cubicBezTo>
                  <a:cubicBezTo>
                    <a:pt x="119" y="62"/>
                    <a:pt x="106" y="69"/>
                    <a:pt x="95" y="79"/>
                  </a:cubicBezTo>
                  <a:cubicBezTo>
                    <a:pt x="84" y="89"/>
                    <a:pt x="76" y="102"/>
                    <a:pt x="69" y="116"/>
                  </a:cubicBezTo>
                  <a:cubicBezTo>
                    <a:pt x="63" y="131"/>
                    <a:pt x="60" y="148"/>
                    <a:pt x="60" y="167"/>
                  </a:cubicBezTo>
                  <a:cubicBezTo>
                    <a:pt x="60" y="205"/>
                    <a:pt x="70" y="233"/>
                    <a:pt x="89" y="251"/>
                  </a:cubicBezTo>
                  <a:cubicBezTo>
                    <a:pt x="108" y="270"/>
                    <a:pt x="136" y="279"/>
                    <a:pt x="172" y="279"/>
                  </a:cubicBezTo>
                  <a:cubicBezTo>
                    <a:pt x="178" y="279"/>
                    <a:pt x="185" y="279"/>
                    <a:pt x="192" y="278"/>
                  </a:cubicBezTo>
                  <a:cubicBezTo>
                    <a:pt x="199" y="277"/>
                    <a:pt x="205" y="277"/>
                    <a:pt x="211" y="275"/>
                  </a:cubicBezTo>
                  <a:lnTo>
                    <a:pt x="211"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0" name="Freeform 50">
              <a:extLst>
                <a:ext uri="{FF2B5EF4-FFF2-40B4-BE49-F238E27FC236}">
                  <a16:creationId xmlns:a16="http://schemas.microsoft.com/office/drawing/2014/main" id="{FB9221D8-91F2-4E12-99E7-D7F327EBAEFD}"/>
                </a:ext>
              </a:extLst>
            </p:cNvPr>
            <p:cNvSpPr>
              <a:spLocks noEditPoints="1"/>
            </p:cNvSpPr>
            <p:nvPr userDrawn="1"/>
          </p:nvSpPr>
          <p:spPr bwMode="auto">
            <a:xfrm>
              <a:off x="18081626" y="6046788"/>
              <a:ext cx="355600"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1" name="Freeform 51">
              <a:extLst>
                <a:ext uri="{FF2B5EF4-FFF2-40B4-BE49-F238E27FC236}">
                  <a16:creationId xmlns:a16="http://schemas.microsoft.com/office/drawing/2014/main" id="{185F5824-699B-4695-84E8-9F70C9B588F8}"/>
                </a:ext>
              </a:extLst>
            </p:cNvPr>
            <p:cNvSpPr>
              <a:spLocks/>
            </p:cNvSpPr>
            <p:nvPr userDrawn="1"/>
          </p:nvSpPr>
          <p:spPr bwMode="auto">
            <a:xfrm>
              <a:off x="18516601" y="6013451"/>
              <a:ext cx="265113" cy="428625"/>
            </a:xfrm>
            <a:custGeom>
              <a:avLst/>
              <a:gdLst>
                <a:gd name="T0" fmla="*/ 5 w 227"/>
                <a:gd name="T1" fmla="*/ 354 h 368"/>
                <a:gd name="T2" fmla="*/ 12 w 227"/>
                <a:gd name="T3" fmla="*/ 359 h 368"/>
                <a:gd name="T4" fmla="*/ 216 w 227"/>
                <a:gd name="T5" fmla="*/ 193 h 368"/>
                <a:gd name="T6" fmla="*/ 216 w 227"/>
                <a:gd name="T7" fmla="*/ 175 h 368"/>
                <a:gd name="T8" fmla="*/ 12 w 227"/>
                <a:gd name="T9" fmla="*/ 9 h 368"/>
                <a:gd name="T10" fmla="*/ 5 w 227"/>
                <a:gd name="T11" fmla="*/ 14 h 368"/>
                <a:gd name="T12" fmla="*/ 51 w 227"/>
                <a:gd name="T13" fmla="*/ 170 h 368"/>
                <a:gd name="T14" fmla="*/ 51 w 227"/>
                <a:gd name="T15" fmla="*/ 198 h 368"/>
                <a:gd name="T16" fmla="*/ 5 w 227"/>
                <a:gd name="T17"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8">
                  <a:moveTo>
                    <a:pt x="5" y="354"/>
                  </a:moveTo>
                  <a:cubicBezTo>
                    <a:pt x="5" y="354"/>
                    <a:pt x="0" y="368"/>
                    <a:pt x="12" y="359"/>
                  </a:cubicBezTo>
                  <a:cubicBezTo>
                    <a:pt x="216" y="193"/>
                    <a:pt x="216" y="193"/>
                    <a:pt x="216" y="193"/>
                  </a:cubicBezTo>
                  <a:cubicBezTo>
                    <a:pt x="216" y="193"/>
                    <a:pt x="227" y="184"/>
                    <a:pt x="216" y="175"/>
                  </a:cubicBezTo>
                  <a:cubicBezTo>
                    <a:pt x="12" y="9"/>
                    <a:pt x="12" y="9"/>
                    <a:pt x="12" y="9"/>
                  </a:cubicBezTo>
                  <a:cubicBezTo>
                    <a:pt x="12" y="9"/>
                    <a:pt x="0" y="0"/>
                    <a:pt x="5" y="14"/>
                  </a:cubicBezTo>
                  <a:cubicBezTo>
                    <a:pt x="51" y="170"/>
                    <a:pt x="51" y="170"/>
                    <a:pt x="51" y="170"/>
                  </a:cubicBezTo>
                  <a:cubicBezTo>
                    <a:pt x="51" y="170"/>
                    <a:pt x="55" y="184"/>
                    <a:pt x="51" y="198"/>
                  </a:cubicBezTo>
                  <a:lnTo>
                    <a:pt x="5"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2" name="Freeform 52">
              <a:extLst>
                <a:ext uri="{FF2B5EF4-FFF2-40B4-BE49-F238E27FC236}">
                  <a16:creationId xmlns:a16="http://schemas.microsoft.com/office/drawing/2014/main" id="{B360002E-1F8B-4690-BAB1-8CD5B855B8B1}"/>
                </a:ext>
              </a:extLst>
            </p:cNvPr>
            <p:cNvSpPr>
              <a:spLocks noEditPoints="1"/>
            </p:cNvSpPr>
            <p:nvPr userDrawn="1"/>
          </p:nvSpPr>
          <p:spPr bwMode="auto">
            <a:xfrm>
              <a:off x="13923963" y="5821363"/>
              <a:ext cx="625475" cy="879475"/>
            </a:xfrm>
            <a:custGeom>
              <a:avLst/>
              <a:gdLst>
                <a:gd name="T0" fmla="*/ 443 w 536"/>
                <a:gd name="T1" fmla="*/ 258 h 754"/>
                <a:gd name="T2" fmla="*/ 268 w 536"/>
                <a:gd name="T3" fmla="*/ 433 h 754"/>
                <a:gd name="T4" fmla="*/ 93 w 536"/>
                <a:gd name="T5" fmla="*/ 258 h 754"/>
                <a:gd name="T6" fmla="*/ 268 w 536"/>
                <a:gd name="T7" fmla="*/ 83 h 754"/>
                <a:gd name="T8" fmla="*/ 443 w 536"/>
                <a:gd name="T9" fmla="*/ 258 h 754"/>
                <a:gd name="T10" fmla="*/ 536 w 536"/>
                <a:gd name="T11" fmla="*/ 268 h 754"/>
                <a:gd name="T12" fmla="*/ 268 w 536"/>
                <a:gd name="T13" fmla="*/ 0 h 754"/>
                <a:gd name="T14" fmla="*/ 0 w 536"/>
                <a:gd name="T15" fmla="*/ 268 h 754"/>
                <a:gd name="T16" fmla="*/ 268 w 536"/>
                <a:gd name="T17" fmla="*/ 754 h 754"/>
                <a:gd name="T18" fmla="*/ 536 w 536"/>
                <a:gd name="T19" fmla="*/ 268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754">
                  <a:moveTo>
                    <a:pt x="443" y="258"/>
                  </a:moveTo>
                  <a:cubicBezTo>
                    <a:pt x="443" y="354"/>
                    <a:pt x="364" y="433"/>
                    <a:pt x="268" y="433"/>
                  </a:cubicBezTo>
                  <a:cubicBezTo>
                    <a:pt x="171" y="433"/>
                    <a:pt x="93" y="354"/>
                    <a:pt x="93" y="258"/>
                  </a:cubicBezTo>
                  <a:cubicBezTo>
                    <a:pt x="93" y="161"/>
                    <a:pt x="171" y="83"/>
                    <a:pt x="268" y="83"/>
                  </a:cubicBezTo>
                  <a:cubicBezTo>
                    <a:pt x="364" y="83"/>
                    <a:pt x="443" y="161"/>
                    <a:pt x="443" y="258"/>
                  </a:cubicBezTo>
                  <a:moveTo>
                    <a:pt x="536" y="268"/>
                  </a:moveTo>
                  <a:cubicBezTo>
                    <a:pt x="536" y="120"/>
                    <a:pt x="416" y="0"/>
                    <a:pt x="268" y="0"/>
                  </a:cubicBezTo>
                  <a:cubicBezTo>
                    <a:pt x="120" y="0"/>
                    <a:pt x="0" y="120"/>
                    <a:pt x="0" y="268"/>
                  </a:cubicBezTo>
                  <a:cubicBezTo>
                    <a:pt x="0" y="416"/>
                    <a:pt x="253" y="754"/>
                    <a:pt x="268" y="754"/>
                  </a:cubicBezTo>
                  <a:cubicBezTo>
                    <a:pt x="284" y="754"/>
                    <a:pt x="536" y="416"/>
                    <a:pt x="536" y="268"/>
                  </a:cubicBezTo>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7" name="textruta 26">
            <a:hlinkClick r:id="rId3" action="ppaction://hlinksldjump"/>
            <a:extLst>
              <a:ext uri="{FF2B5EF4-FFF2-40B4-BE49-F238E27FC236}">
                <a16:creationId xmlns:a16="http://schemas.microsoft.com/office/drawing/2014/main" id="{B372A0C2-A108-43FD-8C73-4CDC1A06E2E7}"/>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5"/>
                </a:solidFill>
              </a:rPr>
              <a:t>Checklistor</a:t>
            </a:r>
          </a:p>
        </p:txBody>
      </p:sp>
      <p:sp>
        <p:nvSpPr>
          <p:cNvPr id="28" name="textruta 27">
            <a:hlinkClick r:id="rId4" action="ppaction://hlinksldjump"/>
            <a:extLst>
              <a:ext uri="{FF2B5EF4-FFF2-40B4-BE49-F238E27FC236}">
                <a16:creationId xmlns:a16="http://schemas.microsoft.com/office/drawing/2014/main" id="{609CB709-F756-4AD0-BECE-EFBA36141433}"/>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5"/>
                </a:solidFill>
              </a:rPr>
              <a:t>Meny</a:t>
            </a:r>
          </a:p>
        </p:txBody>
      </p:sp>
    </p:spTree>
    <p:extLst>
      <p:ext uri="{BB962C8B-B14F-4D97-AF65-F5344CB8AC3E}">
        <p14:creationId xmlns:p14="http://schemas.microsoft.com/office/powerpoint/2010/main" val="123110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0_9. Endast text">
    <p:bg>
      <p:bgPr>
        <a:solidFill>
          <a:schemeClr val="bg1"/>
        </a:solidFill>
        <a:effectLst/>
      </p:bgPr>
    </p:bg>
    <p:spTree>
      <p:nvGrpSpPr>
        <p:cNvPr id="1" name=""/>
        <p:cNvGrpSpPr/>
        <p:nvPr/>
      </p:nvGrpSpPr>
      <p:grpSpPr>
        <a:xfrm>
          <a:off x="0" y="0"/>
          <a:ext cx="0" cy="0"/>
          <a:chOff x="0" y="0"/>
          <a:chExt cx="0" cy="0"/>
        </a:xfrm>
      </p:grpSpPr>
      <p:pic>
        <p:nvPicPr>
          <p:cNvPr id="124" name="Bildobjekt 123">
            <a:extLst>
              <a:ext uri="{FF2B5EF4-FFF2-40B4-BE49-F238E27FC236}">
                <a16:creationId xmlns:a16="http://schemas.microsoft.com/office/drawing/2014/main" id="{1220DCC7-E0A9-4315-9F38-3A764D754B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8935" y="0"/>
            <a:ext cx="7188045" cy="6858000"/>
          </a:xfrm>
          <a:prstGeom prst="rect">
            <a:avLst/>
          </a:prstGeom>
        </p:spPr>
      </p:pic>
      <p:sp>
        <p:nvSpPr>
          <p:cNvPr id="5" name="Platshållare för text 4">
            <a:extLst>
              <a:ext uri="{FF2B5EF4-FFF2-40B4-BE49-F238E27FC236}">
                <a16:creationId xmlns:a16="http://schemas.microsoft.com/office/drawing/2014/main" id="{DA176659-CF44-45CE-A7E6-CE149C54797F}"/>
              </a:ext>
            </a:extLst>
          </p:cNvPr>
          <p:cNvSpPr>
            <a:spLocks noGrp="1"/>
          </p:cNvSpPr>
          <p:nvPr userDrawn="1">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5"/>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5"/>
                </a:solidFill>
              </a:defRPr>
            </a:lvl1pPr>
            <a:lvl2pPr>
              <a:defRPr sz="2000"/>
            </a:lvl2pPr>
            <a:lvl3pPr>
              <a:defRPr sz="2000"/>
            </a:lvl3pPr>
            <a:lvl4pPr>
              <a:defRPr sz="2000"/>
            </a:lvl4pPr>
            <a:lvl5pPr>
              <a:defRPr sz="2000"/>
            </a:lvl5pPr>
          </a:lstStyle>
          <a:p>
            <a:pPr lvl="0"/>
            <a:r>
              <a:rPr lang="sv-SE"/>
              <a:t>xx</a:t>
            </a:r>
          </a:p>
        </p:txBody>
      </p:sp>
      <p:grpSp>
        <p:nvGrpSpPr>
          <p:cNvPr id="123" name="Grupp 122">
            <a:extLst>
              <a:ext uri="{FF2B5EF4-FFF2-40B4-BE49-F238E27FC236}">
                <a16:creationId xmlns:a16="http://schemas.microsoft.com/office/drawing/2014/main" id="{07A842D2-F8AC-495D-9038-E95D6410EE53}"/>
              </a:ext>
            </a:extLst>
          </p:cNvPr>
          <p:cNvGrpSpPr>
            <a:grpSpLocks noChangeAspect="1"/>
          </p:cNvGrpSpPr>
          <p:nvPr userDrawn="1"/>
        </p:nvGrpSpPr>
        <p:grpSpPr>
          <a:xfrm>
            <a:off x="14400" y="2116800"/>
            <a:ext cx="5277741" cy="1036800"/>
            <a:chOff x="13047663" y="5673725"/>
            <a:chExt cx="7418387" cy="1457325"/>
          </a:xfrm>
        </p:grpSpPr>
        <p:sp>
          <p:nvSpPr>
            <p:cNvPr id="79" name="Oval 54">
              <a:extLst>
                <a:ext uri="{FF2B5EF4-FFF2-40B4-BE49-F238E27FC236}">
                  <a16:creationId xmlns:a16="http://schemas.microsoft.com/office/drawing/2014/main" id="{95E351F2-9F3A-417A-B295-DFE5868C0AD6}"/>
                </a:ext>
              </a:extLst>
            </p:cNvPr>
            <p:cNvSpPr>
              <a:spLocks noChangeArrowheads="1"/>
            </p:cNvSpPr>
            <p:nvPr userDrawn="1"/>
          </p:nvSpPr>
          <p:spPr bwMode="auto">
            <a:xfrm>
              <a:off x="14119225" y="5819775"/>
              <a:ext cx="1163638" cy="1163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0" name="Freeform 55">
              <a:extLst>
                <a:ext uri="{FF2B5EF4-FFF2-40B4-BE49-F238E27FC236}">
                  <a16:creationId xmlns:a16="http://schemas.microsoft.com/office/drawing/2014/main" id="{497E66B2-10C2-45AC-A7BF-82A41087CC6D}"/>
                </a:ext>
              </a:extLst>
            </p:cNvPr>
            <p:cNvSpPr>
              <a:spLocks noEditPoints="1"/>
            </p:cNvSpPr>
            <p:nvPr userDrawn="1"/>
          </p:nvSpPr>
          <p:spPr bwMode="auto">
            <a:xfrm>
              <a:off x="13971588" y="5673725"/>
              <a:ext cx="1457325" cy="1457325"/>
            </a:xfrm>
            <a:custGeom>
              <a:avLst/>
              <a:gdLst>
                <a:gd name="T0" fmla="*/ 625 w 1249"/>
                <a:gd name="T1" fmla="*/ 126 h 1250"/>
                <a:gd name="T2" fmla="*/ 126 w 1249"/>
                <a:gd name="T3" fmla="*/ 625 h 1250"/>
                <a:gd name="T4" fmla="*/ 625 w 1249"/>
                <a:gd name="T5" fmla="*/ 1124 h 1250"/>
                <a:gd name="T6" fmla="*/ 1124 w 1249"/>
                <a:gd name="T7" fmla="*/ 625 h 1250"/>
                <a:gd name="T8" fmla="*/ 625 w 1249"/>
                <a:gd name="T9" fmla="*/ 126 h 1250"/>
                <a:gd name="T10" fmla="*/ 625 w 1249"/>
                <a:gd name="T11" fmla="*/ 1250 h 1250"/>
                <a:gd name="T12" fmla="*/ 0 w 1249"/>
                <a:gd name="T13" fmla="*/ 625 h 1250"/>
                <a:gd name="T14" fmla="*/ 625 w 1249"/>
                <a:gd name="T15" fmla="*/ 0 h 1250"/>
                <a:gd name="T16" fmla="*/ 1249 w 1249"/>
                <a:gd name="T17" fmla="*/ 625 h 1250"/>
                <a:gd name="T18" fmla="*/ 625 w 1249"/>
                <a:gd name="T19" fmla="*/ 125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50">
                  <a:moveTo>
                    <a:pt x="625" y="126"/>
                  </a:moveTo>
                  <a:cubicBezTo>
                    <a:pt x="350" y="126"/>
                    <a:pt x="126" y="350"/>
                    <a:pt x="126" y="625"/>
                  </a:cubicBezTo>
                  <a:cubicBezTo>
                    <a:pt x="126" y="900"/>
                    <a:pt x="350" y="1124"/>
                    <a:pt x="625" y="1124"/>
                  </a:cubicBezTo>
                  <a:cubicBezTo>
                    <a:pt x="900" y="1124"/>
                    <a:pt x="1124" y="900"/>
                    <a:pt x="1124" y="625"/>
                  </a:cubicBezTo>
                  <a:cubicBezTo>
                    <a:pt x="1124" y="350"/>
                    <a:pt x="900" y="126"/>
                    <a:pt x="625" y="126"/>
                  </a:cubicBezTo>
                  <a:moveTo>
                    <a:pt x="625" y="1250"/>
                  </a:moveTo>
                  <a:cubicBezTo>
                    <a:pt x="280" y="1250"/>
                    <a:pt x="0" y="969"/>
                    <a:pt x="0" y="625"/>
                  </a:cubicBezTo>
                  <a:cubicBezTo>
                    <a:pt x="0" y="280"/>
                    <a:pt x="280" y="0"/>
                    <a:pt x="625" y="0"/>
                  </a:cubicBezTo>
                  <a:cubicBezTo>
                    <a:pt x="969" y="0"/>
                    <a:pt x="1249" y="280"/>
                    <a:pt x="1249" y="625"/>
                  </a:cubicBezTo>
                  <a:cubicBezTo>
                    <a:pt x="1249" y="969"/>
                    <a:pt x="969" y="1250"/>
                    <a:pt x="625" y="1250"/>
                  </a:cubicBezTo>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1" name="Oval 56">
              <a:extLst>
                <a:ext uri="{FF2B5EF4-FFF2-40B4-BE49-F238E27FC236}">
                  <a16:creationId xmlns:a16="http://schemas.microsoft.com/office/drawing/2014/main" id="{589CDF54-F191-4D4B-94FF-8E70918A6CA5}"/>
                </a:ext>
              </a:extLst>
            </p:cNvPr>
            <p:cNvSpPr>
              <a:spLocks noChangeArrowheads="1"/>
            </p:cNvSpPr>
            <p:nvPr userDrawn="1"/>
          </p:nvSpPr>
          <p:spPr bwMode="auto">
            <a:xfrm>
              <a:off x="14119225" y="5819775"/>
              <a:ext cx="1163638" cy="1163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2" name="Freeform 57">
              <a:extLst>
                <a:ext uri="{FF2B5EF4-FFF2-40B4-BE49-F238E27FC236}">
                  <a16:creationId xmlns:a16="http://schemas.microsoft.com/office/drawing/2014/main" id="{1BFF9B17-ADCD-4817-BD1B-5F9E64F2F8DA}"/>
                </a:ext>
              </a:extLst>
            </p:cNvPr>
            <p:cNvSpPr>
              <a:spLocks/>
            </p:cNvSpPr>
            <p:nvPr userDrawn="1"/>
          </p:nvSpPr>
          <p:spPr bwMode="auto">
            <a:xfrm>
              <a:off x="13047663" y="6069013"/>
              <a:ext cx="1038225" cy="614363"/>
            </a:xfrm>
            <a:custGeom>
              <a:avLst/>
              <a:gdLst>
                <a:gd name="T0" fmla="*/ 0 w 654"/>
                <a:gd name="T1" fmla="*/ 387 h 387"/>
                <a:gd name="T2" fmla="*/ 654 w 654"/>
                <a:gd name="T3" fmla="*/ 387 h 387"/>
                <a:gd name="T4" fmla="*/ 654 w 654"/>
                <a:gd name="T5" fmla="*/ 0 h 387"/>
                <a:gd name="T6" fmla="*/ 0 w 654"/>
                <a:gd name="T7" fmla="*/ 0 h 387"/>
                <a:gd name="T8" fmla="*/ 0 w 654"/>
                <a:gd name="T9" fmla="*/ 387 h 387"/>
                <a:gd name="T10" fmla="*/ 0 w 654"/>
                <a:gd name="T11" fmla="*/ 387 h 387"/>
              </a:gdLst>
              <a:ahLst/>
              <a:cxnLst>
                <a:cxn ang="0">
                  <a:pos x="T0" y="T1"/>
                </a:cxn>
                <a:cxn ang="0">
                  <a:pos x="T2" y="T3"/>
                </a:cxn>
                <a:cxn ang="0">
                  <a:pos x="T4" y="T5"/>
                </a:cxn>
                <a:cxn ang="0">
                  <a:pos x="T6" y="T7"/>
                </a:cxn>
                <a:cxn ang="0">
                  <a:pos x="T8" y="T9"/>
                </a:cxn>
                <a:cxn ang="0">
                  <a:pos x="T10" y="T11"/>
                </a:cxn>
              </a:cxnLst>
              <a:rect l="0" t="0" r="r" b="b"/>
              <a:pathLst>
                <a:path w="654" h="387">
                  <a:moveTo>
                    <a:pt x="0" y="387"/>
                  </a:moveTo>
                  <a:lnTo>
                    <a:pt x="654" y="387"/>
                  </a:lnTo>
                  <a:lnTo>
                    <a:pt x="654" y="0"/>
                  </a:lnTo>
                  <a:lnTo>
                    <a:pt x="0" y="0"/>
                  </a:lnTo>
                  <a:lnTo>
                    <a:pt x="0" y="387"/>
                  </a:lnTo>
                  <a:lnTo>
                    <a:pt x="0" y="387"/>
                  </a:lnTo>
                  <a:close/>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3" name="Freeform 58">
              <a:extLst>
                <a:ext uri="{FF2B5EF4-FFF2-40B4-BE49-F238E27FC236}">
                  <a16:creationId xmlns:a16="http://schemas.microsoft.com/office/drawing/2014/main" id="{14273FDC-D9C1-4CB8-8AFD-476874248012}"/>
                </a:ext>
              </a:extLst>
            </p:cNvPr>
            <p:cNvSpPr>
              <a:spLocks/>
            </p:cNvSpPr>
            <p:nvPr userDrawn="1"/>
          </p:nvSpPr>
          <p:spPr bwMode="auto">
            <a:xfrm>
              <a:off x="15313025" y="6069013"/>
              <a:ext cx="5153025" cy="614363"/>
            </a:xfrm>
            <a:custGeom>
              <a:avLst/>
              <a:gdLst>
                <a:gd name="T0" fmla="*/ 0 w 4418"/>
                <a:gd name="T1" fmla="*/ 0 h 526"/>
                <a:gd name="T2" fmla="*/ 0 w 4418"/>
                <a:gd name="T3" fmla="*/ 526 h 526"/>
                <a:gd name="T4" fmla="*/ 4162 w 4418"/>
                <a:gd name="T5" fmla="*/ 526 h 526"/>
                <a:gd name="T6" fmla="*/ 4418 w 4418"/>
                <a:gd name="T7" fmla="*/ 270 h 526"/>
                <a:gd name="T8" fmla="*/ 4418 w 4418"/>
                <a:gd name="T9" fmla="*/ 256 h 526"/>
                <a:gd name="T10" fmla="*/ 4162 w 4418"/>
                <a:gd name="T11" fmla="*/ 0 h 526"/>
                <a:gd name="T12" fmla="*/ 0 w 4418"/>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4418" h="526">
                  <a:moveTo>
                    <a:pt x="0" y="0"/>
                  </a:moveTo>
                  <a:cubicBezTo>
                    <a:pt x="0" y="526"/>
                    <a:pt x="0" y="526"/>
                    <a:pt x="0" y="526"/>
                  </a:cubicBezTo>
                  <a:cubicBezTo>
                    <a:pt x="4162" y="526"/>
                    <a:pt x="4162" y="526"/>
                    <a:pt x="4162" y="526"/>
                  </a:cubicBezTo>
                  <a:cubicBezTo>
                    <a:pt x="4162" y="526"/>
                    <a:pt x="4418" y="526"/>
                    <a:pt x="4418" y="270"/>
                  </a:cubicBezTo>
                  <a:cubicBezTo>
                    <a:pt x="4418" y="256"/>
                    <a:pt x="4418" y="256"/>
                    <a:pt x="4418" y="256"/>
                  </a:cubicBezTo>
                  <a:cubicBezTo>
                    <a:pt x="4418" y="256"/>
                    <a:pt x="4418" y="0"/>
                    <a:pt x="4162" y="0"/>
                  </a:cubicBezTo>
                  <a:lnTo>
                    <a:pt x="0" y="0"/>
                  </a:lnTo>
                  <a:close/>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4" name="Rectangle 59">
              <a:extLst>
                <a:ext uri="{FF2B5EF4-FFF2-40B4-BE49-F238E27FC236}">
                  <a16:creationId xmlns:a16="http://schemas.microsoft.com/office/drawing/2014/main" id="{559D56A3-DD0A-41AD-BBCE-FC698F6960AF}"/>
                </a:ext>
              </a:extLst>
            </p:cNvPr>
            <p:cNvSpPr>
              <a:spLocks noChangeArrowheads="1"/>
            </p:cNvSpPr>
            <p:nvPr userDrawn="1"/>
          </p:nvSpPr>
          <p:spPr bwMode="auto">
            <a:xfrm>
              <a:off x="15852775" y="6197600"/>
              <a:ext cx="66675"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5" name="Freeform 60">
              <a:extLst>
                <a:ext uri="{FF2B5EF4-FFF2-40B4-BE49-F238E27FC236}">
                  <a16:creationId xmlns:a16="http://schemas.microsoft.com/office/drawing/2014/main" id="{18EFD2E3-63C1-418A-8E69-E1921F8F8E9D}"/>
                </a:ext>
              </a:extLst>
            </p:cNvPr>
            <p:cNvSpPr>
              <a:spLocks/>
            </p:cNvSpPr>
            <p:nvPr userDrawn="1"/>
          </p:nvSpPr>
          <p:spPr bwMode="auto">
            <a:xfrm>
              <a:off x="15994063" y="6197600"/>
              <a:ext cx="379413" cy="368300"/>
            </a:xfrm>
            <a:custGeom>
              <a:avLst/>
              <a:gdLst>
                <a:gd name="T0" fmla="*/ 162 w 324"/>
                <a:gd name="T1" fmla="*/ 231 h 316"/>
                <a:gd name="T2" fmla="*/ 188 w 324"/>
                <a:gd name="T3" fmla="*/ 151 h 316"/>
                <a:gd name="T4" fmla="*/ 243 w 324"/>
                <a:gd name="T5" fmla="*/ 0 h 316"/>
                <a:gd name="T6" fmla="*/ 324 w 324"/>
                <a:gd name="T7" fmla="*/ 0 h 316"/>
                <a:gd name="T8" fmla="*/ 324 w 324"/>
                <a:gd name="T9" fmla="*/ 316 h 316"/>
                <a:gd name="T10" fmla="*/ 266 w 324"/>
                <a:gd name="T11" fmla="*/ 316 h 316"/>
                <a:gd name="T12" fmla="*/ 266 w 324"/>
                <a:gd name="T13" fmla="*/ 156 h 316"/>
                <a:gd name="T14" fmla="*/ 269 w 324"/>
                <a:gd name="T15" fmla="*/ 74 h 316"/>
                <a:gd name="T16" fmla="*/ 267 w 324"/>
                <a:gd name="T17" fmla="*/ 74 h 316"/>
                <a:gd name="T18" fmla="*/ 257 w 324"/>
                <a:gd name="T19" fmla="*/ 104 h 316"/>
                <a:gd name="T20" fmla="*/ 246 w 324"/>
                <a:gd name="T21" fmla="*/ 138 h 316"/>
                <a:gd name="T22" fmla="*/ 181 w 324"/>
                <a:gd name="T23" fmla="*/ 316 h 316"/>
                <a:gd name="T24" fmla="*/ 143 w 324"/>
                <a:gd name="T25" fmla="*/ 316 h 316"/>
                <a:gd name="T26" fmla="*/ 78 w 324"/>
                <a:gd name="T27" fmla="*/ 138 h 316"/>
                <a:gd name="T28" fmla="*/ 67 w 324"/>
                <a:gd name="T29" fmla="*/ 104 h 316"/>
                <a:gd name="T30" fmla="*/ 57 w 324"/>
                <a:gd name="T31" fmla="*/ 74 h 316"/>
                <a:gd name="T32" fmla="*/ 55 w 324"/>
                <a:gd name="T33" fmla="*/ 74 h 316"/>
                <a:gd name="T34" fmla="*/ 58 w 324"/>
                <a:gd name="T35" fmla="*/ 156 h 316"/>
                <a:gd name="T36" fmla="*/ 58 w 324"/>
                <a:gd name="T37" fmla="*/ 316 h 316"/>
                <a:gd name="T38" fmla="*/ 0 w 324"/>
                <a:gd name="T39" fmla="*/ 316 h 316"/>
                <a:gd name="T40" fmla="*/ 0 w 324"/>
                <a:gd name="T41" fmla="*/ 0 h 316"/>
                <a:gd name="T42" fmla="*/ 81 w 324"/>
                <a:gd name="T43" fmla="*/ 0 h 316"/>
                <a:gd name="T44" fmla="*/ 135 w 324"/>
                <a:gd name="T45" fmla="*/ 151 h 316"/>
                <a:gd name="T46" fmla="*/ 161 w 324"/>
                <a:gd name="T47" fmla="*/ 231 h 316"/>
                <a:gd name="T48" fmla="*/ 162 w 324"/>
                <a:gd name="T49" fmla="*/ 23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4" h="316">
                  <a:moveTo>
                    <a:pt x="162" y="231"/>
                  </a:moveTo>
                  <a:cubicBezTo>
                    <a:pt x="169" y="206"/>
                    <a:pt x="178" y="180"/>
                    <a:pt x="188" y="151"/>
                  </a:cubicBezTo>
                  <a:cubicBezTo>
                    <a:pt x="243" y="0"/>
                    <a:pt x="243" y="0"/>
                    <a:pt x="243" y="0"/>
                  </a:cubicBezTo>
                  <a:cubicBezTo>
                    <a:pt x="324" y="0"/>
                    <a:pt x="324" y="0"/>
                    <a:pt x="324" y="0"/>
                  </a:cubicBezTo>
                  <a:cubicBezTo>
                    <a:pt x="324" y="316"/>
                    <a:pt x="324" y="316"/>
                    <a:pt x="324" y="316"/>
                  </a:cubicBezTo>
                  <a:cubicBezTo>
                    <a:pt x="266" y="316"/>
                    <a:pt x="266" y="316"/>
                    <a:pt x="266" y="316"/>
                  </a:cubicBezTo>
                  <a:cubicBezTo>
                    <a:pt x="266" y="156"/>
                    <a:pt x="266" y="156"/>
                    <a:pt x="266" y="156"/>
                  </a:cubicBezTo>
                  <a:cubicBezTo>
                    <a:pt x="266" y="133"/>
                    <a:pt x="267" y="105"/>
                    <a:pt x="269" y="74"/>
                  </a:cubicBezTo>
                  <a:cubicBezTo>
                    <a:pt x="267" y="74"/>
                    <a:pt x="267" y="74"/>
                    <a:pt x="267" y="74"/>
                  </a:cubicBezTo>
                  <a:cubicBezTo>
                    <a:pt x="264" y="83"/>
                    <a:pt x="261" y="93"/>
                    <a:pt x="257" y="104"/>
                  </a:cubicBezTo>
                  <a:cubicBezTo>
                    <a:pt x="254" y="116"/>
                    <a:pt x="250" y="127"/>
                    <a:pt x="246" y="138"/>
                  </a:cubicBezTo>
                  <a:cubicBezTo>
                    <a:pt x="181" y="316"/>
                    <a:pt x="181" y="316"/>
                    <a:pt x="181" y="316"/>
                  </a:cubicBezTo>
                  <a:cubicBezTo>
                    <a:pt x="143" y="316"/>
                    <a:pt x="143" y="316"/>
                    <a:pt x="143" y="316"/>
                  </a:cubicBezTo>
                  <a:cubicBezTo>
                    <a:pt x="78" y="138"/>
                    <a:pt x="78" y="138"/>
                    <a:pt x="78" y="138"/>
                  </a:cubicBezTo>
                  <a:cubicBezTo>
                    <a:pt x="74" y="127"/>
                    <a:pt x="70" y="116"/>
                    <a:pt x="67" y="104"/>
                  </a:cubicBezTo>
                  <a:cubicBezTo>
                    <a:pt x="63" y="93"/>
                    <a:pt x="60" y="83"/>
                    <a:pt x="57" y="74"/>
                  </a:cubicBezTo>
                  <a:cubicBezTo>
                    <a:pt x="55" y="74"/>
                    <a:pt x="55" y="74"/>
                    <a:pt x="55" y="74"/>
                  </a:cubicBezTo>
                  <a:cubicBezTo>
                    <a:pt x="57" y="103"/>
                    <a:pt x="58" y="131"/>
                    <a:pt x="58" y="156"/>
                  </a:cubicBezTo>
                  <a:cubicBezTo>
                    <a:pt x="58" y="316"/>
                    <a:pt x="58" y="316"/>
                    <a:pt x="58" y="316"/>
                  </a:cubicBezTo>
                  <a:cubicBezTo>
                    <a:pt x="0" y="316"/>
                    <a:pt x="0" y="316"/>
                    <a:pt x="0" y="316"/>
                  </a:cubicBezTo>
                  <a:cubicBezTo>
                    <a:pt x="0" y="0"/>
                    <a:pt x="0" y="0"/>
                    <a:pt x="0" y="0"/>
                  </a:cubicBezTo>
                  <a:cubicBezTo>
                    <a:pt x="81" y="0"/>
                    <a:pt x="81" y="0"/>
                    <a:pt x="81" y="0"/>
                  </a:cubicBezTo>
                  <a:cubicBezTo>
                    <a:pt x="135" y="151"/>
                    <a:pt x="135" y="151"/>
                    <a:pt x="135" y="151"/>
                  </a:cubicBezTo>
                  <a:cubicBezTo>
                    <a:pt x="144" y="176"/>
                    <a:pt x="153" y="203"/>
                    <a:pt x="161" y="231"/>
                  </a:cubicBezTo>
                  <a:lnTo>
                    <a:pt x="162"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6" name="Freeform 61">
              <a:extLst>
                <a:ext uri="{FF2B5EF4-FFF2-40B4-BE49-F238E27FC236}">
                  <a16:creationId xmlns:a16="http://schemas.microsoft.com/office/drawing/2014/main" id="{BB1EC735-DA9A-41EF-B67D-D3398EA8E70B}"/>
                </a:ext>
              </a:extLst>
            </p:cNvPr>
            <p:cNvSpPr>
              <a:spLocks noEditPoints="1"/>
            </p:cNvSpPr>
            <p:nvPr userDrawn="1"/>
          </p:nvSpPr>
          <p:spPr bwMode="auto">
            <a:xfrm>
              <a:off x="16448088" y="6197600"/>
              <a:ext cx="268288" cy="368300"/>
            </a:xfrm>
            <a:custGeom>
              <a:avLst/>
              <a:gdLst>
                <a:gd name="T0" fmla="*/ 87 w 229"/>
                <a:gd name="T1" fmla="*/ 194 h 316"/>
                <a:gd name="T2" fmla="*/ 72 w 229"/>
                <a:gd name="T3" fmla="*/ 194 h 316"/>
                <a:gd name="T4" fmla="*/ 58 w 229"/>
                <a:gd name="T5" fmla="*/ 193 h 316"/>
                <a:gd name="T6" fmla="*/ 58 w 229"/>
                <a:gd name="T7" fmla="*/ 316 h 316"/>
                <a:gd name="T8" fmla="*/ 0 w 229"/>
                <a:gd name="T9" fmla="*/ 316 h 316"/>
                <a:gd name="T10" fmla="*/ 0 w 229"/>
                <a:gd name="T11" fmla="*/ 0 h 316"/>
                <a:gd name="T12" fmla="*/ 91 w 229"/>
                <a:gd name="T13" fmla="*/ 0 h 316"/>
                <a:gd name="T14" fmla="*/ 131 w 229"/>
                <a:gd name="T15" fmla="*/ 2 h 316"/>
                <a:gd name="T16" fmla="*/ 162 w 229"/>
                <a:gd name="T17" fmla="*/ 8 h 316"/>
                <a:gd name="T18" fmla="*/ 212 w 229"/>
                <a:gd name="T19" fmla="*/ 40 h 316"/>
                <a:gd name="T20" fmla="*/ 229 w 229"/>
                <a:gd name="T21" fmla="*/ 95 h 316"/>
                <a:gd name="T22" fmla="*/ 220 w 229"/>
                <a:gd name="T23" fmla="*/ 136 h 316"/>
                <a:gd name="T24" fmla="*/ 192 w 229"/>
                <a:gd name="T25" fmla="*/ 167 h 316"/>
                <a:gd name="T26" fmla="*/ 148 w 229"/>
                <a:gd name="T27" fmla="*/ 187 h 316"/>
                <a:gd name="T28" fmla="*/ 87 w 229"/>
                <a:gd name="T29" fmla="*/ 194 h 316"/>
                <a:gd name="T30" fmla="*/ 58 w 229"/>
                <a:gd name="T31" fmla="*/ 144 h 316"/>
                <a:gd name="T32" fmla="*/ 70 w 229"/>
                <a:gd name="T33" fmla="*/ 145 h 316"/>
                <a:gd name="T34" fmla="*/ 86 w 229"/>
                <a:gd name="T35" fmla="*/ 145 h 316"/>
                <a:gd name="T36" fmla="*/ 126 w 229"/>
                <a:gd name="T37" fmla="*/ 142 h 316"/>
                <a:gd name="T38" fmla="*/ 151 w 229"/>
                <a:gd name="T39" fmla="*/ 131 h 316"/>
                <a:gd name="T40" fmla="*/ 165 w 229"/>
                <a:gd name="T41" fmla="*/ 115 h 316"/>
                <a:gd name="T42" fmla="*/ 169 w 229"/>
                <a:gd name="T43" fmla="*/ 94 h 316"/>
                <a:gd name="T44" fmla="*/ 163 w 229"/>
                <a:gd name="T45" fmla="*/ 70 h 316"/>
                <a:gd name="T46" fmla="*/ 141 w 229"/>
                <a:gd name="T47" fmla="*/ 54 h 316"/>
                <a:gd name="T48" fmla="*/ 120 w 229"/>
                <a:gd name="T49" fmla="*/ 50 h 316"/>
                <a:gd name="T50" fmla="*/ 90 w 229"/>
                <a:gd name="T51" fmla="*/ 48 h 316"/>
                <a:gd name="T52" fmla="*/ 58 w 229"/>
                <a:gd name="T53" fmla="*/ 48 h 316"/>
                <a:gd name="T54" fmla="*/ 58 w 229"/>
                <a:gd name="T55" fmla="*/ 14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316">
                  <a:moveTo>
                    <a:pt x="87" y="194"/>
                  </a:moveTo>
                  <a:cubicBezTo>
                    <a:pt x="82" y="194"/>
                    <a:pt x="77" y="194"/>
                    <a:pt x="72" y="194"/>
                  </a:cubicBezTo>
                  <a:cubicBezTo>
                    <a:pt x="67" y="193"/>
                    <a:pt x="62" y="193"/>
                    <a:pt x="58" y="193"/>
                  </a:cubicBezTo>
                  <a:cubicBezTo>
                    <a:pt x="58" y="316"/>
                    <a:pt x="58" y="316"/>
                    <a:pt x="58" y="316"/>
                  </a:cubicBezTo>
                  <a:cubicBezTo>
                    <a:pt x="0" y="316"/>
                    <a:pt x="0" y="316"/>
                    <a:pt x="0" y="316"/>
                  </a:cubicBezTo>
                  <a:cubicBezTo>
                    <a:pt x="0" y="0"/>
                    <a:pt x="0" y="0"/>
                    <a:pt x="0" y="0"/>
                  </a:cubicBezTo>
                  <a:cubicBezTo>
                    <a:pt x="91" y="0"/>
                    <a:pt x="91" y="0"/>
                    <a:pt x="91" y="0"/>
                  </a:cubicBezTo>
                  <a:cubicBezTo>
                    <a:pt x="106" y="0"/>
                    <a:pt x="120" y="1"/>
                    <a:pt x="131" y="2"/>
                  </a:cubicBezTo>
                  <a:cubicBezTo>
                    <a:pt x="143" y="3"/>
                    <a:pt x="153" y="5"/>
                    <a:pt x="162" y="8"/>
                  </a:cubicBezTo>
                  <a:cubicBezTo>
                    <a:pt x="183" y="15"/>
                    <a:pt x="200" y="25"/>
                    <a:pt x="212" y="40"/>
                  </a:cubicBezTo>
                  <a:cubicBezTo>
                    <a:pt x="223" y="54"/>
                    <a:pt x="229" y="73"/>
                    <a:pt x="229" y="95"/>
                  </a:cubicBezTo>
                  <a:cubicBezTo>
                    <a:pt x="229" y="110"/>
                    <a:pt x="226" y="124"/>
                    <a:pt x="220" y="136"/>
                  </a:cubicBezTo>
                  <a:cubicBezTo>
                    <a:pt x="213" y="148"/>
                    <a:pt x="204" y="159"/>
                    <a:pt x="192" y="167"/>
                  </a:cubicBezTo>
                  <a:cubicBezTo>
                    <a:pt x="180" y="176"/>
                    <a:pt x="165" y="182"/>
                    <a:pt x="148" y="187"/>
                  </a:cubicBezTo>
                  <a:cubicBezTo>
                    <a:pt x="130" y="192"/>
                    <a:pt x="110" y="194"/>
                    <a:pt x="87" y="194"/>
                  </a:cubicBezTo>
                  <a:close/>
                  <a:moveTo>
                    <a:pt x="58" y="144"/>
                  </a:moveTo>
                  <a:cubicBezTo>
                    <a:pt x="61" y="144"/>
                    <a:pt x="65" y="145"/>
                    <a:pt x="70" y="145"/>
                  </a:cubicBezTo>
                  <a:cubicBezTo>
                    <a:pt x="76" y="145"/>
                    <a:pt x="81" y="145"/>
                    <a:pt x="86" y="145"/>
                  </a:cubicBezTo>
                  <a:cubicBezTo>
                    <a:pt x="102" y="145"/>
                    <a:pt x="115" y="144"/>
                    <a:pt x="126" y="142"/>
                  </a:cubicBezTo>
                  <a:cubicBezTo>
                    <a:pt x="136" y="139"/>
                    <a:pt x="145" y="136"/>
                    <a:pt x="151" y="131"/>
                  </a:cubicBezTo>
                  <a:cubicBezTo>
                    <a:pt x="158" y="127"/>
                    <a:pt x="162" y="121"/>
                    <a:pt x="165" y="115"/>
                  </a:cubicBezTo>
                  <a:cubicBezTo>
                    <a:pt x="168" y="108"/>
                    <a:pt x="169" y="101"/>
                    <a:pt x="169" y="94"/>
                  </a:cubicBezTo>
                  <a:cubicBezTo>
                    <a:pt x="169" y="85"/>
                    <a:pt x="167" y="77"/>
                    <a:pt x="163" y="70"/>
                  </a:cubicBezTo>
                  <a:cubicBezTo>
                    <a:pt x="159" y="63"/>
                    <a:pt x="151" y="58"/>
                    <a:pt x="141" y="54"/>
                  </a:cubicBezTo>
                  <a:cubicBezTo>
                    <a:pt x="135" y="52"/>
                    <a:pt x="128" y="51"/>
                    <a:pt x="120" y="50"/>
                  </a:cubicBezTo>
                  <a:cubicBezTo>
                    <a:pt x="112" y="49"/>
                    <a:pt x="102" y="48"/>
                    <a:pt x="90" y="48"/>
                  </a:cubicBezTo>
                  <a:cubicBezTo>
                    <a:pt x="58" y="48"/>
                    <a:pt x="58" y="48"/>
                    <a:pt x="58" y="48"/>
                  </a:cubicBezTo>
                  <a:lnTo>
                    <a:pt x="58"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7" name="Freeform 62">
              <a:extLst>
                <a:ext uri="{FF2B5EF4-FFF2-40B4-BE49-F238E27FC236}">
                  <a16:creationId xmlns:a16="http://schemas.microsoft.com/office/drawing/2014/main" id="{D0267F15-B8B6-44F3-B9D2-E92EB072BB55}"/>
                </a:ext>
              </a:extLst>
            </p:cNvPr>
            <p:cNvSpPr>
              <a:spLocks/>
            </p:cNvSpPr>
            <p:nvPr userDrawn="1"/>
          </p:nvSpPr>
          <p:spPr bwMode="auto">
            <a:xfrm>
              <a:off x="16773525" y="6197600"/>
              <a:ext cx="241300" cy="368300"/>
            </a:xfrm>
            <a:custGeom>
              <a:avLst/>
              <a:gdLst>
                <a:gd name="T0" fmla="*/ 43 w 152"/>
                <a:gd name="T1" fmla="*/ 0 h 232"/>
                <a:gd name="T2" fmla="*/ 43 w 152"/>
                <a:gd name="T3" fmla="*/ 196 h 232"/>
                <a:gd name="T4" fmla="*/ 152 w 152"/>
                <a:gd name="T5" fmla="*/ 196 h 232"/>
                <a:gd name="T6" fmla="*/ 152 w 152"/>
                <a:gd name="T7" fmla="*/ 232 h 232"/>
                <a:gd name="T8" fmla="*/ 0 w 152"/>
                <a:gd name="T9" fmla="*/ 232 h 232"/>
                <a:gd name="T10" fmla="*/ 0 w 152"/>
                <a:gd name="T11" fmla="*/ 0 h 232"/>
                <a:gd name="T12" fmla="*/ 43 w 152"/>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2" h="232">
                  <a:moveTo>
                    <a:pt x="43" y="0"/>
                  </a:moveTo>
                  <a:lnTo>
                    <a:pt x="43" y="196"/>
                  </a:lnTo>
                  <a:lnTo>
                    <a:pt x="152" y="196"/>
                  </a:lnTo>
                  <a:lnTo>
                    <a:pt x="152" y="232"/>
                  </a:lnTo>
                  <a:lnTo>
                    <a:pt x="0" y="232"/>
                  </a:lnTo>
                  <a:lnTo>
                    <a:pt x="0"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8" name="Freeform 63">
              <a:extLst>
                <a:ext uri="{FF2B5EF4-FFF2-40B4-BE49-F238E27FC236}">
                  <a16:creationId xmlns:a16="http://schemas.microsoft.com/office/drawing/2014/main" id="{3E9288A4-F6F1-4867-8220-216DCAB361A4}"/>
                </a:ext>
              </a:extLst>
            </p:cNvPr>
            <p:cNvSpPr>
              <a:spLocks/>
            </p:cNvSpPr>
            <p:nvPr userDrawn="1"/>
          </p:nvSpPr>
          <p:spPr bwMode="auto">
            <a:xfrm>
              <a:off x="17064038" y="6197600"/>
              <a:ext cx="249238" cy="368300"/>
            </a:xfrm>
            <a:custGeom>
              <a:avLst/>
              <a:gdLst>
                <a:gd name="T0" fmla="*/ 43 w 157"/>
                <a:gd name="T1" fmla="*/ 196 h 232"/>
                <a:gd name="T2" fmla="*/ 157 w 157"/>
                <a:gd name="T3" fmla="*/ 196 h 232"/>
                <a:gd name="T4" fmla="*/ 157 w 157"/>
                <a:gd name="T5" fmla="*/ 232 h 232"/>
                <a:gd name="T6" fmla="*/ 0 w 157"/>
                <a:gd name="T7" fmla="*/ 232 h 232"/>
                <a:gd name="T8" fmla="*/ 0 w 157"/>
                <a:gd name="T9" fmla="*/ 0 h 232"/>
                <a:gd name="T10" fmla="*/ 151 w 157"/>
                <a:gd name="T11" fmla="*/ 0 h 232"/>
                <a:gd name="T12" fmla="*/ 151 w 157"/>
                <a:gd name="T13" fmla="*/ 35 h 232"/>
                <a:gd name="T14" fmla="*/ 43 w 157"/>
                <a:gd name="T15" fmla="*/ 35 h 232"/>
                <a:gd name="T16" fmla="*/ 43 w 157"/>
                <a:gd name="T17" fmla="*/ 95 h 232"/>
                <a:gd name="T18" fmla="*/ 135 w 157"/>
                <a:gd name="T19" fmla="*/ 95 h 232"/>
                <a:gd name="T20" fmla="*/ 135 w 157"/>
                <a:gd name="T21" fmla="*/ 131 h 232"/>
                <a:gd name="T22" fmla="*/ 43 w 157"/>
                <a:gd name="T23" fmla="*/ 131 h 232"/>
                <a:gd name="T24" fmla="*/ 43 w 157"/>
                <a:gd name="T25" fmla="*/ 1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32">
                  <a:moveTo>
                    <a:pt x="43" y="196"/>
                  </a:moveTo>
                  <a:lnTo>
                    <a:pt x="157" y="196"/>
                  </a:lnTo>
                  <a:lnTo>
                    <a:pt x="157" y="232"/>
                  </a:lnTo>
                  <a:lnTo>
                    <a:pt x="0" y="232"/>
                  </a:lnTo>
                  <a:lnTo>
                    <a:pt x="0" y="0"/>
                  </a:lnTo>
                  <a:lnTo>
                    <a:pt x="151" y="0"/>
                  </a:lnTo>
                  <a:lnTo>
                    <a:pt x="151" y="35"/>
                  </a:lnTo>
                  <a:lnTo>
                    <a:pt x="43" y="35"/>
                  </a:lnTo>
                  <a:lnTo>
                    <a:pt x="43" y="95"/>
                  </a:lnTo>
                  <a:lnTo>
                    <a:pt x="135" y="95"/>
                  </a:lnTo>
                  <a:lnTo>
                    <a:pt x="135" y="131"/>
                  </a:lnTo>
                  <a:lnTo>
                    <a:pt x="43" y="131"/>
                  </a:lnTo>
                  <a:lnTo>
                    <a:pt x="43"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9" name="Freeform 64">
              <a:extLst>
                <a:ext uri="{FF2B5EF4-FFF2-40B4-BE49-F238E27FC236}">
                  <a16:creationId xmlns:a16="http://schemas.microsoft.com/office/drawing/2014/main" id="{500BA2CF-BCF3-45ED-823F-13A5645AC911}"/>
                </a:ext>
              </a:extLst>
            </p:cNvPr>
            <p:cNvSpPr>
              <a:spLocks/>
            </p:cNvSpPr>
            <p:nvPr userDrawn="1"/>
          </p:nvSpPr>
          <p:spPr bwMode="auto">
            <a:xfrm>
              <a:off x="17373600" y="6197600"/>
              <a:ext cx="377825" cy="368300"/>
            </a:xfrm>
            <a:custGeom>
              <a:avLst/>
              <a:gdLst>
                <a:gd name="T0" fmla="*/ 163 w 324"/>
                <a:gd name="T1" fmla="*/ 231 h 316"/>
                <a:gd name="T2" fmla="*/ 188 w 324"/>
                <a:gd name="T3" fmla="*/ 151 h 316"/>
                <a:gd name="T4" fmla="*/ 243 w 324"/>
                <a:gd name="T5" fmla="*/ 0 h 316"/>
                <a:gd name="T6" fmla="*/ 324 w 324"/>
                <a:gd name="T7" fmla="*/ 0 h 316"/>
                <a:gd name="T8" fmla="*/ 324 w 324"/>
                <a:gd name="T9" fmla="*/ 316 h 316"/>
                <a:gd name="T10" fmla="*/ 266 w 324"/>
                <a:gd name="T11" fmla="*/ 316 h 316"/>
                <a:gd name="T12" fmla="*/ 266 w 324"/>
                <a:gd name="T13" fmla="*/ 156 h 316"/>
                <a:gd name="T14" fmla="*/ 269 w 324"/>
                <a:gd name="T15" fmla="*/ 74 h 316"/>
                <a:gd name="T16" fmla="*/ 267 w 324"/>
                <a:gd name="T17" fmla="*/ 74 h 316"/>
                <a:gd name="T18" fmla="*/ 258 w 324"/>
                <a:gd name="T19" fmla="*/ 104 h 316"/>
                <a:gd name="T20" fmla="*/ 246 w 324"/>
                <a:gd name="T21" fmla="*/ 138 h 316"/>
                <a:gd name="T22" fmla="*/ 181 w 324"/>
                <a:gd name="T23" fmla="*/ 316 h 316"/>
                <a:gd name="T24" fmla="*/ 143 w 324"/>
                <a:gd name="T25" fmla="*/ 316 h 316"/>
                <a:gd name="T26" fmla="*/ 78 w 324"/>
                <a:gd name="T27" fmla="*/ 138 h 316"/>
                <a:gd name="T28" fmla="*/ 67 w 324"/>
                <a:gd name="T29" fmla="*/ 104 h 316"/>
                <a:gd name="T30" fmla="*/ 57 w 324"/>
                <a:gd name="T31" fmla="*/ 74 h 316"/>
                <a:gd name="T32" fmla="*/ 55 w 324"/>
                <a:gd name="T33" fmla="*/ 74 h 316"/>
                <a:gd name="T34" fmla="*/ 58 w 324"/>
                <a:gd name="T35" fmla="*/ 156 h 316"/>
                <a:gd name="T36" fmla="*/ 58 w 324"/>
                <a:gd name="T37" fmla="*/ 316 h 316"/>
                <a:gd name="T38" fmla="*/ 0 w 324"/>
                <a:gd name="T39" fmla="*/ 316 h 316"/>
                <a:gd name="T40" fmla="*/ 0 w 324"/>
                <a:gd name="T41" fmla="*/ 0 h 316"/>
                <a:gd name="T42" fmla="*/ 81 w 324"/>
                <a:gd name="T43" fmla="*/ 0 h 316"/>
                <a:gd name="T44" fmla="*/ 135 w 324"/>
                <a:gd name="T45" fmla="*/ 151 h 316"/>
                <a:gd name="T46" fmla="*/ 161 w 324"/>
                <a:gd name="T47" fmla="*/ 231 h 316"/>
                <a:gd name="T48" fmla="*/ 163 w 324"/>
                <a:gd name="T49" fmla="*/ 23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4" h="316">
                  <a:moveTo>
                    <a:pt x="163" y="231"/>
                  </a:moveTo>
                  <a:cubicBezTo>
                    <a:pt x="169" y="206"/>
                    <a:pt x="178" y="180"/>
                    <a:pt x="188" y="151"/>
                  </a:cubicBezTo>
                  <a:cubicBezTo>
                    <a:pt x="243" y="0"/>
                    <a:pt x="243" y="0"/>
                    <a:pt x="243" y="0"/>
                  </a:cubicBezTo>
                  <a:cubicBezTo>
                    <a:pt x="324" y="0"/>
                    <a:pt x="324" y="0"/>
                    <a:pt x="324" y="0"/>
                  </a:cubicBezTo>
                  <a:cubicBezTo>
                    <a:pt x="324" y="316"/>
                    <a:pt x="324" y="316"/>
                    <a:pt x="324" y="316"/>
                  </a:cubicBezTo>
                  <a:cubicBezTo>
                    <a:pt x="266" y="316"/>
                    <a:pt x="266" y="316"/>
                    <a:pt x="266" y="316"/>
                  </a:cubicBezTo>
                  <a:cubicBezTo>
                    <a:pt x="266" y="156"/>
                    <a:pt x="266" y="156"/>
                    <a:pt x="266" y="156"/>
                  </a:cubicBezTo>
                  <a:cubicBezTo>
                    <a:pt x="266" y="133"/>
                    <a:pt x="267" y="105"/>
                    <a:pt x="269" y="74"/>
                  </a:cubicBezTo>
                  <a:cubicBezTo>
                    <a:pt x="267" y="74"/>
                    <a:pt x="267" y="74"/>
                    <a:pt x="267" y="74"/>
                  </a:cubicBezTo>
                  <a:cubicBezTo>
                    <a:pt x="264" y="83"/>
                    <a:pt x="261" y="93"/>
                    <a:pt x="258" y="104"/>
                  </a:cubicBezTo>
                  <a:cubicBezTo>
                    <a:pt x="254" y="116"/>
                    <a:pt x="250" y="127"/>
                    <a:pt x="246" y="138"/>
                  </a:cubicBezTo>
                  <a:cubicBezTo>
                    <a:pt x="181" y="316"/>
                    <a:pt x="181" y="316"/>
                    <a:pt x="181" y="316"/>
                  </a:cubicBezTo>
                  <a:cubicBezTo>
                    <a:pt x="143" y="316"/>
                    <a:pt x="143" y="316"/>
                    <a:pt x="143" y="316"/>
                  </a:cubicBezTo>
                  <a:cubicBezTo>
                    <a:pt x="78" y="138"/>
                    <a:pt x="78" y="138"/>
                    <a:pt x="78" y="138"/>
                  </a:cubicBezTo>
                  <a:cubicBezTo>
                    <a:pt x="74" y="127"/>
                    <a:pt x="70" y="116"/>
                    <a:pt x="67" y="104"/>
                  </a:cubicBezTo>
                  <a:cubicBezTo>
                    <a:pt x="63" y="93"/>
                    <a:pt x="60" y="83"/>
                    <a:pt x="57" y="74"/>
                  </a:cubicBezTo>
                  <a:cubicBezTo>
                    <a:pt x="55" y="74"/>
                    <a:pt x="55" y="74"/>
                    <a:pt x="55" y="74"/>
                  </a:cubicBezTo>
                  <a:cubicBezTo>
                    <a:pt x="57" y="103"/>
                    <a:pt x="58" y="131"/>
                    <a:pt x="58" y="156"/>
                  </a:cubicBezTo>
                  <a:cubicBezTo>
                    <a:pt x="58" y="316"/>
                    <a:pt x="58" y="316"/>
                    <a:pt x="58" y="316"/>
                  </a:cubicBezTo>
                  <a:cubicBezTo>
                    <a:pt x="0" y="316"/>
                    <a:pt x="0" y="316"/>
                    <a:pt x="0" y="316"/>
                  </a:cubicBezTo>
                  <a:cubicBezTo>
                    <a:pt x="0" y="0"/>
                    <a:pt x="0" y="0"/>
                    <a:pt x="0" y="0"/>
                  </a:cubicBezTo>
                  <a:cubicBezTo>
                    <a:pt x="81" y="0"/>
                    <a:pt x="81" y="0"/>
                    <a:pt x="81" y="0"/>
                  </a:cubicBezTo>
                  <a:cubicBezTo>
                    <a:pt x="135" y="151"/>
                    <a:pt x="135" y="151"/>
                    <a:pt x="135" y="151"/>
                  </a:cubicBezTo>
                  <a:cubicBezTo>
                    <a:pt x="144" y="176"/>
                    <a:pt x="153" y="203"/>
                    <a:pt x="161" y="231"/>
                  </a:cubicBezTo>
                  <a:lnTo>
                    <a:pt x="163"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0" name="Freeform 65">
              <a:extLst>
                <a:ext uri="{FF2B5EF4-FFF2-40B4-BE49-F238E27FC236}">
                  <a16:creationId xmlns:a16="http://schemas.microsoft.com/office/drawing/2014/main" id="{D14A8424-72A2-4651-BCF2-730916FD1035}"/>
                </a:ext>
              </a:extLst>
            </p:cNvPr>
            <p:cNvSpPr>
              <a:spLocks/>
            </p:cNvSpPr>
            <p:nvPr userDrawn="1"/>
          </p:nvSpPr>
          <p:spPr bwMode="auto">
            <a:xfrm>
              <a:off x="17827625" y="6197600"/>
              <a:ext cx="247650" cy="368300"/>
            </a:xfrm>
            <a:custGeom>
              <a:avLst/>
              <a:gdLst>
                <a:gd name="T0" fmla="*/ 42 w 156"/>
                <a:gd name="T1" fmla="*/ 196 h 232"/>
                <a:gd name="T2" fmla="*/ 156 w 156"/>
                <a:gd name="T3" fmla="*/ 196 h 232"/>
                <a:gd name="T4" fmla="*/ 156 w 156"/>
                <a:gd name="T5" fmla="*/ 232 h 232"/>
                <a:gd name="T6" fmla="*/ 0 w 156"/>
                <a:gd name="T7" fmla="*/ 232 h 232"/>
                <a:gd name="T8" fmla="*/ 0 w 156"/>
                <a:gd name="T9" fmla="*/ 0 h 232"/>
                <a:gd name="T10" fmla="*/ 150 w 156"/>
                <a:gd name="T11" fmla="*/ 0 h 232"/>
                <a:gd name="T12" fmla="*/ 150 w 156"/>
                <a:gd name="T13" fmla="*/ 35 h 232"/>
                <a:gd name="T14" fmla="*/ 42 w 156"/>
                <a:gd name="T15" fmla="*/ 35 h 232"/>
                <a:gd name="T16" fmla="*/ 42 w 156"/>
                <a:gd name="T17" fmla="*/ 95 h 232"/>
                <a:gd name="T18" fmla="*/ 135 w 156"/>
                <a:gd name="T19" fmla="*/ 95 h 232"/>
                <a:gd name="T20" fmla="*/ 135 w 156"/>
                <a:gd name="T21" fmla="*/ 131 h 232"/>
                <a:gd name="T22" fmla="*/ 42 w 156"/>
                <a:gd name="T23" fmla="*/ 131 h 232"/>
                <a:gd name="T24" fmla="*/ 42 w 156"/>
                <a:gd name="T25" fmla="*/ 1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232">
                  <a:moveTo>
                    <a:pt x="42" y="196"/>
                  </a:moveTo>
                  <a:lnTo>
                    <a:pt x="156" y="196"/>
                  </a:lnTo>
                  <a:lnTo>
                    <a:pt x="156" y="232"/>
                  </a:lnTo>
                  <a:lnTo>
                    <a:pt x="0" y="232"/>
                  </a:lnTo>
                  <a:lnTo>
                    <a:pt x="0" y="0"/>
                  </a:lnTo>
                  <a:lnTo>
                    <a:pt x="150" y="0"/>
                  </a:lnTo>
                  <a:lnTo>
                    <a:pt x="150" y="35"/>
                  </a:lnTo>
                  <a:lnTo>
                    <a:pt x="42" y="35"/>
                  </a:lnTo>
                  <a:lnTo>
                    <a:pt x="42" y="95"/>
                  </a:lnTo>
                  <a:lnTo>
                    <a:pt x="135" y="95"/>
                  </a:lnTo>
                  <a:lnTo>
                    <a:pt x="135" y="131"/>
                  </a:lnTo>
                  <a:lnTo>
                    <a:pt x="42" y="131"/>
                  </a:lnTo>
                  <a:lnTo>
                    <a:pt x="42"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1" name="Freeform 66">
              <a:extLst>
                <a:ext uri="{FF2B5EF4-FFF2-40B4-BE49-F238E27FC236}">
                  <a16:creationId xmlns:a16="http://schemas.microsoft.com/office/drawing/2014/main" id="{250E3777-540D-4AA2-9B1E-12E9B56A0D89}"/>
                </a:ext>
              </a:extLst>
            </p:cNvPr>
            <p:cNvSpPr>
              <a:spLocks/>
            </p:cNvSpPr>
            <p:nvPr userDrawn="1"/>
          </p:nvSpPr>
          <p:spPr bwMode="auto">
            <a:xfrm>
              <a:off x="18135600" y="6197600"/>
              <a:ext cx="320675" cy="368300"/>
            </a:xfrm>
            <a:custGeom>
              <a:avLst/>
              <a:gdLst>
                <a:gd name="T0" fmla="*/ 165 w 276"/>
                <a:gd name="T1" fmla="*/ 147 h 316"/>
                <a:gd name="T2" fmla="*/ 220 w 276"/>
                <a:gd name="T3" fmla="*/ 233 h 316"/>
                <a:gd name="T4" fmla="*/ 221 w 276"/>
                <a:gd name="T5" fmla="*/ 233 h 316"/>
                <a:gd name="T6" fmla="*/ 218 w 276"/>
                <a:gd name="T7" fmla="*/ 143 h 316"/>
                <a:gd name="T8" fmla="*/ 218 w 276"/>
                <a:gd name="T9" fmla="*/ 0 h 316"/>
                <a:gd name="T10" fmla="*/ 276 w 276"/>
                <a:gd name="T11" fmla="*/ 0 h 316"/>
                <a:gd name="T12" fmla="*/ 276 w 276"/>
                <a:gd name="T13" fmla="*/ 316 h 316"/>
                <a:gd name="T14" fmla="*/ 216 w 276"/>
                <a:gd name="T15" fmla="*/ 316 h 316"/>
                <a:gd name="T16" fmla="*/ 113 w 276"/>
                <a:gd name="T17" fmla="*/ 171 h 316"/>
                <a:gd name="T18" fmla="*/ 56 w 276"/>
                <a:gd name="T19" fmla="*/ 83 h 316"/>
                <a:gd name="T20" fmla="*/ 55 w 276"/>
                <a:gd name="T21" fmla="*/ 83 h 316"/>
                <a:gd name="T22" fmla="*/ 58 w 276"/>
                <a:gd name="T23" fmla="*/ 173 h 316"/>
                <a:gd name="T24" fmla="*/ 58 w 276"/>
                <a:gd name="T25" fmla="*/ 316 h 316"/>
                <a:gd name="T26" fmla="*/ 0 w 276"/>
                <a:gd name="T27" fmla="*/ 316 h 316"/>
                <a:gd name="T28" fmla="*/ 0 w 276"/>
                <a:gd name="T29" fmla="*/ 0 h 316"/>
                <a:gd name="T30" fmla="*/ 61 w 276"/>
                <a:gd name="T31" fmla="*/ 0 h 316"/>
                <a:gd name="T32" fmla="*/ 165 w 276"/>
                <a:gd name="T33" fmla="*/ 14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 h="316">
                  <a:moveTo>
                    <a:pt x="165" y="147"/>
                  </a:moveTo>
                  <a:cubicBezTo>
                    <a:pt x="187" y="179"/>
                    <a:pt x="206" y="208"/>
                    <a:pt x="220" y="233"/>
                  </a:cubicBezTo>
                  <a:cubicBezTo>
                    <a:pt x="221" y="233"/>
                    <a:pt x="221" y="233"/>
                    <a:pt x="221" y="233"/>
                  </a:cubicBezTo>
                  <a:cubicBezTo>
                    <a:pt x="219" y="192"/>
                    <a:pt x="218" y="162"/>
                    <a:pt x="218" y="143"/>
                  </a:cubicBezTo>
                  <a:cubicBezTo>
                    <a:pt x="218" y="0"/>
                    <a:pt x="218" y="0"/>
                    <a:pt x="218" y="0"/>
                  </a:cubicBezTo>
                  <a:cubicBezTo>
                    <a:pt x="276" y="0"/>
                    <a:pt x="276" y="0"/>
                    <a:pt x="276" y="0"/>
                  </a:cubicBezTo>
                  <a:cubicBezTo>
                    <a:pt x="276" y="316"/>
                    <a:pt x="276" y="316"/>
                    <a:pt x="276" y="316"/>
                  </a:cubicBezTo>
                  <a:cubicBezTo>
                    <a:pt x="216" y="316"/>
                    <a:pt x="216" y="316"/>
                    <a:pt x="216" y="316"/>
                  </a:cubicBezTo>
                  <a:cubicBezTo>
                    <a:pt x="113" y="171"/>
                    <a:pt x="113" y="171"/>
                    <a:pt x="113" y="171"/>
                  </a:cubicBezTo>
                  <a:cubicBezTo>
                    <a:pt x="94" y="145"/>
                    <a:pt x="76" y="116"/>
                    <a:pt x="56" y="83"/>
                  </a:cubicBezTo>
                  <a:cubicBezTo>
                    <a:pt x="55" y="83"/>
                    <a:pt x="55" y="83"/>
                    <a:pt x="55" y="83"/>
                  </a:cubicBezTo>
                  <a:cubicBezTo>
                    <a:pt x="57" y="122"/>
                    <a:pt x="58" y="152"/>
                    <a:pt x="58" y="173"/>
                  </a:cubicBezTo>
                  <a:cubicBezTo>
                    <a:pt x="58" y="316"/>
                    <a:pt x="58" y="316"/>
                    <a:pt x="58" y="316"/>
                  </a:cubicBezTo>
                  <a:cubicBezTo>
                    <a:pt x="0" y="316"/>
                    <a:pt x="0" y="316"/>
                    <a:pt x="0" y="316"/>
                  </a:cubicBezTo>
                  <a:cubicBezTo>
                    <a:pt x="0" y="0"/>
                    <a:pt x="0" y="0"/>
                    <a:pt x="0" y="0"/>
                  </a:cubicBezTo>
                  <a:cubicBezTo>
                    <a:pt x="61" y="0"/>
                    <a:pt x="61" y="0"/>
                    <a:pt x="61" y="0"/>
                  </a:cubicBezTo>
                  <a:lnTo>
                    <a:pt x="165"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2" name="Freeform 67">
              <a:extLst>
                <a:ext uri="{FF2B5EF4-FFF2-40B4-BE49-F238E27FC236}">
                  <a16:creationId xmlns:a16="http://schemas.microsoft.com/office/drawing/2014/main" id="{C64792BD-76CB-4FB1-BAD4-D8C454BE9363}"/>
                </a:ext>
              </a:extLst>
            </p:cNvPr>
            <p:cNvSpPr>
              <a:spLocks/>
            </p:cNvSpPr>
            <p:nvPr userDrawn="1"/>
          </p:nvSpPr>
          <p:spPr bwMode="auto">
            <a:xfrm>
              <a:off x="18495963" y="6197600"/>
              <a:ext cx="304800" cy="368300"/>
            </a:xfrm>
            <a:custGeom>
              <a:avLst/>
              <a:gdLst>
                <a:gd name="T0" fmla="*/ 117 w 192"/>
                <a:gd name="T1" fmla="*/ 232 h 232"/>
                <a:gd name="T2" fmla="*/ 75 w 192"/>
                <a:gd name="T3" fmla="*/ 232 h 232"/>
                <a:gd name="T4" fmla="*/ 75 w 192"/>
                <a:gd name="T5" fmla="*/ 35 h 232"/>
                <a:gd name="T6" fmla="*/ 0 w 192"/>
                <a:gd name="T7" fmla="*/ 35 h 232"/>
                <a:gd name="T8" fmla="*/ 0 w 192"/>
                <a:gd name="T9" fmla="*/ 0 h 232"/>
                <a:gd name="T10" fmla="*/ 192 w 192"/>
                <a:gd name="T11" fmla="*/ 0 h 232"/>
                <a:gd name="T12" fmla="*/ 192 w 192"/>
                <a:gd name="T13" fmla="*/ 35 h 232"/>
                <a:gd name="T14" fmla="*/ 117 w 192"/>
                <a:gd name="T15" fmla="*/ 35 h 232"/>
                <a:gd name="T16" fmla="*/ 117 w 19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32">
                  <a:moveTo>
                    <a:pt x="117" y="232"/>
                  </a:moveTo>
                  <a:lnTo>
                    <a:pt x="75" y="232"/>
                  </a:lnTo>
                  <a:lnTo>
                    <a:pt x="75" y="35"/>
                  </a:lnTo>
                  <a:lnTo>
                    <a:pt x="0" y="35"/>
                  </a:lnTo>
                  <a:lnTo>
                    <a:pt x="0" y="0"/>
                  </a:lnTo>
                  <a:lnTo>
                    <a:pt x="192" y="0"/>
                  </a:lnTo>
                  <a:lnTo>
                    <a:pt x="192" y="35"/>
                  </a:lnTo>
                  <a:lnTo>
                    <a:pt x="117" y="35"/>
                  </a:lnTo>
                  <a:lnTo>
                    <a:pt x="117"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3" name="Freeform 68">
              <a:extLst>
                <a:ext uri="{FF2B5EF4-FFF2-40B4-BE49-F238E27FC236}">
                  <a16:creationId xmlns:a16="http://schemas.microsoft.com/office/drawing/2014/main" id="{48AD52FF-E2D5-44C3-96A8-CFFF2EC0168B}"/>
                </a:ext>
              </a:extLst>
            </p:cNvPr>
            <p:cNvSpPr>
              <a:spLocks/>
            </p:cNvSpPr>
            <p:nvPr userDrawn="1"/>
          </p:nvSpPr>
          <p:spPr bwMode="auto">
            <a:xfrm>
              <a:off x="18842038" y="6197600"/>
              <a:ext cx="247650" cy="368300"/>
            </a:xfrm>
            <a:custGeom>
              <a:avLst/>
              <a:gdLst>
                <a:gd name="T0" fmla="*/ 43 w 156"/>
                <a:gd name="T1" fmla="*/ 196 h 232"/>
                <a:gd name="T2" fmla="*/ 156 w 156"/>
                <a:gd name="T3" fmla="*/ 196 h 232"/>
                <a:gd name="T4" fmla="*/ 156 w 156"/>
                <a:gd name="T5" fmla="*/ 232 h 232"/>
                <a:gd name="T6" fmla="*/ 0 w 156"/>
                <a:gd name="T7" fmla="*/ 232 h 232"/>
                <a:gd name="T8" fmla="*/ 0 w 156"/>
                <a:gd name="T9" fmla="*/ 0 h 232"/>
                <a:gd name="T10" fmla="*/ 151 w 156"/>
                <a:gd name="T11" fmla="*/ 0 h 232"/>
                <a:gd name="T12" fmla="*/ 151 w 156"/>
                <a:gd name="T13" fmla="*/ 35 h 232"/>
                <a:gd name="T14" fmla="*/ 43 w 156"/>
                <a:gd name="T15" fmla="*/ 35 h 232"/>
                <a:gd name="T16" fmla="*/ 43 w 156"/>
                <a:gd name="T17" fmla="*/ 95 h 232"/>
                <a:gd name="T18" fmla="*/ 135 w 156"/>
                <a:gd name="T19" fmla="*/ 95 h 232"/>
                <a:gd name="T20" fmla="*/ 135 w 156"/>
                <a:gd name="T21" fmla="*/ 131 h 232"/>
                <a:gd name="T22" fmla="*/ 43 w 156"/>
                <a:gd name="T23" fmla="*/ 131 h 232"/>
                <a:gd name="T24" fmla="*/ 43 w 156"/>
                <a:gd name="T25" fmla="*/ 1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232">
                  <a:moveTo>
                    <a:pt x="43" y="196"/>
                  </a:moveTo>
                  <a:lnTo>
                    <a:pt x="156" y="196"/>
                  </a:lnTo>
                  <a:lnTo>
                    <a:pt x="156" y="232"/>
                  </a:lnTo>
                  <a:lnTo>
                    <a:pt x="0" y="232"/>
                  </a:lnTo>
                  <a:lnTo>
                    <a:pt x="0" y="0"/>
                  </a:lnTo>
                  <a:lnTo>
                    <a:pt x="151" y="0"/>
                  </a:lnTo>
                  <a:lnTo>
                    <a:pt x="151" y="35"/>
                  </a:lnTo>
                  <a:lnTo>
                    <a:pt x="43" y="35"/>
                  </a:lnTo>
                  <a:lnTo>
                    <a:pt x="43" y="95"/>
                  </a:lnTo>
                  <a:lnTo>
                    <a:pt x="135" y="95"/>
                  </a:lnTo>
                  <a:lnTo>
                    <a:pt x="135" y="131"/>
                  </a:lnTo>
                  <a:lnTo>
                    <a:pt x="43" y="131"/>
                  </a:lnTo>
                  <a:lnTo>
                    <a:pt x="43"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4" name="Freeform 69">
              <a:extLst>
                <a:ext uri="{FF2B5EF4-FFF2-40B4-BE49-F238E27FC236}">
                  <a16:creationId xmlns:a16="http://schemas.microsoft.com/office/drawing/2014/main" id="{53B0BD5F-4127-42B4-A0F8-CA7297ED6DEB}"/>
                </a:ext>
              </a:extLst>
            </p:cNvPr>
            <p:cNvSpPr>
              <a:spLocks noEditPoints="1"/>
            </p:cNvSpPr>
            <p:nvPr userDrawn="1"/>
          </p:nvSpPr>
          <p:spPr bwMode="auto">
            <a:xfrm>
              <a:off x="19148425" y="6197600"/>
              <a:ext cx="295275" cy="368300"/>
            </a:xfrm>
            <a:custGeom>
              <a:avLst/>
              <a:gdLst>
                <a:gd name="T0" fmla="*/ 234 w 253"/>
                <a:gd name="T1" fmla="*/ 95 h 316"/>
                <a:gd name="T2" fmla="*/ 216 w 253"/>
                <a:gd name="T3" fmla="*/ 151 h 316"/>
                <a:gd name="T4" fmla="*/ 159 w 253"/>
                <a:gd name="T5" fmla="*/ 185 h 316"/>
                <a:gd name="T6" fmla="*/ 159 w 253"/>
                <a:gd name="T7" fmla="*/ 186 h 316"/>
                <a:gd name="T8" fmla="*/ 253 w 253"/>
                <a:gd name="T9" fmla="*/ 316 h 316"/>
                <a:gd name="T10" fmla="*/ 184 w 253"/>
                <a:gd name="T11" fmla="*/ 316 h 316"/>
                <a:gd name="T12" fmla="*/ 98 w 253"/>
                <a:gd name="T13" fmla="*/ 194 h 316"/>
                <a:gd name="T14" fmla="*/ 58 w 253"/>
                <a:gd name="T15" fmla="*/ 194 h 316"/>
                <a:gd name="T16" fmla="*/ 58 w 253"/>
                <a:gd name="T17" fmla="*/ 316 h 316"/>
                <a:gd name="T18" fmla="*/ 0 w 253"/>
                <a:gd name="T19" fmla="*/ 316 h 316"/>
                <a:gd name="T20" fmla="*/ 0 w 253"/>
                <a:gd name="T21" fmla="*/ 0 h 316"/>
                <a:gd name="T22" fmla="*/ 96 w 253"/>
                <a:gd name="T23" fmla="*/ 0 h 316"/>
                <a:gd name="T24" fmla="*/ 141 w 253"/>
                <a:gd name="T25" fmla="*/ 3 h 316"/>
                <a:gd name="T26" fmla="*/ 176 w 253"/>
                <a:gd name="T27" fmla="*/ 11 h 316"/>
                <a:gd name="T28" fmla="*/ 219 w 253"/>
                <a:gd name="T29" fmla="*/ 42 h 316"/>
                <a:gd name="T30" fmla="*/ 234 w 253"/>
                <a:gd name="T31" fmla="*/ 95 h 316"/>
                <a:gd name="T32" fmla="*/ 87 w 253"/>
                <a:gd name="T33" fmla="*/ 145 h 316"/>
                <a:gd name="T34" fmla="*/ 120 w 253"/>
                <a:gd name="T35" fmla="*/ 144 h 316"/>
                <a:gd name="T36" fmla="*/ 144 w 253"/>
                <a:gd name="T37" fmla="*/ 138 h 316"/>
                <a:gd name="T38" fmla="*/ 168 w 253"/>
                <a:gd name="T39" fmla="*/ 120 h 316"/>
                <a:gd name="T40" fmla="*/ 175 w 253"/>
                <a:gd name="T41" fmla="*/ 94 h 316"/>
                <a:gd name="T42" fmla="*/ 169 w 253"/>
                <a:gd name="T43" fmla="*/ 71 h 316"/>
                <a:gd name="T44" fmla="*/ 151 w 253"/>
                <a:gd name="T45" fmla="*/ 56 h 316"/>
                <a:gd name="T46" fmla="*/ 130 w 253"/>
                <a:gd name="T47" fmla="*/ 50 h 316"/>
                <a:gd name="T48" fmla="*/ 99 w 253"/>
                <a:gd name="T49" fmla="*/ 48 h 316"/>
                <a:gd name="T50" fmla="*/ 58 w 253"/>
                <a:gd name="T51" fmla="*/ 48 h 316"/>
                <a:gd name="T52" fmla="*/ 58 w 253"/>
                <a:gd name="T53" fmla="*/ 145 h 316"/>
                <a:gd name="T54" fmla="*/ 87 w 253"/>
                <a:gd name="T55" fmla="*/ 1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316">
                  <a:moveTo>
                    <a:pt x="234" y="95"/>
                  </a:moveTo>
                  <a:cubicBezTo>
                    <a:pt x="234" y="117"/>
                    <a:pt x="228" y="136"/>
                    <a:pt x="216" y="151"/>
                  </a:cubicBezTo>
                  <a:cubicBezTo>
                    <a:pt x="204" y="167"/>
                    <a:pt x="185" y="178"/>
                    <a:pt x="159" y="185"/>
                  </a:cubicBezTo>
                  <a:cubicBezTo>
                    <a:pt x="159" y="186"/>
                    <a:pt x="159" y="186"/>
                    <a:pt x="159" y="186"/>
                  </a:cubicBezTo>
                  <a:cubicBezTo>
                    <a:pt x="253" y="316"/>
                    <a:pt x="253" y="316"/>
                    <a:pt x="253" y="316"/>
                  </a:cubicBezTo>
                  <a:cubicBezTo>
                    <a:pt x="184" y="316"/>
                    <a:pt x="184" y="316"/>
                    <a:pt x="184" y="316"/>
                  </a:cubicBezTo>
                  <a:cubicBezTo>
                    <a:pt x="98" y="194"/>
                    <a:pt x="98" y="194"/>
                    <a:pt x="98" y="194"/>
                  </a:cubicBezTo>
                  <a:cubicBezTo>
                    <a:pt x="58" y="194"/>
                    <a:pt x="58" y="194"/>
                    <a:pt x="58" y="194"/>
                  </a:cubicBezTo>
                  <a:cubicBezTo>
                    <a:pt x="58" y="316"/>
                    <a:pt x="58" y="316"/>
                    <a:pt x="58" y="316"/>
                  </a:cubicBezTo>
                  <a:cubicBezTo>
                    <a:pt x="0" y="316"/>
                    <a:pt x="0" y="316"/>
                    <a:pt x="0" y="316"/>
                  </a:cubicBezTo>
                  <a:cubicBezTo>
                    <a:pt x="0" y="0"/>
                    <a:pt x="0" y="0"/>
                    <a:pt x="0" y="0"/>
                  </a:cubicBezTo>
                  <a:cubicBezTo>
                    <a:pt x="96" y="0"/>
                    <a:pt x="96" y="0"/>
                    <a:pt x="96" y="0"/>
                  </a:cubicBezTo>
                  <a:cubicBezTo>
                    <a:pt x="112" y="0"/>
                    <a:pt x="127" y="1"/>
                    <a:pt x="141" y="3"/>
                  </a:cubicBezTo>
                  <a:cubicBezTo>
                    <a:pt x="155" y="5"/>
                    <a:pt x="166" y="7"/>
                    <a:pt x="176" y="11"/>
                  </a:cubicBezTo>
                  <a:cubicBezTo>
                    <a:pt x="195" y="18"/>
                    <a:pt x="209" y="28"/>
                    <a:pt x="219" y="42"/>
                  </a:cubicBezTo>
                  <a:cubicBezTo>
                    <a:pt x="229" y="56"/>
                    <a:pt x="234" y="74"/>
                    <a:pt x="234" y="95"/>
                  </a:cubicBezTo>
                  <a:close/>
                  <a:moveTo>
                    <a:pt x="87" y="145"/>
                  </a:moveTo>
                  <a:cubicBezTo>
                    <a:pt x="100" y="145"/>
                    <a:pt x="111" y="145"/>
                    <a:pt x="120" y="144"/>
                  </a:cubicBezTo>
                  <a:cubicBezTo>
                    <a:pt x="130" y="142"/>
                    <a:pt x="137" y="141"/>
                    <a:pt x="144" y="138"/>
                  </a:cubicBezTo>
                  <a:cubicBezTo>
                    <a:pt x="155" y="134"/>
                    <a:pt x="163" y="128"/>
                    <a:pt x="168" y="120"/>
                  </a:cubicBezTo>
                  <a:cubicBezTo>
                    <a:pt x="172" y="113"/>
                    <a:pt x="175" y="104"/>
                    <a:pt x="175" y="94"/>
                  </a:cubicBezTo>
                  <a:cubicBezTo>
                    <a:pt x="175" y="85"/>
                    <a:pt x="173" y="78"/>
                    <a:pt x="169" y="71"/>
                  </a:cubicBezTo>
                  <a:cubicBezTo>
                    <a:pt x="166" y="65"/>
                    <a:pt x="160" y="60"/>
                    <a:pt x="151" y="56"/>
                  </a:cubicBezTo>
                  <a:cubicBezTo>
                    <a:pt x="146" y="53"/>
                    <a:pt x="139" y="51"/>
                    <a:pt x="130" y="50"/>
                  </a:cubicBezTo>
                  <a:cubicBezTo>
                    <a:pt x="122" y="49"/>
                    <a:pt x="112" y="48"/>
                    <a:pt x="99" y="48"/>
                  </a:cubicBezTo>
                  <a:cubicBezTo>
                    <a:pt x="58" y="48"/>
                    <a:pt x="58" y="48"/>
                    <a:pt x="58" y="48"/>
                  </a:cubicBezTo>
                  <a:cubicBezTo>
                    <a:pt x="58" y="145"/>
                    <a:pt x="58" y="145"/>
                    <a:pt x="58" y="145"/>
                  </a:cubicBezTo>
                  <a:lnTo>
                    <a:pt x="87"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5" name="Freeform 70">
              <a:extLst>
                <a:ext uri="{FF2B5EF4-FFF2-40B4-BE49-F238E27FC236}">
                  <a16:creationId xmlns:a16="http://schemas.microsoft.com/office/drawing/2014/main" id="{BDEC643D-5948-42B9-9219-21A67807EC4E}"/>
                </a:ext>
              </a:extLst>
            </p:cNvPr>
            <p:cNvSpPr>
              <a:spLocks noEditPoints="1"/>
            </p:cNvSpPr>
            <p:nvPr userDrawn="1"/>
          </p:nvSpPr>
          <p:spPr bwMode="auto">
            <a:xfrm>
              <a:off x="19454813" y="6197600"/>
              <a:ext cx="355600"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6" name="Freeform 71">
              <a:extLst>
                <a:ext uri="{FF2B5EF4-FFF2-40B4-BE49-F238E27FC236}">
                  <a16:creationId xmlns:a16="http://schemas.microsoft.com/office/drawing/2014/main" id="{CC62BEDF-ACF0-43D7-80AD-4475A504F605}"/>
                </a:ext>
              </a:extLst>
            </p:cNvPr>
            <p:cNvSpPr>
              <a:spLocks/>
            </p:cNvSpPr>
            <p:nvPr userDrawn="1"/>
          </p:nvSpPr>
          <p:spPr bwMode="auto">
            <a:xfrm>
              <a:off x="19877088" y="6164263"/>
              <a:ext cx="265113" cy="428625"/>
            </a:xfrm>
            <a:custGeom>
              <a:avLst/>
              <a:gdLst>
                <a:gd name="T0" fmla="*/ 5 w 228"/>
                <a:gd name="T1" fmla="*/ 354 h 368"/>
                <a:gd name="T2" fmla="*/ 12 w 228"/>
                <a:gd name="T3" fmla="*/ 359 h 368"/>
                <a:gd name="T4" fmla="*/ 216 w 228"/>
                <a:gd name="T5" fmla="*/ 193 h 368"/>
                <a:gd name="T6" fmla="*/ 216 w 228"/>
                <a:gd name="T7" fmla="*/ 175 h 368"/>
                <a:gd name="T8" fmla="*/ 12 w 228"/>
                <a:gd name="T9" fmla="*/ 9 h 368"/>
                <a:gd name="T10" fmla="*/ 5 w 228"/>
                <a:gd name="T11" fmla="*/ 14 h 368"/>
                <a:gd name="T12" fmla="*/ 51 w 228"/>
                <a:gd name="T13" fmla="*/ 170 h 368"/>
                <a:gd name="T14" fmla="*/ 51 w 228"/>
                <a:gd name="T15" fmla="*/ 198 h 368"/>
                <a:gd name="T16" fmla="*/ 5 w 228"/>
                <a:gd name="T17"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68">
                  <a:moveTo>
                    <a:pt x="5" y="354"/>
                  </a:moveTo>
                  <a:cubicBezTo>
                    <a:pt x="5" y="354"/>
                    <a:pt x="0" y="368"/>
                    <a:pt x="12" y="359"/>
                  </a:cubicBezTo>
                  <a:cubicBezTo>
                    <a:pt x="216" y="193"/>
                    <a:pt x="216" y="193"/>
                    <a:pt x="216" y="193"/>
                  </a:cubicBezTo>
                  <a:cubicBezTo>
                    <a:pt x="216" y="193"/>
                    <a:pt x="228" y="184"/>
                    <a:pt x="216" y="175"/>
                  </a:cubicBezTo>
                  <a:cubicBezTo>
                    <a:pt x="12" y="9"/>
                    <a:pt x="12" y="9"/>
                    <a:pt x="12" y="9"/>
                  </a:cubicBezTo>
                  <a:cubicBezTo>
                    <a:pt x="12" y="9"/>
                    <a:pt x="0" y="0"/>
                    <a:pt x="5" y="14"/>
                  </a:cubicBezTo>
                  <a:cubicBezTo>
                    <a:pt x="51" y="170"/>
                    <a:pt x="51" y="170"/>
                    <a:pt x="51" y="170"/>
                  </a:cubicBezTo>
                  <a:cubicBezTo>
                    <a:pt x="51" y="170"/>
                    <a:pt x="56" y="184"/>
                    <a:pt x="51" y="198"/>
                  </a:cubicBezTo>
                  <a:lnTo>
                    <a:pt x="5"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7" name="Freeform 72">
              <a:extLst>
                <a:ext uri="{FF2B5EF4-FFF2-40B4-BE49-F238E27FC236}">
                  <a16:creationId xmlns:a16="http://schemas.microsoft.com/office/drawing/2014/main" id="{30A40C65-6CE5-4706-B9A7-94E945D45F24}"/>
                </a:ext>
              </a:extLst>
            </p:cNvPr>
            <p:cNvSpPr>
              <a:spLocks/>
            </p:cNvSpPr>
            <p:nvPr userDrawn="1"/>
          </p:nvSpPr>
          <p:spPr bwMode="auto">
            <a:xfrm>
              <a:off x="14798675" y="6069013"/>
              <a:ext cx="246063" cy="255588"/>
            </a:xfrm>
            <a:custGeom>
              <a:avLst/>
              <a:gdLst>
                <a:gd name="T0" fmla="*/ 210 w 210"/>
                <a:gd name="T1" fmla="*/ 109 h 218"/>
                <a:gd name="T2" fmla="*/ 101 w 210"/>
                <a:gd name="T3" fmla="*/ 0 h 218"/>
                <a:gd name="T4" fmla="*/ 0 w 210"/>
                <a:gd name="T5" fmla="*/ 71 h 218"/>
                <a:gd name="T6" fmla="*/ 48 w 210"/>
                <a:gd name="T7" fmla="*/ 172 h 218"/>
                <a:gd name="T8" fmla="*/ 44 w 210"/>
                <a:gd name="T9" fmla="*/ 202 h 218"/>
                <a:gd name="T10" fmla="*/ 101 w 210"/>
                <a:gd name="T11" fmla="*/ 218 h 218"/>
                <a:gd name="T12" fmla="*/ 210 w 210"/>
                <a:gd name="T13" fmla="*/ 109 h 218"/>
              </a:gdLst>
              <a:ahLst/>
              <a:cxnLst>
                <a:cxn ang="0">
                  <a:pos x="T0" y="T1"/>
                </a:cxn>
                <a:cxn ang="0">
                  <a:pos x="T2" y="T3"/>
                </a:cxn>
                <a:cxn ang="0">
                  <a:pos x="T4" y="T5"/>
                </a:cxn>
                <a:cxn ang="0">
                  <a:pos x="T6" y="T7"/>
                </a:cxn>
                <a:cxn ang="0">
                  <a:pos x="T8" y="T9"/>
                </a:cxn>
                <a:cxn ang="0">
                  <a:pos x="T10" y="T11"/>
                </a:cxn>
                <a:cxn ang="0">
                  <a:pos x="T12" y="T13"/>
                </a:cxn>
              </a:cxnLst>
              <a:rect l="0" t="0" r="r" b="b"/>
              <a:pathLst>
                <a:path w="210" h="218">
                  <a:moveTo>
                    <a:pt x="210" y="109"/>
                  </a:moveTo>
                  <a:cubicBezTo>
                    <a:pt x="210" y="49"/>
                    <a:pt x="161" y="0"/>
                    <a:pt x="101" y="0"/>
                  </a:cubicBezTo>
                  <a:cubicBezTo>
                    <a:pt x="55" y="0"/>
                    <a:pt x="15" y="30"/>
                    <a:pt x="0" y="71"/>
                  </a:cubicBezTo>
                  <a:cubicBezTo>
                    <a:pt x="29" y="95"/>
                    <a:pt x="48" y="131"/>
                    <a:pt x="48" y="172"/>
                  </a:cubicBezTo>
                  <a:cubicBezTo>
                    <a:pt x="48" y="182"/>
                    <a:pt x="46" y="192"/>
                    <a:pt x="44" y="202"/>
                  </a:cubicBezTo>
                  <a:cubicBezTo>
                    <a:pt x="61" y="212"/>
                    <a:pt x="80" y="218"/>
                    <a:pt x="101" y="218"/>
                  </a:cubicBezTo>
                  <a:cubicBezTo>
                    <a:pt x="161" y="218"/>
                    <a:pt x="210" y="169"/>
                    <a:pt x="210" y="109"/>
                  </a:cubicBezTo>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8" name="Freeform 73">
              <a:extLst>
                <a:ext uri="{FF2B5EF4-FFF2-40B4-BE49-F238E27FC236}">
                  <a16:creationId xmlns:a16="http://schemas.microsoft.com/office/drawing/2014/main" id="{826F2849-FAB6-4E31-9A58-FF0842BFC86E}"/>
                </a:ext>
              </a:extLst>
            </p:cNvPr>
            <p:cNvSpPr>
              <a:spLocks/>
            </p:cNvSpPr>
            <p:nvPr userDrawn="1"/>
          </p:nvSpPr>
          <p:spPr bwMode="auto">
            <a:xfrm>
              <a:off x="14779625" y="6345238"/>
              <a:ext cx="317500" cy="317500"/>
            </a:xfrm>
            <a:custGeom>
              <a:avLst/>
              <a:gdLst>
                <a:gd name="T0" fmla="*/ 272 w 272"/>
                <a:gd name="T1" fmla="*/ 257 h 272"/>
                <a:gd name="T2" fmla="*/ 272 w 272"/>
                <a:gd name="T3" fmla="*/ 137 h 272"/>
                <a:gd name="T4" fmla="*/ 135 w 272"/>
                <a:gd name="T5" fmla="*/ 0 h 272"/>
                <a:gd name="T6" fmla="*/ 101 w 272"/>
                <a:gd name="T7" fmla="*/ 0 h 272"/>
                <a:gd name="T8" fmla="*/ 0 w 272"/>
                <a:gd name="T9" fmla="*/ 46 h 272"/>
                <a:gd name="T10" fmla="*/ 113 w 272"/>
                <a:gd name="T11" fmla="*/ 199 h 272"/>
                <a:gd name="T12" fmla="*/ 113 w 272"/>
                <a:gd name="T13" fmla="*/ 272 h 272"/>
                <a:gd name="T14" fmla="*/ 257 w 272"/>
                <a:gd name="T15" fmla="*/ 272 h 272"/>
                <a:gd name="T16" fmla="*/ 272 w 272"/>
                <a:gd name="T17" fmla="*/ 2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72">
                  <a:moveTo>
                    <a:pt x="272" y="257"/>
                  </a:moveTo>
                  <a:cubicBezTo>
                    <a:pt x="272" y="137"/>
                    <a:pt x="272" y="137"/>
                    <a:pt x="272" y="137"/>
                  </a:cubicBezTo>
                  <a:cubicBezTo>
                    <a:pt x="272" y="62"/>
                    <a:pt x="211" y="0"/>
                    <a:pt x="135" y="0"/>
                  </a:cubicBezTo>
                  <a:cubicBezTo>
                    <a:pt x="101" y="0"/>
                    <a:pt x="101" y="0"/>
                    <a:pt x="101" y="0"/>
                  </a:cubicBezTo>
                  <a:cubicBezTo>
                    <a:pt x="61" y="0"/>
                    <a:pt x="25" y="18"/>
                    <a:pt x="0" y="46"/>
                  </a:cubicBezTo>
                  <a:cubicBezTo>
                    <a:pt x="65" y="66"/>
                    <a:pt x="113" y="127"/>
                    <a:pt x="113" y="199"/>
                  </a:cubicBezTo>
                  <a:cubicBezTo>
                    <a:pt x="113" y="272"/>
                    <a:pt x="113" y="272"/>
                    <a:pt x="113" y="272"/>
                  </a:cubicBezTo>
                  <a:cubicBezTo>
                    <a:pt x="257" y="272"/>
                    <a:pt x="257" y="272"/>
                    <a:pt x="257" y="272"/>
                  </a:cubicBezTo>
                  <a:cubicBezTo>
                    <a:pt x="265" y="272"/>
                    <a:pt x="272" y="265"/>
                    <a:pt x="272" y="257"/>
                  </a:cubicBezTo>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9" name="Freeform 74">
              <a:extLst>
                <a:ext uri="{FF2B5EF4-FFF2-40B4-BE49-F238E27FC236}">
                  <a16:creationId xmlns:a16="http://schemas.microsoft.com/office/drawing/2014/main" id="{0F4362E1-B087-4450-841F-DF05D1C4F873}"/>
                </a:ext>
              </a:extLst>
            </p:cNvPr>
            <p:cNvSpPr>
              <a:spLocks/>
            </p:cNvSpPr>
            <p:nvPr userDrawn="1"/>
          </p:nvSpPr>
          <p:spPr bwMode="auto">
            <a:xfrm>
              <a:off x="14357350" y="6069013"/>
              <a:ext cx="246063" cy="255588"/>
            </a:xfrm>
            <a:custGeom>
              <a:avLst/>
              <a:gdLst>
                <a:gd name="T0" fmla="*/ 211 w 211"/>
                <a:gd name="T1" fmla="*/ 71 h 218"/>
                <a:gd name="T2" fmla="*/ 109 w 211"/>
                <a:gd name="T3" fmla="*/ 0 h 218"/>
                <a:gd name="T4" fmla="*/ 0 w 211"/>
                <a:gd name="T5" fmla="*/ 109 h 218"/>
                <a:gd name="T6" fmla="*/ 109 w 211"/>
                <a:gd name="T7" fmla="*/ 218 h 218"/>
                <a:gd name="T8" fmla="*/ 166 w 211"/>
                <a:gd name="T9" fmla="*/ 202 h 218"/>
                <a:gd name="T10" fmla="*/ 163 w 211"/>
                <a:gd name="T11" fmla="*/ 172 h 218"/>
                <a:gd name="T12" fmla="*/ 211 w 211"/>
                <a:gd name="T13" fmla="*/ 71 h 218"/>
              </a:gdLst>
              <a:ahLst/>
              <a:cxnLst>
                <a:cxn ang="0">
                  <a:pos x="T0" y="T1"/>
                </a:cxn>
                <a:cxn ang="0">
                  <a:pos x="T2" y="T3"/>
                </a:cxn>
                <a:cxn ang="0">
                  <a:pos x="T4" y="T5"/>
                </a:cxn>
                <a:cxn ang="0">
                  <a:pos x="T6" y="T7"/>
                </a:cxn>
                <a:cxn ang="0">
                  <a:pos x="T8" y="T9"/>
                </a:cxn>
                <a:cxn ang="0">
                  <a:pos x="T10" y="T11"/>
                </a:cxn>
                <a:cxn ang="0">
                  <a:pos x="T12" y="T13"/>
                </a:cxn>
              </a:cxnLst>
              <a:rect l="0" t="0" r="r" b="b"/>
              <a:pathLst>
                <a:path w="211" h="218">
                  <a:moveTo>
                    <a:pt x="211" y="71"/>
                  </a:moveTo>
                  <a:cubicBezTo>
                    <a:pt x="195" y="30"/>
                    <a:pt x="156" y="0"/>
                    <a:pt x="109" y="0"/>
                  </a:cubicBezTo>
                  <a:cubicBezTo>
                    <a:pt x="49" y="0"/>
                    <a:pt x="0" y="49"/>
                    <a:pt x="0" y="109"/>
                  </a:cubicBezTo>
                  <a:cubicBezTo>
                    <a:pt x="0" y="169"/>
                    <a:pt x="49" y="218"/>
                    <a:pt x="109" y="218"/>
                  </a:cubicBezTo>
                  <a:cubicBezTo>
                    <a:pt x="130" y="218"/>
                    <a:pt x="150" y="212"/>
                    <a:pt x="166" y="202"/>
                  </a:cubicBezTo>
                  <a:cubicBezTo>
                    <a:pt x="164" y="192"/>
                    <a:pt x="163" y="182"/>
                    <a:pt x="163" y="172"/>
                  </a:cubicBezTo>
                  <a:cubicBezTo>
                    <a:pt x="163" y="131"/>
                    <a:pt x="182" y="95"/>
                    <a:pt x="211" y="71"/>
                  </a:cubicBezTo>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0" name="Freeform 75">
              <a:extLst>
                <a:ext uri="{FF2B5EF4-FFF2-40B4-BE49-F238E27FC236}">
                  <a16:creationId xmlns:a16="http://schemas.microsoft.com/office/drawing/2014/main" id="{0877B32C-4893-409D-84A1-5E0241B0B2F5}"/>
                </a:ext>
              </a:extLst>
            </p:cNvPr>
            <p:cNvSpPr>
              <a:spLocks/>
            </p:cNvSpPr>
            <p:nvPr userDrawn="1"/>
          </p:nvSpPr>
          <p:spPr bwMode="auto">
            <a:xfrm>
              <a:off x="14304963" y="6345238"/>
              <a:ext cx="317500" cy="317500"/>
            </a:xfrm>
            <a:custGeom>
              <a:avLst/>
              <a:gdLst>
                <a:gd name="T0" fmla="*/ 273 w 273"/>
                <a:gd name="T1" fmla="*/ 46 h 272"/>
                <a:gd name="T2" fmla="*/ 171 w 273"/>
                <a:gd name="T3" fmla="*/ 0 h 272"/>
                <a:gd name="T4" fmla="*/ 137 w 273"/>
                <a:gd name="T5" fmla="*/ 0 h 272"/>
                <a:gd name="T6" fmla="*/ 0 w 273"/>
                <a:gd name="T7" fmla="*/ 137 h 272"/>
                <a:gd name="T8" fmla="*/ 0 w 273"/>
                <a:gd name="T9" fmla="*/ 257 h 272"/>
                <a:gd name="T10" fmla="*/ 15 w 273"/>
                <a:gd name="T11" fmla="*/ 272 h 272"/>
                <a:gd name="T12" fmla="*/ 160 w 273"/>
                <a:gd name="T13" fmla="*/ 272 h 272"/>
                <a:gd name="T14" fmla="*/ 160 w 273"/>
                <a:gd name="T15" fmla="*/ 199 h 272"/>
                <a:gd name="T16" fmla="*/ 273 w 273"/>
                <a:gd name="T1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72">
                  <a:moveTo>
                    <a:pt x="273" y="46"/>
                  </a:moveTo>
                  <a:cubicBezTo>
                    <a:pt x="248" y="18"/>
                    <a:pt x="212" y="0"/>
                    <a:pt x="171" y="0"/>
                  </a:cubicBezTo>
                  <a:cubicBezTo>
                    <a:pt x="137" y="0"/>
                    <a:pt x="137" y="0"/>
                    <a:pt x="137" y="0"/>
                  </a:cubicBezTo>
                  <a:cubicBezTo>
                    <a:pt x="62" y="0"/>
                    <a:pt x="0" y="62"/>
                    <a:pt x="0" y="137"/>
                  </a:cubicBezTo>
                  <a:cubicBezTo>
                    <a:pt x="0" y="257"/>
                    <a:pt x="0" y="257"/>
                    <a:pt x="0" y="257"/>
                  </a:cubicBezTo>
                  <a:cubicBezTo>
                    <a:pt x="0" y="265"/>
                    <a:pt x="7" y="272"/>
                    <a:pt x="15" y="272"/>
                  </a:cubicBezTo>
                  <a:cubicBezTo>
                    <a:pt x="160" y="272"/>
                    <a:pt x="160" y="272"/>
                    <a:pt x="160" y="272"/>
                  </a:cubicBezTo>
                  <a:cubicBezTo>
                    <a:pt x="160" y="199"/>
                    <a:pt x="160" y="199"/>
                    <a:pt x="160" y="199"/>
                  </a:cubicBezTo>
                  <a:cubicBezTo>
                    <a:pt x="160" y="127"/>
                    <a:pt x="207" y="66"/>
                    <a:pt x="273" y="46"/>
                  </a:cubicBezTo>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1" name="Freeform 76">
              <a:extLst>
                <a:ext uri="{FF2B5EF4-FFF2-40B4-BE49-F238E27FC236}">
                  <a16:creationId xmlns:a16="http://schemas.microsoft.com/office/drawing/2014/main" id="{F918C10C-D196-4440-B938-EA08F58BEC5E}"/>
                </a:ext>
              </a:extLst>
            </p:cNvPr>
            <p:cNvSpPr>
              <a:spLocks/>
            </p:cNvSpPr>
            <p:nvPr userDrawn="1"/>
          </p:nvSpPr>
          <p:spPr bwMode="auto">
            <a:xfrm>
              <a:off x="14520863" y="6416675"/>
              <a:ext cx="360363" cy="317500"/>
            </a:xfrm>
            <a:custGeom>
              <a:avLst/>
              <a:gdLst>
                <a:gd name="T0" fmla="*/ 171 w 308"/>
                <a:gd name="T1" fmla="*/ 0 h 272"/>
                <a:gd name="T2" fmla="*/ 137 w 308"/>
                <a:gd name="T3" fmla="*/ 0 h 272"/>
                <a:gd name="T4" fmla="*/ 0 w 308"/>
                <a:gd name="T5" fmla="*/ 137 h 272"/>
                <a:gd name="T6" fmla="*/ 0 w 308"/>
                <a:gd name="T7" fmla="*/ 257 h 272"/>
                <a:gd name="T8" fmla="*/ 15 w 308"/>
                <a:gd name="T9" fmla="*/ 272 h 272"/>
                <a:gd name="T10" fmla="*/ 293 w 308"/>
                <a:gd name="T11" fmla="*/ 272 h 272"/>
                <a:gd name="T12" fmla="*/ 308 w 308"/>
                <a:gd name="T13" fmla="*/ 257 h 272"/>
                <a:gd name="T14" fmla="*/ 308 w 308"/>
                <a:gd name="T15" fmla="*/ 137 h 272"/>
                <a:gd name="T16" fmla="*/ 171 w 308"/>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72">
                  <a:moveTo>
                    <a:pt x="171" y="0"/>
                  </a:moveTo>
                  <a:cubicBezTo>
                    <a:pt x="137" y="0"/>
                    <a:pt x="137" y="0"/>
                    <a:pt x="137" y="0"/>
                  </a:cubicBezTo>
                  <a:cubicBezTo>
                    <a:pt x="61" y="0"/>
                    <a:pt x="0" y="61"/>
                    <a:pt x="0" y="137"/>
                  </a:cubicBezTo>
                  <a:cubicBezTo>
                    <a:pt x="0" y="257"/>
                    <a:pt x="0" y="257"/>
                    <a:pt x="0" y="257"/>
                  </a:cubicBezTo>
                  <a:cubicBezTo>
                    <a:pt x="0" y="265"/>
                    <a:pt x="7" y="272"/>
                    <a:pt x="15" y="272"/>
                  </a:cubicBezTo>
                  <a:cubicBezTo>
                    <a:pt x="293" y="272"/>
                    <a:pt x="293" y="272"/>
                    <a:pt x="293" y="272"/>
                  </a:cubicBezTo>
                  <a:cubicBezTo>
                    <a:pt x="301" y="272"/>
                    <a:pt x="308" y="265"/>
                    <a:pt x="308" y="257"/>
                  </a:cubicBezTo>
                  <a:cubicBezTo>
                    <a:pt x="308" y="137"/>
                    <a:pt x="308" y="137"/>
                    <a:pt x="308" y="137"/>
                  </a:cubicBezTo>
                  <a:cubicBezTo>
                    <a:pt x="308" y="61"/>
                    <a:pt x="246" y="0"/>
                    <a:pt x="171" y="0"/>
                  </a:cubicBezTo>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2" name="Oval 77">
              <a:extLst>
                <a:ext uri="{FF2B5EF4-FFF2-40B4-BE49-F238E27FC236}">
                  <a16:creationId xmlns:a16="http://schemas.microsoft.com/office/drawing/2014/main" id="{22816BDD-8D50-4047-BC67-D09D991B488B}"/>
                </a:ext>
              </a:extLst>
            </p:cNvPr>
            <p:cNvSpPr>
              <a:spLocks noChangeArrowheads="1"/>
            </p:cNvSpPr>
            <p:nvPr userDrawn="1"/>
          </p:nvSpPr>
          <p:spPr bwMode="auto">
            <a:xfrm>
              <a:off x="14574838" y="6143625"/>
              <a:ext cx="254000" cy="254000"/>
            </a:xfrm>
            <a:prstGeom prst="ellipse">
              <a:avLst/>
            </a:pr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5" name="textruta 34">
            <a:hlinkClick r:id="rId3" action="ppaction://hlinksldjump"/>
            <a:extLst>
              <a:ext uri="{FF2B5EF4-FFF2-40B4-BE49-F238E27FC236}">
                <a16:creationId xmlns:a16="http://schemas.microsoft.com/office/drawing/2014/main" id="{48430F20-D287-42E0-8906-EDCAB00B91E2}"/>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5"/>
                </a:solidFill>
              </a:rPr>
              <a:t>Checklistor</a:t>
            </a:r>
          </a:p>
        </p:txBody>
      </p:sp>
      <p:sp>
        <p:nvSpPr>
          <p:cNvPr id="36" name="textruta 35">
            <a:hlinkClick r:id="rId4" action="ppaction://hlinksldjump"/>
            <a:extLst>
              <a:ext uri="{FF2B5EF4-FFF2-40B4-BE49-F238E27FC236}">
                <a16:creationId xmlns:a16="http://schemas.microsoft.com/office/drawing/2014/main" id="{BEF2B76F-DB25-462A-846B-2B928F196225}"/>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5"/>
                </a:solidFill>
              </a:rPr>
              <a:t>Meny</a:t>
            </a:r>
          </a:p>
        </p:txBody>
      </p:sp>
    </p:spTree>
    <p:extLst>
      <p:ext uri="{BB962C8B-B14F-4D97-AF65-F5344CB8AC3E}">
        <p14:creationId xmlns:p14="http://schemas.microsoft.com/office/powerpoint/2010/main" val="174236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_9. Endast text">
    <p:bg>
      <p:bgPr>
        <a:solidFill>
          <a:schemeClr val="bg1"/>
        </a:solidFill>
        <a:effectLst/>
      </p:bgPr>
    </p:bg>
    <p:spTree>
      <p:nvGrpSpPr>
        <p:cNvPr id="1" name=""/>
        <p:cNvGrpSpPr/>
        <p:nvPr/>
      </p:nvGrpSpPr>
      <p:grpSpPr>
        <a:xfrm>
          <a:off x="0" y="0"/>
          <a:ext cx="0" cy="0"/>
          <a:chOff x="0" y="0"/>
          <a:chExt cx="0" cy="0"/>
        </a:xfrm>
      </p:grpSpPr>
      <p:pic>
        <p:nvPicPr>
          <p:cNvPr id="138" name="Bildobjekt 137">
            <a:extLst>
              <a:ext uri="{FF2B5EF4-FFF2-40B4-BE49-F238E27FC236}">
                <a16:creationId xmlns:a16="http://schemas.microsoft.com/office/drawing/2014/main" id="{4C1DA8A5-33EE-4169-8558-CA807894D9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8935" y="-1"/>
            <a:ext cx="7188045" cy="6858001"/>
          </a:xfrm>
          <a:prstGeom prst="rect">
            <a:avLst/>
          </a:prstGeom>
        </p:spPr>
      </p:pic>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chemeClr val="accent5"/>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5"/>
                </a:solidFill>
              </a:defRPr>
            </a:lvl1pPr>
            <a:lvl2pPr>
              <a:defRPr sz="2000"/>
            </a:lvl2pPr>
            <a:lvl3pPr>
              <a:defRPr sz="2000"/>
            </a:lvl3pPr>
            <a:lvl4pPr>
              <a:defRPr sz="2000"/>
            </a:lvl4pPr>
            <a:lvl5pPr>
              <a:defRPr sz="2000"/>
            </a:lvl5pPr>
          </a:lstStyle>
          <a:p>
            <a:pPr lvl="0"/>
            <a:r>
              <a:rPr lang="sv-SE"/>
              <a:t>xx</a:t>
            </a:r>
          </a:p>
        </p:txBody>
      </p:sp>
      <p:grpSp>
        <p:nvGrpSpPr>
          <p:cNvPr id="137" name="Grupp 136">
            <a:extLst>
              <a:ext uri="{FF2B5EF4-FFF2-40B4-BE49-F238E27FC236}">
                <a16:creationId xmlns:a16="http://schemas.microsoft.com/office/drawing/2014/main" id="{B491B618-7E12-46D6-BACA-D7EB1167FA29}"/>
              </a:ext>
            </a:extLst>
          </p:cNvPr>
          <p:cNvGrpSpPr>
            <a:grpSpLocks noChangeAspect="1"/>
          </p:cNvGrpSpPr>
          <p:nvPr userDrawn="1"/>
        </p:nvGrpSpPr>
        <p:grpSpPr>
          <a:xfrm>
            <a:off x="14400" y="2116800"/>
            <a:ext cx="5277742" cy="1036800"/>
            <a:chOff x="12938125" y="5959475"/>
            <a:chExt cx="7418388" cy="1457325"/>
          </a:xfrm>
        </p:grpSpPr>
        <p:sp>
          <p:nvSpPr>
            <p:cNvPr id="77" name="Oval 39">
              <a:extLst>
                <a:ext uri="{FF2B5EF4-FFF2-40B4-BE49-F238E27FC236}">
                  <a16:creationId xmlns:a16="http://schemas.microsoft.com/office/drawing/2014/main" id="{9ADDCB6F-0E71-4124-8F43-44FB37994633}"/>
                </a:ext>
              </a:extLst>
            </p:cNvPr>
            <p:cNvSpPr>
              <a:spLocks noChangeArrowheads="1"/>
            </p:cNvSpPr>
            <p:nvPr userDrawn="1"/>
          </p:nvSpPr>
          <p:spPr bwMode="auto">
            <a:xfrm>
              <a:off x="14009688" y="6105525"/>
              <a:ext cx="1163637" cy="1163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8" name="Freeform 40">
              <a:extLst>
                <a:ext uri="{FF2B5EF4-FFF2-40B4-BE49-F238E27FC236}">
                  <a16:creationId xmlns:a16="http://schemas.microsoft.com/office/drawing/2014/main" id="{5FEE5578-8875-423D-A262-CC2E4C552999}"/>
                </a:ext>
              </a:extLst>
            </p:cNvPr>
            <p:cNvSpPr>
              <a:spLocks noEditPoints="1"/>
            </p:cNvSpPr>
            <p:nvPr userDrawn="1"/>
          </p:nvSpPr>
          <p:spPr bwMode="auto">
            <a:xfrm>
              <a:off x="13862050" y="5959475"/>
              <a:ext cx="1457325" cy="1457325"/>
            </a:xfrm>
            <a:custGeom>
              <a:avLst/>
              <a:gdLst>
                <a:gd name="T0" fmla="*/ 625 w 1249"/>
                <a:gd name="T1" fmla="*/ 126 h 1250"/>
                <a:gd name="T2" fmla="*/ 126 w 1249"/>
                <a:gd name="T3" fmla="*/ 625 h 1250"/>
                <a:gd name="T4" fmla="*/ 625 w 1249"/>
                <a:gd name="T5" fmla="*/ 1124 h 1250"/>
                <a:gd name="T6" fmla="*/ 1124 w 1249"/>
                <a:gd name="T7" fmla="*/ 625 h 1250"/>
                <a:gd name="T8" fmla="*/ 625 w 1249"/>
                <a:gd name="T9" fmla="*/ 126 h 1250"/>
                <a:gd name="T10" fmla="*/ 625 w 1249"/>
                <a:gd name="T11" fmla="*/ 1250 h 1250"/>
                <a:gd name="T12" fmla="*/ 0 w 1249"/>
                <a:gd name="T13" fmla="*/ 625 h 1250"/>
                <a:gd name="T14" fmla="*/ 625 w 1249"/>
                <a:gd name="T15" fmla="*/ 0 h 1250"/>
                <a:gd name="T16" fmla="*/ 1249 w 1249"/>
                <a:gd name="T17" fmla="*/ 625 h 1250"/>
                <a:gd name="T18" fmla="*/ 625 w 1249"/>
                <a:gd name="T19" fmla="*/ 125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50">
                  <a:moveTo>
                    <a:pt x="625" y="126"/>
                  </a:moveTo>
                  <a:cubicBezTo>
                    <a:pt x="350" y="126"/>
                    <a:pt x="126" y="350"/>
                    <a:pt x="126" y="625"/>
                  </a:cubicBezTo>
                  <a:cubicBezTo>
                    <a:pt x="126" y="900"/>
                    <a:pt x="350" y="1124"/>
                    <a:pt x="625" y="1124"/>
                  </a:cubicBezTo>
                  <a:cubicBezTo>
                    <a:pt x="900" y="1124"/>
                    <a:pt x="1124" y="900"/>
                    <a:pt x="1124" y="625"/>
                  </a:cubicBezTo>
                  <a:cubicBezTo>
                    <a:pt x="1124" y="350"/>
                    <a:pt x="900" y="126"/>
                    <a:pt x="625" y="126"/>
                  </a:cubicBezTo>
                  <a:moveTo>
                    <a:pt x="625" y="1250"/>
                  </a:moveTo>
                  <a:cubicBezTo>
                    <a:pt x="280" y="1250"/>
                    <a:pt x="0" y="969"/>
                    <a:pt x="0" y="625"/>
                  </a:cubicBezTo>
                  <a:cubicBezTo>
                    <a:pt x="0" y="280"/>
                    <a:pt x="280" y="0"/>
                    <a:pt x="625" y="0"/>
                  </a:cubicBezTo>
                  <a:cubicBezTo>
                    <a:pt x="969" y="0"/>
                    <a:pt x="1249" y="280"/>
                    <a:pt x="1249" y="625"/>
                  </a:cubicBezTo>
                  <a:cubicBezTo>
                    <a:pt x="1249" y="969"/>
                    <a:pt x="969" y="1250"/>
                    <a:pt x="625" y="1250"/>
                  </a:cubicBezTo>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3" name="Oval 41">
              <a:extLst>
                <a:ext uri="{FF2B5EF4-FFF2-40B4-BE49-F238E27FC236}">
                  <a16:creationId xmlns:a16="http://schemas.microsoft.com/office/drawing/2014/main" id="{6CAD727B-E3DC-4A1B-B16A-A8F7F95DEB68}"/>
                </a:ext>
              </a:extLst>
            </p:cNvPr>
            <p:cNvSpPr>
              <a:spLocks noChangeArrowheads="1"/>
            </p:cNvSpPr>
            <p:nvPr userDrawn="1"/>
          </p:nvSpPr>
          <p:spPr bwMode="auto">
            <a:xfrm>
              <a:off x="14009688" y="6105525"/>
              <a:ext cx="1163637" cy="1163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4" name="Freeform 42">
              <a:extLst>
                <a:ext uri="{FF2B5EF4-FFF2-40B4-BE49-F238E27FC236}">
                  <a16:creationId xmlns:a16="http://schemas.microsoft.com/office/drawing/2014/main" id="{504F178A-95F0-4BF6-86E3-C24CE6DC0101}"/>
                </a:ext>
              </a:extLst>
            </p:cNvPr>
            <p:cNvSpPr>
              <a:spLocks/>
            </p:cNvSpPr>
            <p:nvPr userDrawn="1"/>
          </p:nvSpPr>
          <p:spPr bwMode="auto">
            <a:xfrm>
              <a:off x="12938125" y="6354763"/>
              <a:ext cx="1038225" cy="614363"/>
            </a:xfrm>
            <a:custGeom>
              <a:avLst/>
              <a:gdLst>
                <a:gd name="T0" fmla="*/ 0 w 654"/>
                <a:gd name="T1" fmla="*/ 387 h 387"/>
                <a:gd name="T2" fmla="*/ 654 w 654"/>
                <a:gd name="T3" fmla="*/ 387 h 387"/>
                <a:gd name="T4" fmla="*/ 654 w 654"/>
                <a:gd name="T5" fmla="*/ 0 h 387"/>
                <a:gd name="T6" fmla="*/ 0 w 654"/>
                <a:gd name="T7" fmla="*/ 0 h 387"/>
                <a:gd name="T8" fmla="*/ 0 w 654"/>
                <a:gd name="T9" fmla="*/ 387 h 387"/>
                <a:gd name="T10" fmla="*/ 0 w 654"/>
                <a:gd name="T11" fmla="*/ 387 h 387"/>
              </a:gdLst>
              <a:ahLst/>
              <a:cxnLst>
                <a:cxn ang="0">
                  <a:pos x="T0" y="T1"/>
                </a:cxn>
                <a:cxn ang="0">
                  <a:pos x="T2" y="T3"/>
                </a:cxn>
                <a:cxn ang="0">
                  <a:pos x="T4" y="T5"/>
                </a:cxn>
                <a:cxn ang="0">
                  <a:pos x="T6" y="T7"/>
                </a:cxn>
                <a:cxn ang="0">
                  <a:pos x="T8" y="T9"/>
                </a:cxn>
                <a:cxn ang="0">
                  <a:pos x="T10" y="T11"/>
                </a:cxn>
              </a:cxnLst>
              <a:rect l="0" t="0" r="r" b="b"/>
              <a:pathLst>
                <a:path w="654" h="387">
                  <a:moveTo>
                    <a:pt x="0" y="387"/>
                  </a:moveTo>
                  <a:lnTo>
                    <a:pt x="654" y="387"/>
                  </a:lnTo>
                  <a:lnTo>
                    <a:pt x="654" y="0"/>
                  </a:lnTo>
                  <a:lnTo>
                    <a:pt x="0" y="0"/>
                  </a:lnTo>
                  <a:lnTo>
                    <a:pt x="0" y="387"/>
                  </a:lnTo>
                  <a:lnTo>
                    <a:pt x="0" y="387"/>
                  </a:lnTo>
                  <a:close/>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5" name="Freeform 43">
              <a:extLst>
                <a:ext uri="{FF2B5EF4-FFF2-40B4-BE49-F238E27FC236}">
                  <a16:creationId xmlns:a16="http://schemas.microsoft.com/office/drawing/2014/main" id="{A2287B6C-122E-4A9F-A51D-130E50B50EBB}"/>
                </a:ext>
              </a:extLst>
            </p:cNvPr>
            <p:cNvSpPr>
              <a:spLocks/>
            </p:cNvSpPr>
            <p:nvPr userDrawn="1"/>
          </p:nvSpPr>
          <p:spPr bwMode="auto">
            <a:xfrm>
              <a:off x="15203488" y="6354763"/>
              <a:ext cx="5153025" cy="614363"/>
            </a:xfrm>
            <a:custGeom>
              <a:avLst/>
              <a:gdLst>
                <a:gd name="T0" fmla="*/ 0 w 4418"/>
                <a:gd name="T1" fmla="*/ 0 h 526"/>
                <a:gd name="T2" fmla="*/ 0 w 4418"/>
                <a:gd name="T3" fmla="*/ 526 h 526"/>
                <a:gd name="T4" fmla="*/ 4162 w 4418"/>
                <a:gd name="T5" fmla="*/ 526 h 526"/>
                <a:gd name="T6" fmla="*/ 4418 w 4418"/>
                <a:gd name="T7" fmla="*/ 270 h 526"/>
                <a:gd name="T8" fmla="*/ 4418 w 4418"/>
                <a:gd name="T9" fmla="*/ 256 h 526"/>
                <a:gd name="T10" fmla="*/ 4162 w 4418"/>
                <a:gd name="T11" fmla="*/ 0 h 526"/>
                <a:gd name="T12" fmla="*/ 0 w 4418"/>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4418" h="526">
                  <a:moveTo>
                    <a:pt x="0" y="0"/>
                  </a:moveTo>
                  <a:cubicBezTo>
                    <a:pt x="0" y="526"/>
                    <a:pt x="0" y="526"/>
                    <a:pt x="0" y="526"/>
                  </a:cubicBezTo>
                  <a:cubicBezTo>
                    <a:pt x="4162" y="526"/>
                    <a:pt x="4162" y="526"/>
                    <a:pt x="4162" y="526"/>
                  </a:cubicBezTo>
                  <a:cubicBezTo>
                    <a:pt x="4162" y="526"/>
                    <a:pt x="4418" y="526"/>
                    <a:pt x="4418" y="270"/>
                  </a:cubicBezTo>
                  <a:cubicBezTo>
                    <a:pt x="4418" y="256"/>
                    <a:pt x="4418" y="256"/>
                    <a:pt x="4418" y="256"/>
                  </a:cubicBezTo>
                  <a:cubicBezTo>
                    <a:pt x="4418" y="256"/>
                    <a:pt x="4418" y="0"/>
                    <a:pt x="4162" y="0"/>
                  </a:cubicBezTo>
                  <a:lnTo>
                    <a:pt x="0" y="0"/>
                  </a:lnTo>
                  <a:close/>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6" name="Freeform 44">
              <a:extLst>
                <a:ext uri="{FF2B5EF4-FFF2-40B4-BE49-F238E27FC236}">
                  <a16:creationId xmlns:a16="http://schemas.microsoft.com/office/drawing/2014/main" id="{9BE10B90-5590-4D74-8A5C-EEE51B618B10}"/>
                </a:ext>
              </a:extLst>
            </p:cNvPr>
            <p:cNvSpPr>
              <a:spLocks/>
            </p:cNvSpPr>
            <p:nvPr userDrawn="1"/>
          </p:nvSpPr>
          <p:spPr bwMode="auto">
            <a:xfrm>
              <a:off x="15743238" y="6483350"/>
              <a:ext cx="233362" cy="368300"/>
            </a:xfrm>
            <a:custGeom>
              <a:avLst/>
              <a:gdLst>
                <a:gd name="T0" fmla="*/ 42 w 147"/>
                <a:gd name="T1" fmla="*/ 232 h 232"/>
                <a:gd name="T2" fmla="*/ 0 w 147"/>
                <a:gd name="T3" fmla="*/ 232 h 232"/>
                <a:gd name="T4" fmla="*/ 0 w 147"/>
                <a:gd name="T5" fmla="*/ 0 h 232"/>
                <a:gd name="T6" fmla="*/ 147 w 147"/>
                <a:gd name="T7" fmla="*/ 0 h 232"/>
                <a:gd name="T8" fmla="*/ 147 w 147"/>
                <a:gd name="T9" fmla="*/ 35 h 232"/>
                <a:gd name="T10" fmla="*/ 42 w 147"/>
                <a:gd name="T11" fmla="*/ 35 h 232"/>
                <a:gd name="T12" fmla="*/ 42 w 147"/>
                <a:gd name="T13" fmla="*/ 95 h 232"/>
                <a:gd name="T14" fmla="*/ 133 w 147"/>
                <a:gd name="T15" fmla="*/ 95 h 232"/>
                <a:gd name="T16" fmla="*/ 133 w 147"/>
                <a:gd name="T17" fmla="*/ 131 h 232"/>
                <a:gd name="T18" fmla="*/ 42 w 147"/>
                <a:gd name="T19" fmla="*/ 131 h 232"/>
                <a:gd name="T20" fmla="*/ 42 w 147"/>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32">
                  <a:moveTo>
                    <a:pt x="42" y="232"/>
                  </a:moveTo>
                  <a:lnTo>
                    <a:pt x="0" y="232"/>
                  </a:lnTo>
                  <a:lnTo>
                    <a:pt x="0" y="0"/>
                  </a:lnTo>
                  <a:lnTo>
                    <a:pt x="147" y="0"/>
                  </a:lnTo>
                  <a:lnTo>
                    <a:pt x="147" y="35"/>
                  </a:lnTo>
                  <a:lnTo>
                    <a:pt x="42" y="35"/>
                  </a:lnTo>
                  <a:lnTo>
                    <a:pt x="42" y="95"/>
                  </a:lnTo>
                  <a:lnTo>
                    <a:pt x="133" y="95"/>
                  </a:lnTo>
                  <a:lnTo>
                    <a:pt x="133" y="131"/>
                  </a:lnTo>
                  <a:lnTo>
                    <a:pt x="42" y="131"/>
                  </a:lnTo>
                  <a:lnTo>
                    <a:pt x="42"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7" name="Freeform 45">
              <a:extLst>
                <a:ext uri="{FF2B5EF4-FFF2-40B4-BE49-F238E27FC236}">
                  <a16:creationId xmlns:a16="http://schemas.microsoft.com/office/drawing/2014/main" id="{D868F9A8-9947-4BF4-BD1D-17EB29D7FBAC}"/>
                </a:ext>
              </a:extLst>
            </p:cNvPr>
            <p:cNvSpPr>
              <a:spLocks noEditPoints="1"/>
            </p:cNvSpPr>
            <p:nvPr userDrawn="1"/>
          </p:nvSpPr>
          <p:spPr bwMode="auto">
            <a:xfrm>
              <a:off x="16008350" y="6391275"/>
              <a:ext cx="358775" cy="466725"/>
            </a:xfrm>
            <a:custGeom>
              <a:avLst/>
              <a:gdLst>
                <a:gd name="T0" fmla="*/ 308 w 308"/>
                <a:gd name="T1" fmla="*/ 237 h 401"/>
                <a:gd name="T2" fmla="*/ 298 w 308"/>
                <a:gd name="T3" fmla="*/ 303 h 401"/>
                <a:gd name="T4" fmla="*/ 268 w 308"/>
                <a:gd name="T5" fmla="*/ 355 h 401"/>
                <a:gd name="T6" fmla="*/ 219 w 308"/>
                <a:gd name="T7" fmla="*/ 389 h 401"/>
                <a:gd name="T8" fmla="*/ 154 w 308"/>
                <a:gd name="T9" fmla="*/ 401 h 401"/>
                <a:gd name="T10" fmla="*/ 89 w 308"/>
                <a:gd name="T11" fmla="*/ 389 h 401"/>
                <a:gd name="T12" fmla="*/ 40 w 308"/>
                <a:gd name="T13" fmla="*/ 355 h 401"/>
                <a:gd name="T14" fmla="*/ 10 w 308"/>
                <a:gd name="T15" fmla="*/ 303 h 401"/>
                <a:gd name="T16" fmla="*/ 0 w 308"/>
                <a:gd name="T17" fmla="*/ 237 h 401"/>
                <a:gd name="T18" fmla="*/ 10 w 308"/>
                <a:gd name="T19" fmla="*/ 171 h 401"/>
                <a:gd name="T20" fmla="*/ 40 w 308"/>
                <a:gd name="T21" fmla="*/ 119 h 401"/>
                <a:gd name="T22" fmla="*/ 89 w 308"/>
                <a:gd name="T23" fmla="*/ 85 h 401"/>
                <a:gd name="T24" fmla="*/ 154 w 308"/>
                <a:gd name="T25" fmla="*/ 73 h 401"/>
                <a:gd name="T26" fmla="*/ 219 w 308"/>
                <a:gd name="T27" fmla="*/ 85 h 401"/>
                <a:gd name="T28" fmla="*/ 268 w 308"/>
                <a:gd name="T29" fmla="*/ 119 h 401"/>
                <a:gd name="T30" fmla="*/ 298 w 308"/>
                <a:gd name="T31" fmla="*/ 171 h 401"/>
                <a:gd name="T32" fmla="*/ 308 w 308"/>
                <a:gd name="T33" fmla="*/ 237 h 401"/>
                <a:gd name="T34" fmla="*/ 248 w 308"/>
                <a:gd name="T35" fmla="*/ 237 h 401"/>
                <a:gd name="T36" fmla="*/ 241 w 308"/>
                <a:gd name="T37" fmla="*/ 187 h 401"/>
                <a:gd name="T38" fmla="*/ 221 w 308"/>
                <a:gd name="T39" fmla="*/ 151 h 401"/>
                <a:gd name="T40" fmla="*/ 192 w 308"/>
                <a:gd name="T41" fmla="*/ 129 h 401"/>
                <a:gd name="T42" fmla="*/ 154 w 308"/>
                <a:gd name="T43" fmla="*/ 122 h 401"/>
                <a:gd name="T44" fmla="*/ 116 w 308"/>
                <a:gd name="T45" fmla="*/ 129 h 401"/>
                <a:gd name="T46" fmla="*/ 86 w 308"/>
                <a:gd name="T47" fmla="*/ 151 h 401"/>
                <a:gd name="T48" fmla="*/ 67 w 308"/>
                <a:gd name="T49" fmla="*/ 187 h 401"/>
                <a:gd name="T50" fmla="*/ 60 w 308"/>
                <a:gd name="T51" fmla="*/ 237 h 401"/>
                <a:gd name="T52" fmla="*/ 67 w 308"/>
                <a:gd name="T53" fmla="*/ 288 h 401"/>
                <a:gd name="T54" fmla="*/ 86 w 308"/>
                <a:gd name="T55" fmla="*/ 323 h 401"/>
                <a:gd name="T56" fmla="*/ 116 w 308"/>
                <a:gd name="T57" fmla="*/ 345 h 401"/>
                <a:gd name="T58" fmla="*/ 154 w 308"/>
                <a:gd name="T59" fmla="*/ 352 h 401"/>
                <a:gd name="T60" fmla="*/ 192 w 308"/>
                <a:gd name="T61" fmla="*/ 345 h 401"/>
                <a:gd name="T62" fmla="*/ 221 w 308"/>
                <a:gd name="T63" fmla="*/ 323 h 401"/>
                <a:gd name="T64" fmla="*/ 241 w 308"/>
                <a:gd name="T65" fmla="*/ 288 h 401"/>
                <a:gd name="T66" fmla="*/ 248 w 308"/>
                <a:gd name="T67" fmla="*/ 237 h 401"/>
                <a:gd name="T68" fmla="*/ 79 w 308"/>
                <a:gd name="T69" fmla="*/ 0 h 401"/>
                <a:gd name="T70" fmla="*/ 132 w 308"/>
                <a:gd name="T71" fmla="*/ 0 h 401"/>
                <a:gd name="T72" fmla="*/ 132 w 308"/>
                <a:gd name="T73" fmla="*/ 53 h 401"/>
                <a:gd name="T74" fmla="*/ 79 w 308"/>
                <a:gd name="T75" fmla="*/ 53 h 401"/>
                <a:gd name="T76" fmla="*/ 79 w 308"/>
                <a:gd name="T77" fmla="*/ 0 h 401"/>
                <a:gd name="T78" fmla="*/ 177 w 308"/>
                <a:gd name="T79" fmla="*/ 0 h 401"/>
                <a:gd name="T80" fmla="*/ 230 w 308"/>
                <a:gd name="T81" fmla="*/ 0 h 401"/>
                <a:gd name="T82" fmla="*/ 230 w 308"/>
                <a:gd name="T83" fmla="*/ 53 h 401"/>
                <a:gd name="T84" fmla="*/ 177 w 308"/>
                <a:gd name="T85" fmla="*/ 53 h 401"/>
                <a:gd name="T86" fmla="*/ 177 w 308"/>
                <a:gd name="T8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8" h="401">
                  <a:moveTo>
                    <a:pt x="308" y="237"/>
                  </a:moveTo>
                  <a:cubicBezTo>
                    <a:pt x="308" y="261"/>
                    <a:pt x="305" y="283"/>
                    <a:pt x="298" y="303"/>
                  </a:cubicBezTo>
                  <a:cubicBezTo>
                    <a:pt x="291" y="323"/>
                    <a:pt x="281" y="341"/>
                    <a:pt x="268" y="355"/>
                  </a:cubicBezTo>
                  <a:cubicBezTo>
                    <a:pt x="254" y="370"/>
                    <a:pt x="238" y="381"/>
                    <a:pt x="219" y="389"/>
                  </a:cubicBezTo>
                  <a:cubicBezTo>
                    <a:pt x="200" y="397"/>
                    <a:pt x="178" y="401"/>
                    <a:pt x="154" y="401"/>
                  </a:cubicBezTo>
                  <a:cubicBezTo>
                    <a:pt x="129" y="401"/>
                    <a:pt x="108" y="397"/>
                    <a:pt x="89" y="389"/>
                  </a:cubicBezTo>
                  <a:cubicBezTo>
                    <a:pt x="69" y="381"/>
                    <a:pt x="53" y="370"/>
                    <a:pt x="40" y="355"/>
                  </a:cubicBezTo>
                  <a:cubicBezTo>
                    <a:pt x="27" y="341"/>
                    <a:pt x="17" y="323"/>
                    <a:pt x="10" y="303"/>
                  </a:cubicBezTo>
                  <a:cubicBezTo>
                    <a:pt x="3" y="283"/>
                    <a:pt x="0" y="261"/>
                    <a:pt x="0" y="237"/>
                  </a:cubicBezTo>
                  <a:cubicBezTo>
                    <a:pt x="0" y="213"/>
                    <a:pt x="3" y="191"/>
                    <a:pt x="10" y="171"/>
                  </a:cubicBezTo>
                  <a:cubicBezTo>
                    <a:pt x="17" y="151"/>
                    <a:pt x="27" y="133"/>
                    <a:pt x="40" y="119"/>
                  </a:cubicBezTo>
                  <a:cubicBezTo>
                    <a:pt x="53" y="104"/>
                    <a:pt x="69" y="93"/>
                    <a:pt x="89" y="85"/>
                  </a:cubicBezTo>
                  <a:cubicBezTo>
                    <a:pt x="108" y="77"/>
                    <a:pt x="129" y="73"/>
                    <a:pt x="154" y="73"/>
                  </a:cubicBezTo>
                  <a:cubicBezTo>
                    <a:pt x="178" y="73"/>
                    <a:pt x="200" y="77"/>
                    <a:pt x="219" y="85"/>
                  </a:cubicBezTo>
                  <a:cubicBezTo>
                    <a:pt x="238" y="93"/>
                    <a:pt x="254" y="104"/>
                    <a:pt x="268" y="119"/>
                  </a:cubicBezTo>
                  <a:cubicBezTo>
                    <a:pt x="281" y="133"/>
                    <a:pt x="291" y="151"/>
                    <a:pt x="298" y="171"/>
                  </a:cubicBezTo>
                  <a:cubicBezTo>
                    <a:pt x="305" y="191"/>
                    <a:pt x="308" y="213"/>
                    <a:pt x="308" y="237"/>
                  </a:cubicBezTo>
                  <a:close/>
                  <a:moveTo>
                    <a:pt x="248" y="237"/>
                  </a:moveTo>
                  <a:cubicBezTo>
                    <a:pt x="248" y="218"/>
                    <a:pt x="246" y="201"/>
                    <a:pt x="241" y="187"/>
                  </a:cubicBezTo>
                  <a:cubicBezTo>
                    <a:pt x="236" y="172"/>
                    <a:pt x="230" y="160"/>
                    <a:pt x="221" y="151"/>
                  </a:cubicBezTo>
                  <a:cubicBezTo>
                    <a:pt x="213" y="141"/>
                    <a:pt x="203" y="134"/>
                    <a:pt x="192" y="129"/>
                  </a:cubicBezTo>
                  <a:cubicBezTo>
                    <a:pt x="180" y="124"/>
                    <a:pt x="168" y="122"/>
                    <a:pt x="154" y="122"/>
                  </a:cubicBezTo>
                  <a:cubicBezTo>
                    <a:pt x="140" y="122"/>
                    <a:pt x="128" y="124"/>
                    <a:pt x="116" y="129"/>
                  </a:cubicBezTo>
                  <a:cubicBezTo>
                    <a:pt x="105" y="134"/>
                    <a:pt x="95" y="141"/>
                    <a:pt x="86" y="151"/>
                  </a:cubicBezTo>
                  <a:cubicBezTo>
                    <a:pt x="78" y="160"/>
                    <a:pt x="71" y="172"/>
                    <a:pt x="67" y="187"/>
                  </a:cubicBezTo>
                  <a:cubicBezTo>
                    <a:pt x="62" y="201"/>
                    <a:pt x="60" y="218"/>
                    <a:pt x="60" y="237"/>
                  </a:cubicBezTo>
                  <a:cubicBezTo>
                    <a:pt x="60" y="256"/>
                    <a:pt x="62" y="273"/>
                    <a:pt x="67" y="288"/>
                  </a:cubicBezTo>
                  <a:cubicBezTo>
                    <a:pt x="71" y="302"/>
                    <a:pt x="78" y="314"/>
                    <a:pt x="86" y="323"/>
                  </a:cubicBezTo>
                  <a:cubicBezTo>
                    <a:pt x="95" y="333"/>
                    <a:pt x="105" y="340"/>
                    <a:pt x="116" y="345"/>
                  </a:cubicBezTo>
                  <a:cubicBezTo>
                    <a:pt x="128" y="350"/>
                    <a:pt x="140" y="352"/>
                    <a:pt x="154" y="352"/>
                  </a:cubicBezTo>
                  <a:cubicBezTo>
                    <a:pt x="168" y="352"/>
                    <a:pt x="180" y="350"/>
                    <a:pt x="192" y="345"/>
                  </a:cubicBezTo>
                  <a:cubicBezTo>
                    <a:pt x="203" y="340"/>
                    <a:pt x="213" y="333"/>
                    <a:pt x="221" y="323"/>
                  </a:cubicBezTo>
                  <a:cubicBezTo>
                    <a:pt x="230" y="314"/>
                    <a:pt x="236" y="302"/>
                    <a:pt x="241" y="288"/>
                  </a:cubicBezTo>
                  <a:cubicBezTo>
                    <a:pt x="246" y="273"/>
                    <a:pt x="248" y="256"/>
                    <a:pt x="248" y="237"/>
                  </a:cubicBezTo>
                  <a:close/>
                  <a:moveTo>
                    <a:pt x="79" y="0"/>
                  </a:moveTo>
                  <a:cubicBezTo>
                    <a:pt x="132" y="0"/>
                    <a:pt x="132" y="0"/>
                    <a:pt x="132" y="0"/>
                  </a:cubicBezTo>
                  <a:cubicBezTo>
                    <a:pt x="132" y="53"/>
                    <a:pt x="132" y="53"/>
                    <a:pt x="132" y="53"/>
                  </a:cubicBezTo>
                  <a:cubicBezTo>
                    <a:pt x="79" y="53"/>
                    <a:pt x="79" y="53"/>
                    <a:pt x="79" y="53"/>
                  </a:cubicBezTo>
                  <a:lnTo>
                    <a:pt x="79" y="0"/>
                  </a:lnTo>
                  <a:close/>
                  <a:moveTo>
                    <a:pt x="177" y="0"/>
                  </a:moveTo>
                  <a:cubicBezTo>
                    <a:pt x="230" y="0"/>
                    <a:pt x="230" y="0"/>
                    <a:pt x="230" y="0"/>
                  </a:cubicBezTo>
                  <a:cubicBezTo>
                    <a:pt x="230" y="53"/>
                    <a:pt x="230" y="53"/>
                    <a:pt x="230" y="53"/>
                  </a:cubicBezTo>
                  <a:cubicBezTo>
                    <a:pt x="177" y="53"/>
                    <a:pt x="177" y="53"/>
                    <a:pt x="177" y="53"/>
                  </a:cubicBezTo>
                  <a:lnTo>
                    <a:pt x="1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8" name="Freeform 46">
              <a:extLst>
                <a:ext uri="{FF2B5EF4-FFF2-40B4-BE49-F238E27FC236}">
                  <a16:creationId xmlns:a16="http://schemas.microsoft.com/office/drawing/2014/main" id="{F9FFA7DC-ECCE-4438-B053-B7752C6771C2}"/>
                </a:ext>
              </a:extLst>
            </p:cNvPr>
            <p:cNvSpPr>
              <a:spLocks noEditPoints="1"/>
            </p:cNvSpPr>
            <p:nvPr userDrawn="1"/>
          </p:nvSpPr>
          <p:spPr bwMode="auto">
            <a:xfrm>
              <a:off x="16425863" y="6483350"/>
              <a:ext cx="295275" cy="368300"/>
            </a:xfrm>
            <a:custGeom>
              <a:avLst/>
              <a:gdLst>
                <a:gd name="T0" fmla="*/ 234 w 253"/>
                <a:gd name="T1" fmla="*/ 95 h 316"/>
                <a:gd name="T2" fmla="*/ 216 w 253"/>
                <a:gd name="T3" fmla="*/ 151 h 316"/>
                <a:gd name="T4" fmla="*/ 159 w 253"/>
                <a:gd name="T5" fmla="*/ 185 h 316"/>
                <a:gd name="T6" fmla="*/ 159 w 253"/>
                <a:gd name="T7" fmla="*/ 186 h 316"/>
                <a:gd name="T8" fmla="*/ 253 w 253"/>
                <a:gd name="T9" fmla="*/ 316 h 316"/>
                <a:gd name="T10" fmla="*/ 184 w 253"/>
                <a:gd name="T11" fmla="*/ 316 h 316"/>
                <a:gd name="T12" fmla="*/ 98 w 253"/>
                <a:gd name="T13" fmla="*/ 194 h 316"/>
                <a:gd name="T14" fmla="*/ 58 w 253"/>
                <a:gd name="T15" fmla="*/ 194 h 316"/>
                <a:gd name="T16" fmla="*/ 58 w 253"/>
                <a:gd name="T17" fmla="*/ 316 h 316"/>
                <a:gd name="T18" fmla="*/ 0 w 253"/>
                <a:gd name="T19" fmla="*/ 316 h 316"/>
                <a:gd name="T20" fmla="*/ 0 w 253"/>
                <a:gd name="T21" fmla="*/ 0 h 316"/>
                <a:gd name="T22" fmla="*/ 96 w 253"/>
                <a:gd name="T23" fmla="*/ 0 h 316"/>
                <a:gd name="T24" fmla="*/ 141 w 253"/>
                <a:gd name="T25" fmla="*/ 3 h 316"/>
                <a:gd name="T26" fmla="*/ 176 w 253"/>
                <a:gd name="T27" fmla="*/ 11 h 316"/>
                <a:gd name="T28" fmla="*/ 219 w 253"/>
                <a:gd name="T29" fmla="*/ 42 h 316"/>
                <a:gd name="T30" fmla="*/ 234 w 253"/>
                <a:gd name="T31" fmla="*/ 95 h 316"/>
                <a:gd name="T32" fmla="*/ 86 w 253"/>
                <a:gd name="T33" fmla="*/ 145 h 316"/>
                <a:gd name="T34" fmla="*/ 120 w 253"/>
                <a:gd name="T35" fmla="*/ 144 h 316"/>
                <a:gd name="T36" fmla="*/ 143 w 253"/>
                <a:gd name="T37" fmla="*/ 138 h 316"/>
                <a:gd name="T38" fmla="*/ 168 w 253"/>
                <a:gd name="T39" fmla="*/ 120 h 316"/>
                <a:gd name="T40" fmla="*/ 174 w 253"/>
                <a:gd name="T41" fmla="*/ 94 h 316"/>
                <a:gd name="T42" fmla="*/ 169 w 253"/>
                <a:gd name="T43" fmla="*/ 71 h 316"/>
                <a:gd name="T44" fmla="*/ 151 w 253"/>
                <a:gd name="T45" fmla="*/ 56 h 316"/>
                <a:gd name="T46" fmla="*/ 130 w 253"/>
                <a:gd name="T47" fmla="*/ 50 h 316"/>
                <a:gd name="T48" fmla="*/ 99 w 253"/>
                <a:gd name="T49" fmla="*/ 48 h 316"/>
                <a:gd name="T50" fmla="*/ 58 w 253"/>
                <a:gd name="T51" fmla="*/ 48 h 316"/>
                <a:gd name="T52" fmla="*/ 58 w 253"/>
                <a:gd name="T53" fmla="*/ 145 h 316"/>
                <a:gd name="T54" fmla="*/ 86 w 253"/>
                <a:gd name="T55" fmla="*/ 1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316">
                  <a:moveTo>
                    <a:pt x="234" y="95"/>
                  </a:moveTo>
                  <a:cubicBezTo>
                    <a:pt x="234" y="117"/>
                    <a:pt x="228" y="136"/>
                    <a:pt x="216" y="151"/>
                  </a:cubicBezTo>
                  <a:cubicBezTo>
                    <a:pt x="203" y="167"/>
                    <a:pt x="185" y="178"/>
                    <a:pt x="159" y="185"/>
                  </a:cubicBezTo>
                  <a:cubicBezTo>
                    <a:pt x="159" y="186"/>
                    <a:pt x="159" y="186"/>
                    <a:pt x="159" y="186"/>
                  </a:cubicBezTo>
                  <a:cubicBezTo>
                    <a:pt x="253" y="316"/>
                    <a:pt x="253" y="316"/>
                    <a:pt x="253" y="316"/>
                  </a:cubicBezTo>
                  <a:cubicBezTo>
                    <a:pt x="184" y="316"/>
                    <a:pt x="184" y="316"/>
                    <a:pt x="184" y="316"/>
                  </a:cubicBezTo>
                  <a:cubicBezTo>
                    <a:pt x="98" y="194"/>
                    <a:pt x="98" y="194"/>
                    <a:pt x="98" y="194"/>
                  </a:cubicBezTo>
                  <a:cubicBezTo>
                    <a:pt x="58" y="194"/>
                    <a:pt x="58" y="194"/>
                    <a:pt x="58" y="194"/>
                  </a:cubicBezTo>
                  <a:cubicBezTo>
                    <a:pt x="58" y="316"/>
                    <a:pt x="58" y="316"/>
                    <a:pt x="58" y="316"/>
                  </a:cubicBezTo>
                  <a:cubicBezTo>
                    <a:pt x="0" y="316"/>
                    <a:pt x="0" y="316"/>
                    <a:pt x="0" y="316"/>
                  </a:cubicBezTo>
                  <a:cubicBezTo>
                    <a:pt x="0" y="0"/>
                    <a:pt x="0" y="0"/>
                    <a:pt x="0" y="0"/>
                  </a:cubicBezTo>
                  <a:cubicBezTo>
                    <a:pt x="96" y="0"/>
                    <a:pt x="96" y="0"/>
                    <a:pt x="96" y="0"/>
                  </a:cubicBezTo>
                  <a:cubicBezTo>
                    <a:pt x="112" y="0"/>
                    <a:pt x="127" y="1"/>
                    <a:pt x="141" y="3"/>
                  </a:cubicBezTo>
                  <a:cubicBezTo>
                    <a:pt x="154" y="5"/>
                    <a:pt x="166" y="7"/>
                    <a:pt x="176" y="11"/>
                  </a:cubicBezTo>
                  <a:cubicBezTo>
                    <a:pt x="194" y="18"/>
                    <a:pt x="209" y="28"/>
                    <a:pt x="219" y="42"/>
                  </a:cubicBezTo>
                  <a:cubicBezTo>
                    <a:pt x="229" y="56"/>
                    <a:pt x="234" y="74"/>
                    <a:pt x="234" y="95"/>
                  </a:cubicBezTo>
                  <a:close/>
                  <a:moveTo>
                    <a:pt x="86" y="145"/>
                  </a:moveTo>
                  <a:cubicBezTo>
                    <a:pt x="100" y="145"/>
                    <a:pt x="111" y="145"/>
                    <a:pt x="120" y="144"/>
                  </a:cubicBezTo>
                  <a:cubicBezTo>
                    <a:pt x="129" y="142"/>
                    <a:pt x="137" y="141"/>
                    <a:pt x="143" y="138"/>
                  </a:cubicBezTo>
                  <a:cubicBezTo>
                    <a:pt x="155" y="134"/>
                    <a:pt x="163" y="128"/>
                    <a:pt x="168" y="120"/>
                  </a:cubicBezTo>
                  <a:cubicBezTo>
                    <a:pt x="172" y="113"/>
                    <a:pt x="174" y="104"/>
                    <a:pt x="174" y="94"/>
                  </a:cubicBezTo>
                  <a:cubicBezTo>
                    <a:pt x="174" y="85"/>
                    <a:pt x="173" y="78"/>
                    <a:pt x="169" y="71"/>
                  </a:cubicBezTo>
                  <a:cubicBezTo>
                    <a:pt x="165" y="65"/>
                    <a:pt x="159" y="60"/>
                    <a:pt x="151" y="56"/>
                  </a:cubicBezTo>
                  <a:cubicBezTo>
                    <a:pt x="145" y="53"/>
                    <a:pt x="139" y="51"/>
                    <a:pt x="130" y="50"/>
                  </a:cubicBezTo>
                  <a:cubicBezTo>
                    <a:pt x="122" y="49"/>
                    <a:pt x="111" y="48"/>
                    <a:pt x="99" y="48"/>
                  </a:cubicBezTo>
                  <a:cubicBezTo>
                    <a:pt x="58" y="48"/>
                    <a:pt x="58" y="48"/>
                    <a:pt x="58" y="48"/>
                  </a:cubicBezTo>
                  <a:cubicBezTo>
                    <a:pt x="58" y="145"/>
                    <a:pt x="58" y="145"/>
                    <a:pt x="58" y="145"/>
                  </a:cubicBezTo>
                  <a:lnTo>
                    <a:pt x="86"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9" name="Freeform 47">
              <a:extLst>
                <a:ext uri="{FF2B5EF4-FFF2-40B4-BE49-F238E27FC236}">
                  <a16:creationId xmlns:a16="http://schemas.microsoft.com/office/drawing/2014/main" id="{7362A559-C0EF-40B8-A5B6-6B553B46E66F}"/>
                </a:ext>
              </a:extLst>
            </p:cNvPr>
            <p:cNvSpPr>
              <a:spLocks/>
            </p:cNvSpPr>
            <p:nvPr userDrawn="1"/>
          </p:nvSpPr>
          <p:spPr bwMode="auto">
            <a:xfrm>
              <a:off x="16729075" y="6483350"/>
              <a:ext cx="349250" cy="368300"/>
            </a:xfrm>
            <a:custGeom>
              <a:avLst/>
              <a:gdLst>
                <a:gd name="T0" fmla="*/ 150 w 299"/>
                <a:gd name="T1" fmla="*/ 239 h 316"/>
                <a:gd name="T2" fmla="*/ 163 w 299"/>
                <a:gd name="T3" fmla="*/ 202 h 316"/>
                <a:gd name="T4" fmla="*/ 179 w 299"/>
                <a:gd name="T5" fmla="*/ 157 h 316"/>
                <a:gd name="T6" fmla="*/ 238 w 299"/>
                <a:gd name="T7" fmla="*/ 0 h 316"/>
                <a:gd name="T8" fmla="*/ 299 w 299"/>
                <a:gd name="T9" fmla="*/ 0 h 316"/>
                <a:gd name="T10" fmla="*/ 175 w 299"/>
                <a:gd name="T11" fmla="*/ 316 h 316"/>
                <a:gd name="T12" fmla="*/ 123 w 299"/>
                <a:gd name="T13" fmla="*/ 316 h 316"/>
                <a:gd name="T14" fmla="*/ 0 w 299"/>
                <a:gd name="T15" fmla="*/ 0 h 316"/>
                <a:gd name="T16" fmla="*/ 62 w 299"/>
                <a:gd name="T17" fmla="*/ 0 h 316"/>
                <a:gd name="T18" fmla="*/ 120 w 299"/>
                <a:gd name="T19" fmla="*/ 157 h 316"/>
                <a:gd name="T20" fmla="*/ 137 w 299"/>
                <a:gd name="T21" fmla="*/ 202 h 316"/>
                <a:gd name="T22" fmla="*/ 149 w 299"/>
                <a:gd name="T23" fmla="*/ 239 h 316"/>
                <a:gd name="T24" fmla="*/ 150 w 299"/>
                <a:gd name="T25" fmla="*/ 23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316">
                  <a:moveTo>
                    <a:pt x="150" y="239"/>
                  </a:moveTo>
                  <a:cubicBezTo>
                    <a:pt x="156" y="222"/>
                    <a:pt x="160" y="210"/>
                    <a:pt x="163" y="202"/>
                  </a:cubicBezTo>
                  <a:cubicBezTo>
                    <a:pt x="165" y="195"/>
                    <a:pt x="171" y="180"/>
                    <a:pt x="179" y="157"/>
                  </a:cubicBezTo>
                  <a:cubicBezTo>
                    <a:pt x="238" y="0"/>
                    <a:pt x="238" y="0"/>
                    <a:pt x="238" y="0"/>
                  </a:cubicBezTo>
                  <a:cubicBezTo>
                    <a:pt x="299" y="0"/>
                    <a:pt x="299" y="0"/>
                    <a:pt x="299" y="0"/>
                  </a:cubicBezTo>
                  <a:cubicBezTo>
                    <a:pt x="175" y="316"/>
                    <a:pt x="175" y="316"/>
                    <a:pt x="175" y="316"/>
                  </a:cubicBezTo>
                  <a:cubicBezTo>
                    <a:pt x="123" y="316"/>
                    <a:pt x="123" y="316"/>
                    <a:pt x="123" y="316"/>
                  </a:cubicBezTo>
                  <a:cubicBezTo>
                    <a:pt x="0" y="0"/>
                    <a:pt x="0" y="0"/>
                    <a:pt x="0" y="0"/>
                  </a:cubicBezTo>
                  <a:cubicBezTo>
                    <a:pt x="62" y="0"/>
                    <a:pt x="62" y="0"/>
                    <a:pt x="62" y="0"/>
                  </a:cubicBezTo>
                  <a:cubicBezTo>
                    <a:pt x="120" y="157"/>
                    <a:pt x="120" y="157"/>
                    <a:pt x="120" y="157"/>
                  </a:cubicBezTo>
                  <a:cubicBezTo>
                    <a:pt x="128" y="180"/>
                    <a:pt x="134" y="195"/>
                    <a:pt x="137" y="202"/>
                  </a:cubicBezTo>
                  <a:cubicBezTo>
                    <a:pt x="139" y="210"/>
                    <a:pt x="143" y="222"/>
                    <a:pt x="149" y="239"/>
                  </a:cubicBezTo>
                  <a:lnTo>
                    <a:pt x="150"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0" name="Freeform 48">
              <a:extLst>
                <a:ext uri="{FF2B5EF4-FFF2-40B4-BE49-F238E27FC236}">
                  <a16:creationId xmlns:a16="http://schemas.microsoft.com/office/drawing/2014/main" id="{0D053F98-77CF-46FC-9B79-176DA5ABD91A}"/>
                </a:ext>
              </a:extLst>
            </p:cNvPr>
            <p:cNvSpPr>
              <a:spLocks noEditPoints="1"/>
            </p:cNvSpPr>
            <p:nvPr userDrawn="1"/>
          </p:nvSpPr>
          <p:spPr bwMode="auto">
            <a:xfrm>
              <a:off x="17048163" y="6483350"/>
              <a:ext cx="354012"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1" name="Freeform 49">
              <a:extLst>
                <a:ext uri="{FF2B5EF4-FFF2-40B4-BE49-F238E27FC236}">
                  <a16:creationId xmlns:a16="http://schemas.microsoft.com/office/drawing/2014/main" id="{E003E065-5685-492C-ADCC-C41D315FC4DC}"/>
                </a:ext>
              </a:extLst>
            </p:cNvPr>
            <p:cNvSpPr>
              <a:spLocks/>
            </p:cNvSpPr>
            <p:nvPr userDrawn="1"/>
          </p:nvSpPr>
          <p:spPr bwMode="auto">
            <a:xfrm>
              <a:off x="17441863" y="6483350"/>
              <a:ext cx="241300" cy="368300"/>
            </a:xfrm>
            <a:custGeom>
              <a:avLst/>
              <a:gdLst>
                <a:gd name="T0" fmla="*/ 43 w 152"/>
                <a:gd name="T1" fmla="*/ 0 h 232"/>
                <a:gd name="T2" fmla="*/ 43 w 152"/>
                <a:gd name="T3" fmla="*/ 196 h 232"/>
                <a:gd name="T4" fmla="*/ 152 w 152"/>
                <a:gd name="T5" fmla="*/ 196 h 232"/>
                <a:gd name="T6" fmla="*/ 152 w 152"/>
                <a:gd name="T7" fmla="*/ 232 h 232"/>
                <a:gd name="T8" fmla="*/ 0 w 152"/>
                <a:gd name="T9" fmla="*/ 232 h 232"/>
                <a:gd name="T10" fmla="*/ 0 w 152"/>
                <a:gd name="T11" fmla="*/ 0 h 232"/>
                <a:gd name="T12" fmla="*/ 43 w 152"/>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2" h="232">
                  <a:moveTo>
                    <a:pt x="43" y="0"/>
                  </a:moveTo>
                  <a:lnTo>
                    <a:pt x="43" y="196"/>
                  </a:lnTo>
                  <a:lnTo>
                    <a:pt x="152" y="196"/>
                  </a:lnTo>
                  <a:lnTo>
                    <a:pt x="152" y="232"/>
                  </a:lnTo>
                  <a:lnTo>
                    <a:pt x="0" y="232"/>
                  </a:lnTo>
                  <a:lnTo>
                    <a:pt x="0"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2" name="Freeform 50">
              <a:extLst>
                <a:ext uri="{FF2B5EF4-FFF2-40B4-BE49-F238E27FC236}">
                  <a16:creationId xmlns:a16="http://schemas.microsoft.com/office/drawing/2014/main" id="{536BA8D7-D84A-4271-B009-BEC17CDC6E4E}"/>
                </a:ext>
              </a:extLst>
            </p:cNvPr>
            <p:cNvSpPr>
              <a:spLocks/>
            </p:cNvSpPr>
            <p:nvPr userDrawn="1"/>
          </p:nvSpPr>
          <p:spPr bwMode="auto">
            <a:xfrm>
              <a:off x="17627600" y="6483350"/>
              <a:ext cx="306387" cy="368300"/>
            </a:xfrm>
            <a:custGeom>
              <a:avLst/>
              <a:gdLst>
                <a:gd name="T0" fmla="*/ 118 w 193"/>
                <a:gd name="T1" fmla="*/ 232 h 232"/>
                <a:gd name="T2" fmla="*/ 75 w 193"/>
                <a:gd name="T3" fmla="*/ 232 h 232"/>
                <a:gd name="T4" fmla="*/ 75 w 193"/>
                <a:gd name="T5" fmla="*/ 35 h 232"/>
                <a:gd name="T6" fmla="*/ 0 w 193"/>
                <a:gd name="T7" fmla="*/ 35 h 232"/>
                <a:gd name="T8" fmla="*/ 0 w 193"/>
                <a:gd name="T9" fmla="*/ 0 h 232"/>
                <a:gd name="T10" fmla="*/ 193 w 193"/>
                <a:gd name="T11" fmla="*/ 0 h 232"/>
                <a:gd name="T12" fmla="*/ 193 w 193"/>
                <a:gd name="T13" fmla="*/ 35 h 232"/>
                <a:gd name="T14" fmla="*/ 118 w 193"/>
                <a:gd name="T15" fmla="*/ 35 h 232"/>
                <a:gd name="T16" fmla="*/ 118 w 193"/>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32">
                  <a:moveTo>
                    <a:pt x="118" y="232"/>
                  </a:moveTo>
                  <a:lnTo>
                    <a:pt x="75" y="232"/>
                  </a:lnTo>
                  <a:lnTo>
                    <a:pt x="75" y="35"/>
                  </a:lnTo>
                  <a:lnTo>
                    <a:pt x="0" y="35"/>
                  </a:lnTo>
                  <a:lnTo>
                    <a:pt x="0" y="0"/>
                  </a:lnTo>
                  <a:lnTo>
                    <a:pt x="193" y="0"/>
                  </a:lnTo>
                  <a:lnTo>
                    <a:pt x="193" y="35"/>
                  </a:lnTo>
                  <a:lnTo>
                    <a:pt x="118" y="35"/>
                  </a:lnTo>
                  <a:lnTo>
                    <a:pt x="118"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3" name="Freeform 51">
              <a:extLst>
                <a:ext uri="{FF2B5EF4-FFF2-40B4-BE49-F238E27FC236}">
                  <a16:creationId xmlns:a16="http://schemas.microsoft.com/office/drawing/2014/main" id="{5970E678-3C04-4955-8FFE-CED66A89EC04}"/>
                </a:ext>
              </a:extLst>
            </p:cNvPr>
            <p:cNvSpPr>
              <a:spLocks noEditPoints="1"/>
            </p:cNvSpPr>
            <p:nvPr userDrawn="1"/>
          </p:nvSpPr>
          <p:spPr bwMode="auto">
            <a:xfrm>
              <a:off x="17907000" y="6483350"/>
              <a:ext cx="354012"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2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2" y="159"/>
                    <a:pt x="182" y="159"/>
                    <a:pt x="182"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4" name="Freeform 52">
              <a:extLst>
                <a:ext uri="{FF2B5EF4-FFF2-40B4-BE49-F238E27FC236}">
                  <a16:creationId xmlns:a16="http://schemas.microsoft.com/office/drawing/2014/main" id="{10F367CB-6839-48EA-9A07-A15C2459D138}"/>
                </a:ext>
              </a:extLst>
            </p:cNvPr>
            <p:cNvSpPr>
              <a:spLocks/>
            </p:cNvSpPr>
            <p:nvPr userDrawn="1"/>
          </p:nvSpPr>
          <p:spPr bwMode="auto">
            <a:xfrm>
              <a:off x="18348325" y="6450013"/>
              <a:ext cx="266700" cy="428625"/>
            </a:xfrm>
            <a:custGeom>
              <a:avLst/>
              <a:gdLst>
                <a:gd name="T0" fmla="*/ 5 w 228"/>
                <a:gd name="T1" fmla="*/ 354 h 368"/>
                <a:gd name="T2" fmla="*/ 12 w 228"/>
                <a:gd name="T3" fmla="*/ 359 h 368"/>
                <a:gd name="T4" fmla="*/ 216 w 228"/>
                <a:gd name="T5" fmla="*/ 193 h 368"/>
                <a:gd name="T6" fmla="*/ 216 w 228"/>
                <a:gd name="T7" fmla="*/ 175 h 368"/>
                <a:gd name="T8" fmla="*/ 12 w 228"/>
                <a:gd name="T9" fmla="*/ 9 h 368"/>
                <a:gd name="T10" fmla="*/ 5 w 228"/>
                <a:gd name="T11" fmla="*/ 14 h 368"/>
                <a:gd name="T12" fmla="*/ 51 w 228"/>
                <a:gd name="T13" fmla="*/ 170 h 368"/>
                <a:gd name="T14" fmla="*/ 51 w 228"/>
                <a:gd name="T15" fmla="*/ 198 h 368"/>
                <a:gd name="T16" fmla="*/ 5 w 228"/>
                <a:gd name="T17"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68">
                  <a:moveTo>
                    <a:pt x="5" y="354"/>
                  </a:moveTo>
                  <a:cubicBezTo>
                    <a:pt x="5" y="354"/>
                    <a:pt x="0" y="368"/>
                    <a:pt x="12" y="359"/>
                  </a:cubicBezTo>
                  <a:cubicBezTo>
                    <a:pt x="216" y="193"/>
                    <a:pt x="216" y="193"/>
                    <a:pt x="216" y="193"/>
                  </a:cubicBezTo>
                  <a:cubicBezTo>
                    <a:pt x="216" y="193"/>
                    <a:pt x="228" y="184"/>
                    <a:pt x="216" y="175"/>
                  </a:cubicBezTo>
                  <a:cubicBezTo>
                    <a:pt x="12" y="9"/>
                    <a:pt x="12" y="9"/>
                    <a:pt x="12" y="9"/>
                  </a:cubicBezTo>
                  <a:cubicBezTo>
                    <a:pt x="12" y="9"/>
                    <a:pt x="0" y="0"/>
                    <a:pt x="5" y="14"/>
                  </a:cubicBezTo>
                  <a:cubicBezTo>
                    <a:pt x="51" y="170"/>
                    <a:pt x="51" y="170"/>
                    <a:pt x="51" y="170"/>
                  </a:cubicBezTo>
                  <a:cubicBezTo>
                    <a:pt x="51" y="170"/>
                    <a:pt x="56" y="184"/>
                    <a:pt x="51" y="198"/>
                  </a:cubicBezTo>
                  <a:lnTo>
                    <a:pt x="5"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5" name="Freeform 53">
              <a:extLst>
                <a:ext uri="{FF2B5EF4-FFF2-40B4-BE49-F238E27FC236}">
                  <a16:creationId xmlns:a16="http://schemas.microsoft.com/office/drawing/2014/main" id="{29948C65-6E7E-4458-9BA9-699BDC383EA1}"/>
                </a:ext>
              </a:extLst>
            </p:cNvPr>
            <p:cNvSpPr>
              <a:spLocks noEditPoints="1"/>
            </p:cNvSpPr>
            <p:nvPr userDrawn="1"/>
          </p:nvSpPr>
          <p:spPr bwMode="auto">
            <a:xfrm>
              <a:off x="14173200" y="6759575"/>
              <a:ext cx="836612" cy="246063"/>
            </a:xfrm>
            <a:custGeom>
              <a:avLst/>
              <a:gdLst>
                <a:gd name="T0" fmla="*/ 598 w 718"/>
                <a:gd name="T1" fmla="*/ 95 h 211"/>
                <a:gd name="T2" fmla="*/ 358 w 718"/>
                <a:gd name="T3" fmla="*/ 163 h 211"/>
                <a:gd name="T4" fmla="*/ 120 w 718"/>
                <a:gd name="T5" fmla="*/ 92 h 211"/>
                <a:gd name="T6" fmla="*/ 359 w 718"/>
                <a:gd name="T7" fmla="*/ 24 h 211"/>
                <a:gd name="T8" fmla="*/ 598 w 718"/>
                <a:gd name="T9" fmla="*/ 95 h 211"/>
                <a:gd name="T10" fmla="*/ 717 w 718"/>
                <a:gd name="T11" fmla="*/ 108 h 211"/>
                <a:gd name="T12" fmla="*/ 359 w 718"/>
                <a:gd name="T13" fmla="*/ 1 h 211"/>
                <a:gd name="T14" fmla="*/ 0 w 718"/>
                <a:gd name="T15" fmla="*/ 103 h 211"/>
                <a:gd name="T16" fmla="*/ 358 w 718"/>
                <a:gd name="T17" fmla="*/ 209 h 211"/>
                <a:gd name="T18" fmla="*/ 717 w 718"/>
                <a:gd name="T19" fmla="*/ 10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211">
                  <a:moveTo>
                    <a:pt x="598" y="95"/>
                  </a:moveTo>
                  <a:cubicBezTo>
                    <a:pt x="597" y="134"/>
                    <a:pt x="490" y="164"/>
                    <a:pt x="358" y="163"/>
                  </a:cubicBezTo>
                  <a:cubicBezTo>
                    <a:pt x="227" y="162"/>
                    <a:pt x="120" y="131"/>
                    <a:pt x="120" y="92"/>
                  </a:cubicBezTo>
                  <a:cubicBezTo>
                    <a:pt x="120" y="54"/>
                    <a:pt x="227" y="24"/>
                    <a:pt x="359" y="24"/>
                  </a:cubicBezTo>
                  <a:cubicBezTo>
                    <a:pt x="491" y="25"/>
                    <a:pt x="598" y="57"/>
                    <a:pt x="598" y="95"/>
                  </a:cubicBezTo>
                  <a:moveTo>
                    <a:pt x="717" y="108"/>
                  </a:moveTo>
                  <a:cubicBezTo>
                    <a:pt x="718" y="50"/>
                    <a:pt x="557" y="3"/>
                    <a:pt x="359" y="1"/>
                  </a:cubicBezTo>
                  <a:cubicBezTo>
                    <a:pt x="161" y="0"/>
                    <a:pt x="1" y="46"/>
                    <a:pt x="0" y="103"/>
                  </a:cubicBezTo>
                  <a:cubicBezTo>
                    <a:pt x="0" y="161"/>
                    <a:pt x="160" y="208"/>
                    <a:pt x="358" y="209"/>
                  </a:cubicBezTo>
                  <a:cubicBezTo>
                    <a:pt x="556" y="211"/>
                    <a:pt x="717" y="165"/>
                    <a:pt x="717" y="108"/>
                  </a:cubicBezTo>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6" name="Freeform 54">
              <a:extLst>
                <a:ext uri="{FF2B5EF4-FFF2-40B4-BE49-F238E27FC236}">
                  <a16:creationId xmlns:a16="http://schemas.microsoft.com/office/drawing/2014/main" id="{04201E89-C50D-4D5B-8661-D2C7C9A522EC}"/>
                </a:ext>
              </a:extLst>
            </p:cNvPr>
            <p:cNvSpPr>
              <a:spLocks noEditPoints="1"/>
            </p:cNvSpPr>
            <p:nvPr userDrawn="1"/>
          </p:nvSpPr>
          <p:spPr bwMode="auto">
            <a:xfrm>
              <a:off x="14393863" y="6810375"/>
              <a:ext cx="395287" cy="115888"/>
            </a:xfrm>
            <a:custGeom>
              <a:avLst/>
              <a:gdLst>
                <a:gd name="T0" fmla="*/ 283 w 339"/>
                <a:gd name="T1" fmla="*/ 45 h 99"/>
                <a:gd name="T2" fmla="*/ 170 w 339"/>
                <a:gd name="T3" fmla="*/ 77 h 99"/>
                <a:gd name="T4" fmla="*/ 57 w 339"/>
                <a:gd name="T5" fmla="*/ 43 h 99"/>
                <a:gd name="T6" fmla="*/ 170 w 339"/>
                <a:gd name="T7" fmla="*/ 11 h 99"/>
                <a:gd name="T8" fmla="*/ 283 w 339"/>
                <a:gd name="T9" fmla="*/ 45 h 99"/>
                <a:gd name="T10" fmla="*/ 339 w 339"/>
                <a:gd name="T11" fmla="*/ 51 h 99"/>
                <a:gd name="T12" fmla="*/ 170 w 339"/>
                <a:gd name="T13" fmla="*/ 0 h 99"/>
                <a:gd name="T14" fmla="*/ 0 w 339"/>
                <a:gd name="T15" fmla="*/ 48 h 99"/>
                <a:gd name="T16" fmla="*/ 170 w 339"/>
                <a:gd name="T17" fmla="*/ 99 h 99"/>
                <a:gd name="T18" fmla="*/ 339 w 339"/>
                <a:gd name="T19" fmla="*/ 5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99">
                  <a:moveTo>
                    <a:pt x="283" y="45"/>
                  </a:moveTo>
                  <a:cubicBezTo>
                    <a:pt x="283" y="63"/>
                    <a:pt x="232" y="77"/>
                    <a:pt x="170" y="77"/>
                  </a:cubicBezTo>
                  <a:cubicBezTo>
                    <a:pt x="107" y="76"/>
                    <a:pt x="57" y="61"/>
                    <a:pt x="57" y="43"/>
                  </a:cubicBezTo>
                  <a:cubicBezTo>
                    <a:pt x="57" y="25"/>
                    <a:pt x="108" y="11"/>
                    <a:pt x="170" y="11"/>
                  </a:cubicBezTo>
                  <a:cubicBezTo>
                    <a:pt x="232" y="12"/>
                    <a:pt x="283" y="27"/>
                    <a:pt x="283" y="45"/>
                  </a:cubicBezTo>
                  <a:moveTo>
                    <a:pt x="339" y="51"/>
                  </a:moveTo>
                  <a:cubicBezTo>
                    <a:pt x="339" y="24"/>
                    <a:pt x="264" y="1"/>
                    <a:pt x="170" y="0"/>
                  </a:cubicBezTo>
                  <a:cubicBezTo>
                    <a:pt x="77" y="0"/>
                    <a:pt x="1" y="21"/>
                    <a:pt x="0" y="48"/>
                  </a:cubicBezTo>
                  <a:cubicBezTo>
                    <a:pt x="0" y="76"/>
                    <a:pt x="76" y="98"/>
                    <a:pt x="170" y="99"/>
                  </a:cubicBezTo>
                  <a:cubicBezTo>
                    <a:pt x="263" y="99"/>
                    <a:pt x="339" y="78"/>
                    <a:pt x="339" y="51"/>
                  </a:cubicBezTo>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7" name="Freeform 55">
              <a:extLst>
                <a:ext uri="{FF2B5EF4-FFF2-40B4-BE49-F238E27FC236}">
                  <a16:creationId xmlns:a16="http://schemas.microsoft.com/office/drawing/2014/main" id="{1933BC77-0A9B-4BA7-B1B5-BB1816FF8A11}"/>
                </a:ext>
              </a:extLst>
            </p:cNvPr>
            <p:cNvSpPr>
              <a:spLocks/>
            </p:cNvSpPr>
            <p:nvPr userDrawn="1"/>
          </p:nvSpPr>
          <p:spPr bwMode="auto">
            <a:xfrm>
              <a:off x="14301788" y="6321425"/>
              <a:ext cx="574675" cy="554038"/>
            </a:xfrm>
            <a:custGeom>
              <a:avLst/>
              <a:gdLst>
                <a:gd name="T0" fmla="*/ 485 w 493"/>
                <a:gd name="T1" fmla="*/ 241 h 475"/>
                <a:gd name="T2" fmla="*/ 353 w 493"/>
                <a:gd name="T3" fmla="*/ 40 h 475"/>
                <a:gd name="T4" fmla="*/ 297 w 493"/>
                <a:gd name="T5" fmla="*/ 58 h 475"/>
                <a:gd name="T6" fmla="*/ 138 w 493"/>
                <a:gd name="T7" fmla="*/ 3 h 475"/>
                <a:gd name="T8" fmla="*/ 54 w 493"/>
                <a:gd name="T9" fmla="*/ 49 h 475"/>
                <a:gd name="T10" fmla="*/ 36 w 493"/>
                <a:gd name="T11" fmla="*/ 16 h 475"/>
                <a:gd name="T12" fmla="*/ 24 w 493"/>
                <a:gd name="T13" fmla="*/ 12 h 475"/>
                <a:gd name="T14" fmla="*/ 7 w 493"/>
                <a:gd name="T15" fmla="*/ 21 h 475"/>
                <a:gd name="T16" fmla="*/ 4 w 493"/>
                <a:gd name="T17" fmla="*/ 33 h 475"/>
                <a:gd name="T18" fmla="*/ 237 w 493"/>
                <a:gd name="T19" fmla="*/ 467 h 475"/>
                <a:gd name="T20" fmla="*/ 254 w 493"/>
                <a:gd name="T21" fmla="*/ 475 h 475"/>
                <a:gd name="T22" fmla="*/ 275 w 493"/>
                <a:gd name="T23" fmla="*/ 473 h 475"/>
                <a:gd name="T24" fmla="*/ 278 w 493"/>
                <a:gd name="T25" fmla="*/ 462 h 475"/>
                <a:gd name="T26" fmla="*/ 177 w 493"/>
                <a:gd name="T27" fmla="*/ 276 h 475"/>
                <a:gd name="T28" fmla="*/ 242 w 493"/>
                <a:gd name="T29" fmla="*/ 223 h 475"/>
                <a:gd name="T30" fmla="*/ 421 w 493"/>
                <a:gd name="T31" fmla="*/ 290 h 475"/>
                <a:gd name="T32" fmla="*/ 485 w 493"/>
                <a:gd name="T33" fmla="*/ 24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475">
                  <a:moveTo>
                    <a:pt x="485" y="241"/>
                  </a:moveTo>
                  <a:cubicBezTo>
                    <a:pt x="477" y="233"/>
                    <a:pt x="358" y="50"/>
                    <a:pt x="353" y="40"/>
                  </a:cubicBezTo>
                  <a:cubicBezTo>
                    <a:pt x="348" y="30"/>
                    <a:pt x="330" y="54"/>
                    <a:pt x="297" y="58"/>
                  </a:cubicBezTo>
                  <a:cubicBezTo>
                    <a:pt x="265" y="61"/>
                    <a:pt x="185" y="6"/>
                    <a:pt x="138" y="3"/>
                  </a:cubicBezTo>
                  <a:cubicBezTo>
                    <a:pt x="101" y="0"/>
                    <a:pt x="67" y="35"/>
                    <a:pt x="54" y="49"/>
                  </a:cubicBezTo>
                  <a:cubicBezTo>
                    <a:pt x="36" y="16"/>
                    <a:pt x="36" y="16"/>
                    <a:pt x="36" y="16"/>
                  </a:cubicBezTo>
                  <a:cubicBezTo>
                    <a:pt x="36" y="16"/>
                    <a:pt x="32" y="8"/>
                    <a:pt x="24" y="12"/>
                  </a:cubicBezTo>
                  <a:cubicBezTo>
                    <a:pt x="7" y="21"/>
                    <a:pt x="7" y="21"/>
                    <a:pt x="7" y="21"/>
                  </a:cubicBezTo>
                  <a:cubicBezTo>
                    <a:pt x="7" y="21"/>
                    <a:pt x="0" y="25"/>
                    <a:pt x="4" y="33"/>
                  </a:cubicBezTo>
                  <a:cubicBezTo>
                    <a:pt x="237" y="467"/>
                    <a:pt x="237" y="467"/>
                    <a:pt x="237" y="467"/>
                  </a:cubicBezTo>
                  <a:cubicBezTo>
                    <a:pt x="237" y="467"/>
                    <a:pt x="243" y="475"/>
                    <a:pt x="254" y="475"/>
                  </a:cubicBezTo>
                  <a:cubicBezTo>
                    <a:pt x="275" y="473"/>
                    <a:pt x="275" y="473"/>
                    <a:pt x="275" y="473"/>
                  </a:cubicBezTo>
                  <a:cubicBezTo>
                    <a:pt x="275" y="473"/>
                    <a:pt x="282" y="470"/>
                    <a:pt x="278" y="462"/>
                  </a:cubicBezTo>
                  <a:cubicBezTo>
                    <a:pt x="177" y="276"/>
                    <a:pt x="177" y="276"/>
                    <a:pt x="177" y="276"/>
                  </a:cubicBezTo>
                  <a:cubicBezTo>
                    <a:pt x="185" y="265"/>
                    <a:pt x="206" y="238"/>
                    <a:pt x="242" y="223"/>
                  </a:cubicBezTo>
                  <a:cubicBezTo>
                    <a:pt x="278" y="209"/>
                    <a:pt x="388" y="285"/>
                    <a:pt x="421" y="290"/>
                  </a:cubicBezTo>
                  <a:cubicBezTo>
                    <a:pt x="453" y="295"/>
                    <a:pt x="493" y="250"/>
                    <a:pt x="485" y="241"/>
                  </a:cubicBezTo>
                </a:path>
              </a:pathLst>
            </a:custGeom>
            <a:solidFill>
              <a:srgbClr val="5F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7" name="textruta 26">
            <a:hlinkClick r:id="rId3" action="ppaction://hlinksldjump"/>
            <a:extLst>
              <a:ext uri="{FF2B5EF4-FFF2-40B4-BE49-F238E27FC236}">
                <a16:creationId xmlns:a16="http://schemas.microsoft.com/office/drawing/2014/main" id="{B7294D0A-9397-4BFE-849C-6C2D28995505}"/>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5"/>
                </a:solidFill>
              </a:rPr>
              <a:t>Checklistor</a:t>
            </a:r>
          </a:p>
        </p:txBody>
      </p:sp>
      <p:sp>
        <p:nvSpPr>
          <p:cNvPr id="28" name="textruta 27">
            <a:hlinkClick r:id="rId4" action="ppaction://hlinksldjump"/>
            <a:extLst>
              <a:ext uri="{FF2B5EF4-FFF2-40B4-BE49-F238E27FC236}">
                <a16:creationId xmlns:a16="http://schemas.microsoft.com/office/drawing/2014/main" id="{D0C62381-7754-46ED-A280-B0D437B861A5}"/>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5"/>
                </a:solidFill>
              </a:rPr>
              <a:t>Meny</a:t>
            </a:r>
          </a:p>
        </p:txBody>
      </p:sp>
    </p:spTree>
    <p:extLst>
      <p:ext uri="{BB962C8B-B14F-4D97-AF65-F5344CB8AC3E}">
        <p14:creationId xmlns:p14="http://schemas.microsoft.com/office/powerpoint/2010/main" val="146101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9. Endast text">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5BB3593-E698-48AC-8096-A8617157BFF9}"/>
              </a:ext>
            </a:extLst>
          </p:cNvPr>
          <p:cNvSpPr/>
          <p:nvPr userDrawn="1"/>
        </p:nvSpPr>
        <p:spPr>
          <a:xfrm>
            <a:off x="670560" y="2427648"/>
            <a:ext cx="5425440" cy="3979862"/>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650456" y="906507"/>
            <a:ext cx="8280000" cy="539750"/>
          </a:xfrm>
        </p:spPr>
        <p:txBody>
          <a:bodyPr anchor="b">
            <a:noAutofit/>
          </a:bodyPr>
          <a:lstStyle>
            <a:lvl1pPr marL="0" marR="0" indent="0" defTabSz="914400" eaLnBrk="1" fontAlgn="auto" latinLnBrk="0" hangingPunct="1">
              <a:lnSpc>
                <a:spcPct val="100000"/>
              </a:lnSpc>
              <a:spcBef>
                <a:spcPts val="0"/>
              </a:spcBef>
              <a:spcAft>
                <a:spcPts val="0"/>
              </a:spcAft>
              <a:buClrTx/>
              <a:buSzTx/>
              <a:buFontTx/>
              <a:buNone/>
              <a:tabLst/>
              <a:defRPr sz="26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1016222" y="3114175"/>
            <a:ext cx="4975276" cy="3179852"/>
          </a:xfrm>
          <a:prstGeom prst="rect">
            <a:avLst/>
          </a:prstGeom>
        </p:spPr>
        <p:txBody>
          <a:bodyPr>
            <a:noAutofit/>
          </a:bodyPr>
          <a:lstStyle>
            <a:lvl1pPr marL="182563" indent="-182563">
              <a:buClr>
                <a:schemeClr val="tx1"/>
              </a:buClr>
              <a:buSzPct val="100000"/>
              <a:buFont typeface="Arial" panose="020B0604020202020204" pitchFamily="34" charset="0"/>
              <a:buChar char="•"/>
              <a:defRPr sz="140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Klicka här för att ändra format på bakgrundstexten</a:t>
            </a:r>
          </a:p>
        </p:txBody>
      </p:sp>
      <p:sp>
        <p:nvSpPr>
          <p:cNvPr id="6" name="Platshållare för text 4">
            <a:extLst>
              <a:ext uri="{FF2B5EF4-FFF2-40B4-BE49-F238E27FC236}">
                <a16:creationId xmlns:a16="http://schemas.microsoft.com/office/drawing/2014/main" id="{7CBD7A98-218D-4351-BE0E-3A2EEA60121B}"/>
              </a:ext>
            </a:extLst>
          </p:cNvPr>
          <p:cNvSpPr>
            <a:spLocks noGrp="1"/>
          </p:cNvSpPr>
          <p:nvPr>
            <p:ph type="body" sz="quarter" idx="12" hasCustomPrompt="1"/>
          </p:nvPr>
        </p:nvSpPr>
        <p:spPr>
          <a:xfrm>
            <a:off x="1016222" y="2538720"/>
            <a:ext cx="4975276" cy="428634"/>
          </a:xfrm>
          <a:prstGeom prst="rect">
            <a:avLst/>
          </a:prstGeom>
        </p:spPr>
        <p:txBody>
          <a:bodyPr anchor="b">
            <a:noAutofit/>
          </a:bodyPr>
          <a:lstStyle>
            <a:lvl1pPr marL="0" indent="0">
              <a:buClr>
                <a:schemeClr val="tx1"/>
              </a:buClr>
              <a:buSzPct val="100000"/>
              <a:buFontTx/>
              <a:buNone/>
              <a:defRPr sz="1800" b="1"/>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8" name="Platshållare för text 4">
            <a:extLst>
              <a:ext uri="{FF2B5EF4-FFF2-40B4-BE49-F238E27FC236}">
                <a16:creationId xmlns:a16="http://schemas.microsoft.com/office/drawing/2014/main" id="{9A451457-9013-4975-8CAF-A727901FD22C}"/>
              </a:ext>
            </a:extLst>
          </p:cNvPr>
          <p:cNvSpPr>
            <a:spLocks noGrp="1"/>
          </p:cNvSpPr>
          <p:nvPr>
            <p:ph type="body" sz="quarter" idx="13" hasCustomPrompt="1"/>
          </p:nvPr>
        </p:nvSpPr>
        <p:spPr>
          <a:xfrm>
            <a:off x="650463" y="1482578"/>
            <a:ext cx="8293240" cy="651021"/>
          </a:xfrm>
          <a:prstGeom prst="rect">
            <a:avLst/>
          </a:prstGeom>
        </p:spPr>
        <p:txBody>
          <a:bodyPr anchor="t">
            <a:noAutofit/>
          </a:bodyPr>
          <a:lstStyle>
            <a:lvl1pPr marL="0" indent="0">
              <a:buClr>
                <a:schemeClr val="tx1"/>
              </a:buClr>
              <a:buSzPct val="100000"/>
              <a:buFontTx/>
              <a:buNone/>
              <a:defRPr sz="1400" b="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10" name="Platshållare för bild 9">
            <a:extLst>
              <a:ext uri="{FF2B5EF4-FFF2-40B4-BE49-F238E27FC236}">
                <a16:creationId xmlns:a16="http://schemas.microsoft.com/office/drawing/2014/main" id="{FCAF40F5-FF7C-4889-9E22-1F0EE8DA2EC3}"/>
              </a:ext>
            </a:extLst>
          </p:cNvPr>
          <p:cNvSpPr>
            <a:spLocks noGrp="1"/>
          </p:cNvSpPr>
          <p:nvPr>
            <p:ph type="pic" sz="quarter" idx="14"/>
          </p:nvPr>
        </p:nvSpPr>
        <p:spPr>
          <a:xfrm>
            <a:off x="6096001" y="2427648"/>
            <a:ext cx="5408476" cy="3973152"/>
          </a:xfrm>
        </p:spPr>
        <p:txBody>
          <a:bodyPr>
            <a:normAutofit/>
          </a:bodyPr>
          <a:lstStyle>
            <a:lvl1pPr marL="0" indent="0" algn="ctr">
              <a:buNone/>
              <a:defRPr sz="1400"/>
            </a:lvl1pPr>
          </a:lstStyle>
          <a:p>
            <a:r>
              <a:rPr lang="sv-SE"/>
              <a:t>Klicka på ikonen för att lägga till en bild</a:t>
            </a:r>
          </a:p>
        </p:txBody>
      </p:sp>
      <p:grpSp>
        <p:nvGrpSpPr>
          <p:cNvPr id="12" name="Grupp 11">
            <a:extLst>
              <a:ext uri="{FF2B5EF4-FFF2-40B4-BE49-F238E27FC236}">
                <a16:creationId xmlns:a16="http://schemas.microsoft.com/office/drawing/2014/main" id="{EBDE70FF-841B-4190-A5E1-A845D9C6A8EF}"/>
              </a:ext>
            </a:extLst>
          </p:cNvPr>
          <p:cNvGrpSpPr/>
          <p:nvPr userDrawn="1"/>
        </p:nvGrpSpPr>
        <p:grpSpPr>
          <a:xfrm>
            <a:off x="425752" y="426455"/>
            <a:ext cx="149274" cy="243643"/>
            <a:chOff x="5846670" y="5124543"/>
            <a:chExt cx="552450" cy="901700"/>
          </a:xfrm>
          <a:solidFill>
            <a:schemeClr val="accent5"/>
          </a:solidFill>
        </p:grpSpPr>
        <p:sp>
          <p:nvSpPr>
            <p:cNvPr id="13" name="Freeform 5">
              <a:extLst>
                <a:ext uri="{FF2B5EF4-FFF2-40B4-BE49-F238E27FC236}">
                  <a16:creationId xmlns:a16="http://schemas.microsoft.com/office/drawing/2014/main" id="{1F4388F1-4A45-405C-B106-95E1765DEE5E}"/>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Oval 6">
              <a:extLst>
                <a:ext uri="{FF2B5EF4-FFF2-40B4-BE49-F238E27FC236}">
                  <a16:creationId xmlns:a16="http://schemas.microsoft.com/office/drawing/2014/main" id="{F8DD2759-D05A-4512-807C-F0FA2BC3FF0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5" name="Platshållare för text 4">
            <a:extLst>
              <a:ext uri="{FF2B5EF4-FFF2-40B4-BE49-F238E27FC236}">
                <a16:creationId xmlns:a16="http://schemas.microsoft.com/office/drawing/2014/main" id="{BD747C62-2910-4996-B58A-66DFBFA69785}"/>
              </a:ext>
            </a:extLst>
          </p:cNvPr>
          <p:cNvSpPr>
            <a:spLocks noGrp="1"/>
          </p:cNvSpPr>
          <p:nvPr>
            <p:ph type="body" sz="quarter" idx="15" hasCustomPrompt="1"/>
          </p:nvPr>
        </p:nvSpPr>
        <p:spPr>
          <a:xfrm>
            <a:off x="703477" y="150877"/>
            <a:ext cx="4708965" cy="575265"/>
          </a:xfrm>
          <a:prstGeom prst="rect">
            <a:avLst/>
          </a:prstGeom>
        </p:spPr>
        <p:txBody>
          <a:bodyPr anchor="b">
            <a:noAutofit/>
          </a:bodyPr>
          <a:lstStyle>
            <a:lvl1pPr marL="0" indent="0">
              <a:buNone/>
              <a:defRPr sz="1800" b="1">
                <a:solidFill>
                  <a:schemeClr val="accent5"/>
                </a:solidFill>
              </a:defRPr>
            </a:lvl1pPr>
            <a:lvl2pPr>
              <a:defRPr sz="2000"/>
            </a:lvl2pPr>
            <a:lvl3pPr>
              <a:defRPr sz="2000"/>
            </a:lvl3pPr>
            <a:lvl4pPr>
              <a:defRPr sz="2000"/>
            </a:lvl4pPr>
            <a:lvl5pPr>
              <a:defRPr sz="2000"/>
            </a:lvl5pPr>
          </a:lstStyle>
          <a:p>
            <a:pPr lvl="0"/>
            <a:r>
              <a:rPr lang="sv-SE"/>
              <a:t>xx</a:t>
            </a:r>
          </a:p>
        </p:txBody>
      </p:sp>
      <p:sp>
        <p:nvSpPr>
          <p:cNvPr id="18" name="textruta 17">
            <a:hlinkClick r:id="rId2" action="ppaction://hlinksldjump"/>
            <a:extLst>
              <a:ext uri="{FF2B5EF4-FFF2-40B4-BE49-F238E27FC236}">
                <a16:creationId xmlns:a16="http://schemas.microsoft.com/office/drawing/2014/main" id="{D373D385-DB5E-41A2-BED0-191F64547D6E}"/>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5"/>
                </a:solidFill>
              </a:rPr>
              <a:t>Checklistor</a:t>
            </a:r>
          </a:p>
        </p:txBody>
      </p:sp>
      <p:sp>
        <p:nvSpPr>
          <p:cNvPr id="19" name="textruta 18">
            <a:hlinkClick r:id="rId3" action="ppaction://hlinksldjump"/>
            <a:extLst>
              <a:ext uri="{FF2B5EF4-FFF2-40B4-BE49-F238E27FC236}">
                <a16:creationId xmlns:a16="http://schemas.microsoft.com/office/drawing/2014/main" id="{AD93D4EE-FAEB-4CE4-98BD-8A347286E300}"/>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5"/>
                </a:solidFill>
              </a:rPr>
              <a:t>Meny</a:t>
            </a:r>
          </a:p>
        </p:txBody>
      </p:sp>
    </p:spTree>
    <p:extLst>
      <p:ext uri="{BB962C8B-B14F-4D97-AF65-F5344CB8AC3E}">
        <p14:creationId xmlns:p14="http://schemas.microsoft.com/office/powerpoint/2010/main" val="232817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9. Endast text">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5BB3593-E698-48AC-8096-A8617157BFF9}"/>
              </a:ext>
            </a:extLst>
          </p:cNvPr>
          <p:cNvSpPr/>
          <p:nvPr userDrawn="1"/>
        </p:nvSpPr>
        <p:spPr>
          <a:xfrm>
            <a:off x="670560" y="2427648"/>
            <a:ext cx="5425440" cy="3979862"/>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650456" y="906507"/>
            <a:ext cx="8280000" cy="539750"/>
          </a:xfrm>
        </p:spPr>
        <p:txBody>
          <a:bodyPr anchor="b">
            <a:noAutofit/>
          </a:bodyPr>
          <a:lstStyle>
            <a:lvl1pPr marL="0" marR="0" indent="0" defTabSz="914400" eaLnBrk="1" fontAlgn="auto" latinLnBrk="0" hangingPunct="1">
              <a:lnSpc>
                <a:spcPct val="100000"/>
              </a:lnSpc>
              <a:spcBef>
                <a:spcPts val="0"/>
              </a:spcBef>
              <a:spcAft>
                <a:spcPts val="0"/>
              </a:spcAft>
              <a:buClrTx/>
              <a:buSzTx/>
              <a:buFontTx/>
              <a:buNone/>
              <a:tabLst/>
              <a:defRPr sz="26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Klicka här och skriv rubrik</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1016222" y="3114175"/>
            <a:ext cx="4975276" cy="3179852"/>
          </a:xfrm>
          <a:prstGeom prst="rect">
            <a:avLst/>
          </a:prstGeom>
        </p:spPr>
        <p:txBody>
          <a:bodyPr>
            <a:noAutofit/>
          </a:bodyPr>
          <a:lstStyle>
            <a:lvl1pPr marL="182563" indent="-182563">
              <a:buClr>
                <a:schemeClr val="tx1"/>
              </a:buClr>
              <a:buSzPct val="100000"/>
              <a:buFont typeface="Arial" panose="020B0604020202020204" pitchFamily="34" charset="0"/>
              <a:buChar char="•"/>
              <a:defRPr sz="140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Klicka här för att ändra format på bakgrundstexten</a:t>
            </a:r>
          </a:p>
        </p:txBody>
      </p:sp>
      <p:sp>
        <p:nvSpPr>
          <p:cNvPr id="6" name="Platshållare för text 4">
            <a:extLst>
              <a:ext uri="{FF2B5EF4-FFF2-40B4-BE49-F238E27FC236}">
                <a16:creationId xmlns:a16="http://schemas.microsoft.com/office/drawing/2014/main" id="{7CBD7A98-218D-4351-BE0E-3A2EEA60121B}"/>
              </a:ext>
            </a:extLst>
          </p:cNvPr>
          <p:cNvSpPr>
            <a:spLocks noGrp="1"/>
          </p:cNvSpPr>
          <p:nvPr>
            <p:ph type="body" sz="quarter" idx="12" hasCustomPrompt="1"/>
          </p:nvPr>
        </p:nvSpPr>
        <p:spPr>
          <a:xfrm>
            <a:off x="1016222" y="2538720"/>
            <a:ext cx="4975276" cy="428634"/>
          </a:xfrm>
          <a:prstGeom prst="rect">
            <a:avLst/>
          </a:prstGeom>
        </p:spPr>
        <p:txBody>
          <a:bodyPr anchor="b">
            <a:noAutofit/>
          </a:bodyPr>
          <a:lstStyle>
            <a:lvl1pPr marL="0" indent="0">
              <a:buClr>
                <a:schemeClr val="tx1"/>
              </a:buClr>
              <a:buSzPct val="100000"/>
              <a:buFontTx/>
              <a:buNone/>
              <a:defRPr sz="1800" b="1"/>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8" name="Platshållare för text 4">
            <a:extLst>
              <a:ext uri="{FF2B5EF4-FFF2-40B4-BE49-F238E27FC236}">
                <a16:creationId xmlns:a16="http://schemas.microsoft.com/office/drawing/2014/main" id="{9A451457-9013-4975-8CAF-A727901FD22C}"/>
              </a:ext>
            </a:extLst>
          </p:cNvPr>
          <p:cNvSpPr>
            <a:spLocks noGrp="1"/>
          </p:cNvSpPr>
          <p:nvPr>
            <p:ph type="body" sz="quarter" idx="13" hasCustomPrompt="1"/>
          </p:nvPr>
        </p:nvSpPr>
        <p:spPr>
          <a:xfrm>
            <a:off x="650463" y="1482578"/>
            <a:ext cx="8293240" cy="651021"/>
          </a:xfrm>
          <a:prstGeom prst="rect">
            <a:avLst/>
          </a:prstGeom>
        </p:spPr>
        <p:txBody>
          <a:bodyPr anchor="t">
            <a:noAutofit/>
          </a:bodyPr>
          <a:lstStyle>
            <a:lvl1pPr marL="0" indent="0">
              <a:buClr>
                <a:schemeClr val="tx1"/>
              </a:buClr>
              <a:buSzPct val="100000"/>
              <a:buFontTx/>
              <a:buNone/>
              <a:defRPr sz="1400" b="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grpSp>
        <p:nvGrpSpPr>
          <p:cNvPr id="12" name="Grupp 11">
            <a:extLst>
              <a:ext uri="{FF2B5EF4-FFF2-40B4-BE49-F238E27FC236}">
                <a16:creationId xmlns:a16="http://schemas.microsoft.com/office/drawing/2014/main" id="{EBDE70FF-841B-4190-A5E1-A845D9C6A8EF}"/>
              </a:ext>
            </a:extLst>
          </p:cNvPr>
          <p:cNvGrpSpPr/>
          <p:nvPr userDrawn="1"/>
        </p:nvGrpSpPr>
        <p:grpSpPr>
          <a:xfrm>
            <a:off x="425752" y="426455"/>
            <a:ext cx="149274" cy="243643"/>
            <a:chOff x="5846670" y="5124543"/>
            <a:chExt cx="552450" cy="901700"/>
          </a:xfrm>
          <a:solidFill>
            <a:schemeClr val="accent5"/>
          </a:solidFill>
        </p:grpSpPr>
        <p:sp>
          <p:nvSpPr>
            <p:cNvPr id="13" name="Freeform 5">
              <a:extLst>
                <a:ext uri="{FF2B5EF4-FFF2-40B4-BE49-F238E27FC236}">
                  <a16:creationId xmlns:a16="http://schemas.microsoft.com/office/drawing/2014/main" id="{1F4388F1-4A45-405C-B106-95E1765DEE5E}"/>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Oval 6">
              <a:extLst>
                <a:ext uri="{FF2B5EF4-FFF2-40B4-BE49-F238E27FC236}">
                  <a16:creationId xmlns:a16="http://schemas.microsoft.com/office/drawing/2014/main" id="{F8DD2759-D05A-4512-807C-F0FA2BC3FF0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5" name="Platshållare för text 4">
            <a:extLst>
              <a:ext uri="{FF2B5EF4-FFF2-40B4-BE49-F238E27FC236}">
                <a16:creationId xmlns:a16="http://schemas.microsoft.com/office/drawing/2014/main" id="{BD747C62-2910-4996-B58A-66DFBFA69785}"/>
              </a:ext>
            </a:extLst>
          </p:cNvPr>
          <p:cNvSpPr>
            <a:spLocks noGrp="1"/>
          </p:cNvSpPr>
          <p:nvPr>
            <p:ph type="body" sz="quarter" idx="15" hasCustomPrompt="1"/>
          </p:nvPr>
        </p:nvSpPr>
        <p:spPr>
          <a:xfrm>
            <a:off x="703477" y="150877"/>
            <a:ext cx="4708965" cy="575265"/>
          </a:xfrm>
          <a:prstGeom prst="rect">
            <a:avLst/>
          </a:prstGeom>
        </p:spPr>
        <p:txBody>
          <a:bodyPr anchor="b">
            <a:noAutofit/>
          </a:bodyPr>
          <a:lstStyle>
            <a:lvl1pPr marL="0" indent="0">
              <a:buNone/>
              <a:defRPr sz="1800" b="1">
                <a:solidFill>
                  <a:schemeClr val="accent5"/>
                </a:solidFill>
              </a:defRPr>
            </a:lvl1pPr>
            <a:lvl2pPr>
              <a:defRPr sz="2000"/>
            </a:lvl2pPr>
            <a:lvl3pPr>
              <a:defRPr sz="2000"/>
            </a:lvl3pPr>
            <a:lvl4pPr>
              <a:defRPr sz="2000"/>
            </a:lvl4pPr>
            <a:lvl5pPr>
              <a:defRPr sz="2000"/>
            </a:lvl5pPr>
          </a:lstStyle>
          <a:p>
            <a:pPr lvl="0"/>
            <a:r>
              <a:rPr lang="sv-SE"/>
              <a:t>xx</a:t>
            </a:r>
          </a:p>
        </p:txBody>
      </p:sp>
      <p:sp>
        <p:nvSpPr>
          <p:cNvPr id="17" name="Rektangel 16">
            <a:extLst>
              <a:ext uri="{FF2B5EF4-FFF2-40B4-BE49-F238E27FC236}">
                <a16:creationId xmlns:a16="http://schemas.microsoft.com/office/drawing/2014/main" id="{4CDA384D-3F48-421D-8551-FAD68E6BE77C}"/>
              </a:ext>
            </a:extLst>
          </p:cNvPr>
          <p:cNvSpPr/>
          <p:nvPr userDrawn="1"/>
        </p:nvSpPr>
        <p:spPr>
          <a:xfrm>
            <a:off x="6096000" y="2427648"/>
            <a:ext cx="5425440" cy="397986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Platshållare för text 4">
            <a:extLst>
              <a:ext uri="{FF2B5EF4-FFF2-40B4-BE49-F238E27FC236}">
                <a16:creationId xmlns:a16="http://schemas.microsoft.com/office/drawing/2014/main" id="{B30C8D2B-2A77-4BEB-BAB0-CD071893365A}"/>
              </a:ext>
            </a:extLst>
          </p:cNvPr>
          <p:cNvSpPr>
            <a:spLocks noGrp="1"/>
          </p:cNvSpPr>
          <p:nvPr>
            <p:ph type="body" sz="quarter" idx="16"/>
          </p:nvPr>
        </p:nvSpPr>
        <p:spPr>
          <a:xfrm>
            <a:off x="6419324" y="3114175"/>
            <a:ext cx="4975276" cy="3179852"/>
          </a:xfrm>
          <a:prstGeom prst="rect">
            <a:avLst/>
          </a:prstGeom>
        </p:spPr>
        <p:txBody>
          <a:bodyPr>
            <a:noAutofit/>
          </a:bodyPr>
          <a:lstStyle>
            <a:lvl1pPr marL="182563" indent="-182563">
              <a:buClr>
                <a:schemeClr val="tx1"/>
              </a:buClr>
              <a:buSzPct val="100000"/>
              <a:buFont typeface="Arial" panose="020B0604020202020204" pitchFamily="34" charset="0"/>
              <a:buChar char="•"/>
              <a:defRPr sz="1400"/>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Klicka här för att ändra format på bakgrundstexten</a:t>
            </a:r>
          </a:p>
        </p:txBody>
      </p:sp>
      <p:sp>
        <p:nvSpPr>
          <p:cNvPr id="19" name="Platshållare för text 4">
            <a:extLst>
              <a:ext uri="{FF2B5EF4-FFF2-40B4-BE49-F238E27FC236}">
                <a16:creationId xmlns:a16="http://schemas.microsoft.com/office/drawing/2014/main" id="{CB912384-A635-410A-AFFB-E07E928B5B4C}"/>
              </a:ext>
            </a:extLst>
          </p:cNvPr>
          <p:cNvSpPr>
            <a:spLocks noGrp="1"/>
          </p:cNvSpPr>
          <p:nvPr>
            <p:ph type="body" sz="quarter" idx="17" hasCustomPrompt="1"/>
          </p:nvPr>
        </p:nvSpPr>
        <p:spPr>
          <a:xfrm>
            <a:off x="6419324" y="2538720"/>
            <a:ext cx="4975276" cy="428634"/>
          </a:xfrm>
          <a:prstGeom prst="rect">
            <a:avLst/>
          </a:prstGeom>
        </p:spPr>
        <p:txBody>
          <a:bodyPr anchor="b">
            <a:noAutofit/>
          </a:bodyPr>
          <a:lstStyle>
            <a:lvl1pPr marL="0" indent="0">
              <a:buClr>
                <a:schemeClr val="tx1"/>
              </a:buClr>
              <a:buSzPct val="100000"/>
              <a:buFontTx/>
              <a:buNone/>
              <a:defRPr sz="1800" b="1"/>
            </a:lvl1pPr>
            <a:lvl2pPr marL="532800" indent="-266700">
              <a:lnSpc>
                <a:spcPct val="100000"/>
              </a:lnSpc>
              <a:buClr>
                <a:schemeClr val="tx1"/>
              </a:buClr>
              <a:buSzPct val="100000"/>
              <a:buFont typeface="Arial" panose="020B0604020202020204" pitchFamily="34" charset="0"/>
              <a:buChar char="•"/>
              <a:defRPr sz="1200"/>
            </a:lvl2pPr>
            <a:lvl3pPr marL="716400" indent="-187200">
              <a:lnSpc>
                <a:spcPct val="100000"/>
              </a:lnSpc>
              <a:buClr>
                <a:schemeClr val="tx1"/>
              </a:buClr>
              <a:buSzPct val="100000"/>
              <a:buFont typeface="Arial" panose="020B0604020202020204" pitchFamily="34" charset="0"/>
              <a:buChar char="•"/>
              <a:defRPr sz="1200"/>
            </a:lvl3pPr>
            <a:lvl4pPr marL="716400" indent="-187200">
              <a:lnSpc>
                <a:spcPct val="100000"/>
              </a:lnSpc>
              <a:buClr>
                <a:schemeClr val="tx1"/>
              </a:buClr>
              <a:buSzPct val="100000"/>
              <a:buFont typeface="Arial" panose="020B0604020202020204" pitchFamily="34" charset="0"/>
              <a:buChar char="•"/>
              <a:defRPr sz="1200"/>
            </a:lvl4pPr>
            <a:lvl5pPr marL="1060450" indent="-342900">
              <a:lnSpc>
                <a:spcPct val="100000"/>
              </a:lnSpc>
              <a:buClr>
                <a:schemeClr val="tx1"/>
              </a:buClr>
              <a:buSzPct val="100000"/>
              <a:buFont typeface="Arial" panose="020B0604020202020204" pitchFamily="34" charset="0"/>
              <a:buChar char="•"/>
              <a:defRPr sz="1200"/>
            </a:lvl5pPr>
          </a:lstStyle>
          <a:p>
            <a:pPr lvl="0"/>
            <a:r>
              <a:rPr lang="sv-SE"/>
              <a:t>Text</a:t>
            </a:r>
            <a:endParaRPr lang="en-GB"/>
          </a:p>
        </p:txBody>
      </p:sp>
      <p:sp>
        <p:nvSpPr>
          <p:cNvPr id="21" name="textruta 20">
            <a:hlinkClick r:id="rId2" action="ppaction://hlinksldjump"/>
            <a:extLst>
              <a:ext uri="{FF2B5EF4-FFF2-40B4-BE49-F238E27FC236}">
                <a16:creationId xmlns:a16="http://schemas.microsoft.com/office/drawing/2014/main" id="{44B75117-2C13-4910-B465-B0AD766FC58E}"/>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5"/>
                </a:solidFill>
              </a:rPr>
              <a:t>Checklistor</a:t>
            </a:r>
          </a:p>
        </p:txBody>
      </p:sp>
      <p:sp>
        <p:nvSpPr>
          <p:cNvPr id="22" name="textruta 21">
            <a:hlinkClick r:id="rId3" action="ppaction://hlinksldjump"/>
            <a:extLst>
              <a:ext uri="{FF2B5EF4-FFF2-40B4-BE49-F238E27FC236}">
                <a16:creationId xmlns:a16="http://schemas.microsoft.com/office/drawing/2014/main" id="{540A6CE5-D6B3-4E4F-9E24-AD1C7D8B8850}"/>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5"/>
                </a:solidFill>
              </a:rPr>
              <a:t>Meny</a:t>
            </a:r>
          </a:p>
        </p:txBody>
      </p:sp>
    </p:spTree>
    <p:extLst>
      <p:ext uri="{BB962C8B-B14F-4D97-AF65-F5344CB8AC3E}">
        <p14:creationId xmlns:p14="http://schemas.microsoft.com/office/powerpoint/2010/main" val="386349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 Avslutande 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tshållare för text 5">
            <a:extLst>
              <a:ext uri="{FF2B5EF4-FFF2-40B4-BE49-F238E27FC236}">
                <a16:creationId xmlns:a16="http://schemas.microsoft.com/office/drawing/2014/main" id="{75F59F5E-7E6A-4DC9-BB51-FF41C841EAC0}"/>
              </a:ext>
            </a:extLst>
          </p:cNvPr>
          <p:cNvSpPr>
            <a:spLocks noGrp="1"/>
          </p:cNvSpPr>
          <p:nvPr>
            <p:ph type="body" sz="quarter" idx="14" hasCustomPrompt="1"/>
          </p:nvPr>
        </p:nvSpPr>
        <p:spPr>
          <a:xfrm>
            <a:off x="1079884" y="2682457"/>
            <a:ext cx="6425816" cy="1157817"/>
          </a:xfrm>
          <a:prstGeom prst="rect">
            <a:avLst/>
          </a:prstGeom>
        </p:spPr>
        <p:txBody>
          <a:bodyPr wrap="square" anchor="b">
            <a:spAutoFit/>
          </a:bodyPr>
          <a:lstStyle>
            <a:lvl1pPr marL="0" indent="0">
              <a:buNone/>
              <a:defRPr sz="2200" b="0"/>
            </a:lvl1pPr>
            <a:lvl2pPr>
              <a:defRPr/>
            </a:lvl2pPr>
            <a:lvl3pPr>
              <a:defRPr/>
            </a:lvl3pPr>
          </a:lstStyle>
          <a:p>
            <a:pPr lvl="0"/>
            <a:r>
              <a:rPr lang="sv-SE"/>
              <a:t>Avslutande text, tex</a:t>
            </a:r>
            <a:br>
              <a:rPr lang="sv-SE"/>
            </a:br>
            <a:r>
              <a:rPr lang="sv-SE"/>
              <a:t>– Tack för er uppmärksamhet!</a:t>
            </a:r>
          </a:p>
          <a:p>
            <a:pPr lvl="0"/>
            <a:r>
              <a:rPr lang="sv-SE"/>
              <a:t>– Vill du veta mer?</a:t>
            </a:r>
          </a:p>
        </p:txBody>
      </p:sp>
      <p:sp>
        <p:nvSpPr>
          <p:cNvPr id="4" name="Platshållare för text 5">
            <a:extLst>
              <a:ext uri="{FF2B5EF4-FFF2-40B4-BE49-F238E27FC236}">
                <a16:creationId xmlns:a16="http://schemas.microsoft.com/office/drawing/2014/main" id="{F0D37F82-F955-47CF-9673-FA59D42E4F61}"/>
              </a:ext>
            </a:extLst>
          </p:cNvPr>
          <p:cNvSpPr>
            <a:spLocks noGrp="1"/>
          </p:cNvSpPr>
          <p:nvPr>
            <p:ph type="body" sz="quarter" idx="15" hasCustomPrompt="1"/>
          </p:nvPr>
        </p:nvSpPr>
        <p:spPr>
          <a:xfrm>
            <a:off x="1079884" y="4005261"/>
            <a:ext cx="6425816" cy="1445652"/>
          </a:xfrm>
          <a:prstGeom prst="rect">
            <a:avLst/>
          </a:prstGeom>
        </p:spPr>
        <p:txBody>
          <a:bodyPr wrap="square" anchor="b">
            <a:spAutoFit/>
          </a:bodyPr>
          <a:lstStyle>
            <a:lvl1pPr marL="0" indent="0">
              <a:buNone/>
              <a:defRPr sz="2800" b="1"/>
            </a:lvl1pPr>
            <a:lvl2pPr>
              <a:defRPr/>
            </a:lvl2pPr>
            <a:lvl3pPr>
              <a:defRPr/>
            </a:lvl3pPr>
          </a:lstStyle>
          <a:p>
            <a:pPr lvl="0"/>
            <a:r>
              <a:rPr lang="sv-SE"/>
              <a:t>Avslutande text, tex</a:t>
            </a:r>
            <a:br>
              <a:rPr lang="sv-SE"/>
            </a:br>
            <a:r>
              <a:rPr lang="sv-SE"/>
              <a:t>– Tack för er uppmärksamhet!</a:t>
            </a:r>
          </a:p>
          <a:p>
            <a:pPr lvl="0"/>
            <a:r>
              <a:rPr lang="sv-SE"/>
              <a:t>– Vill du veta mer?</a:t>
            </a:r>
          </a:p>
        </p:txBody>
      </p:sp>
      <p:sp>
        <p:nvSpPr>
          <p:cNvPr id="6" name="textruta 5">
            <a:hlinkClick r:id="rId3" action="ppaction://hlinksldjump"/>
            <a:extLst>
              <a:ext uri="{FF2B5EF4-FFF2-40B4-BE49-F238E27FC236}">
                <a16:creationId xmlns:a16="http://schemas.microsoft.com/office/drawing/2014/main" id="{2063B979-1C93-4D56-9997-3D2BA8CAB21B}"/>
              </a:ext>
            </a:extLst>
          </p:cNvPr>
          <p:cNvSpPr txBox="1"/>
          <p:nvPr userDrawn="1"/>
        </p:nvSpPr>
        <p:spPr>
          <a:xfrm>
            <a:off x="589546" y="6368348"/>
            <a:ext cx="543739" cy="276999"/>
          </a:xfrm>
          <a:prstGeom prst="rect">
            <a:avLst/>
          </a:prstGeom>
          <a:solidFill>
            <a:srgbClr val="FFFFFF">
              <a:alpha val="1176"/>
            </a:srgbClr>
          </a:solidFill>
        </p:spPr>
        <p:txBody>
          <a:bodyPr wrap="none" rtlCol="0">
            <a:spAutoFit/>
          </a:bodyPr>
          <a:lstStyle/>
          <a:p>
            <a:r>
              <a:rPr lang="sv-SE" sz="1200">
                <a:solidFill>
                  <a:schemeClr val="accent5"/>
                </a:solidFill>
              </a:rPr>
              <a:t>Meny</a:t>
            </a:r>
          </a:p>
        </p:txBody>
      </p:sp>
      <p:sp>
        <p:nvSpPr>
          <p:cNvPr id="8" name="Rektangel 7">
            <a:extLst>
              <a:ext uri="{FF2B5EF4-FFF2-40B4-BE49-F238E27FC236}">
                <a16:creationId xmlns:a16="http://schemas.microsoft.com/office/drawing/2014/main" id="{DF450441-E1FE-44FD-8D79-E01D700D2436}"/>
              </a:ext>
            </a:extLst>
          </p:cNvPr>
          <p:cNvSpPr/>
          <p:nvPr userDrawn="1"/>
        </p:nvSpPr>
        <p:spPr>
          <a:xfrm>
            <a:off x="10384403" y="102358"/>
            <a:ext cx="1673394" cy="756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 name="Grupp 8">
            <a:extLst>
              <a:ext uri="{FF2B5EF4-FFF2-40B4-BE49-F238E27FC236}">
                <a16:creationId xmlns:a16="http://schemas.microsoft.com/office/drawing/2014/main" id="{F5F19AF5-6364-4441-B208-F897FEF7ECDB}"/>
              </a:ext>
            </a:extLst>
          </p:cNvPr>
          <p:cNvGrpSpPr/>
          <p:nvPr userDrawn="1"/>
        </p:nvGrpSpPr>
        <p:grpSpPr>
          <a:xfrm>
            <a:off x="10390977" y="269472"/>
            <a:ext cx="1505886" cy="539611"/>
            <a:chOff x="6743714" y="1263653"/>
            <a:chExt cx="2476507" cy="887419"/>
          </a:xfrm>
        </p:grpSpPr>
        <p:sp>
          <p:nvSpPr>
            <p:cNvPr id="10" name="Freeform 5">
              <a:extLst>
                <a:ext uri="{FF2B5EF4-FFF2-40B4-BE49-F238E27FC236}">
                  <a16:creationId xmlns:a16="http://schemas.microsoft.com/office/drawing/2014/main" id="{3CFF3327-46DF-4EC3-B70D-0F52D37DE409}"/>
                </a:ext>
              </a:extLst>
            </p:cNvPr>
            <p:cNvSpPr>
              <a:spLocks/>
            </p:cNvSpPr>
            <p:nvPr userDrawn="1"/>
          </p:nvSpPr>
          <p:spPr bwMode="auto">
            <a:xfrm>
              <a:off x="8709045" y="1722444"/>
              <a:ext cx="279401" cy="428626"/>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close/>
                </a:path>
              </a:pathLst>
            </a:custGeom>
            <a:solidFill>
              <a:srgbClr val="5C24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6">
              <a:extLst>
                <a:ext uri="{FF2B5EF4-FFF2-40B4-BE49-F238E27FC236}">
                  <a16:creationId xmlns:a16="http://schemas.microsoft.com/office/drawing/2014/main" id="{F323CE38-A895-44BC-BA25-98266842EFEF}"/>
                </a:ext>
              </a:extLst>
            </p:cNvPr>
            <p:cNvSpPr>
              <a:spLocks/>
            </p:cNvSpPr>
            <p:nvPr userDrawn="1"/>
          </p:nvSpPr>
          <p:spPr bwMode="auto">
            <a:xfrm>
              <a:off x="8709045" y="1722444"/>
              <a:ext cx="279401" cy="428626"/>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7">
              <a:extLst>
                <a:ext uri="{FF2B5EF4-FFF2-40B4-BE49-F238E27FC236}">
                  <a16:creationId xmlns:a16="http://schemas.microsoft.com/office/drawing/2014/main" id="{7AFA6240-69C4-4AA6-8D82-E2775CF57284}"/>
                </a:ext>
              </a:extLst>
            </p:cNvPr>
            <p:cNvSpPr>
              <a:spLocks/>
            </p:cNvSpPr>
            <p:nvPr userDrawn="1"/>
          </p:nvSpPr>
          <p:spPr bwMode="auto">
            <a:xfrm>
              <a:off x="8848745" y="1443043"/>
              <a:ext cx="371476"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close/>
                </a:path>
              </a:pathLst>
            </a:custGeom>
            <a:solidFill>
              <a:srgbClr val="009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8">
              <a:extLst>
                <a:ext uri="{FF2B5EF4-FFF2-40B4-BE49-F238E27FC236}">
                  <a16:creationId xmlns:a16="http://schemas.microsoft.com/office/drawing/2014/main" id="{92BE6842-F37F-4151-8EA4-380B9CF0C4E2}"/>
                </a:ext>
              </a:extLst>
            </p:cNvPr>
            <p:cNvSpPr>
              <a:spLocks/>
            </p:cNvSpPr>
            <p:nvPr userDrawn="1"/>
          </p:nvSpPr>
          <p:spPr bwMode="auto">
            <a:xfrm>
              <a:off x="8848745" y="1443043"/>
              <a:ext cx="371476"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9">
              <a:extLst>
                <a:ext uri="{FF2B5EF4-FFF2-40B4-BE49-F238E27FC236}">
                  <a16:creationId xmlns:a16="http://schemas.microsoft.com/office/drawing/2014/main" id="{58A87097-D612-48AA-A6EB-BF12A3BA822D}"/>
                </a:ext>
              </a:extLst>
            </p:cNvPr>
            <p:cNvSpPr>
              <a:spLocks/>
            </p:cNvSpPr>
            <p:nvPr userDrawn="1"/>
          </p:nvSpPr>
          <p:spPr bwMode="auto">
            <a:xfrm>
              <a:off x="8507433" y="1263653"/>
              <a:ext cx="371476"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close/>
                </a:path>
              </a:pathLst>
            </a:custGeom>
            <a:solidFill>
              <a:srgbClr val="76B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0">
              <a:extLst>
                <a:ext uri="{FF2B5EF4-FFF2-40B4-BE49-F238E27FC236}">
                  <a16:creationId xmlns:a16="http://schemas.microsoft.com/office/drawing/2014/main" id="{E1DD5582-A6F5-41A4-989C-7114196FE956}"/>
                </a:ext>
              </a:extLst>
            </p:cNvPr>
            <p:cNvSpPr>
              <a:spLocks/>
            </p:cNvSpPr>
            <p:nvPr userDrawn="1"/>
          </p:nvSpPr>
          <p:spPr bwMode="auto">
            <a:xfrm>
              <a:off x="8507433" y="1263655"/>
              <a:ext cx="371476"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1">
              <a:extLst>
                <a:ext uri="{FF2B5EF4-FFF2-40B4-BE49-F238E27FC236}">
                  <a16:creationId xmlns:a16="http://schemas.microsoft.com/office/drawing/2014/main" id="{6AAA9B62-DD1B-41E0-8B9B-BB7529F14D98}"/>
                </a:ext>
              </a:extLst>
            </p:cNvPr>
            <p:cNvSpPr>
              <a:spLocks/>
            </p:cNvSpPr>
            <p:nvPr userDrawn="1"/>
          </p:nvSpPr>
          <p:spPr bwMode="auto">
            <a:xfrm>
              <a:off x="6743714" y="1544643"/>
              <a:ext cx="168275" cy="244476"/>
            </a:xfrm>
            <a:custGeom>
              <a:avLst/>
              <a:gdLst>
                <a:gd name="T0" fmla="*/ 72 w 77"/>
                <a:gd name="T1" fmla="*/ 110 h 112"/>
                <a:gd name="T2" fmla="*/ 41 w 77"/>
                <a:gd name="T3" fmla="*/ 112 h 112"/>
                <a:gd name="T4" fmla="*/ 0 w 77"/>
                <a:gd name="T5" fmla="*/ 69 h 112"/>
                <a:gd name="T6" fmla="*/ 0 w 77"/>
                <a:gd name="T7" fmla="*/ 3 h 112"/>
                <a:gd name="T8" fmla="*/ 3 w 77"/>
                <a:gd name="T9" fmla="*/ 0 h 112"/>
                <a:gd name="T10" fmla="*/ 11 w 77"/>
                <a:gd name="T11" fmla="*/ 0 h 112"/>
                <a:gd name="T12" fmla="*/ 14 w 77"/>
                <a:gd name="T13" fmla="*/ 3 h 112"/>
                <a:gd name="T14" fmla="*/ 14 w 77"/>
                <a:gd name="T15" fmla="*/ 69 h 112"/>
                <a:gd name="T16" fmla="*/ 41 w 77"/>
                <a:gd name="T17" fmla="*/ 100 h 112"/>
                <a:gd name="T18" fmla="*/ 63 w 77"/>
                <a:gd name="T19" fmla="*/ 99 h 112"/>
                <a:gd name="T20" fmla="*/ 63 w 77"/>
                <a:gd name="T21" fmla="*/ 3 h 112"/>
                <a:gd name="T22" fmla="*/ 66 w 77"/>
                <a:gd name="T23" fmla="*/ 0 h 112"/>
                <a:gd name="T24" fmla="*/ 74 w 77"/>
                <a:gd name="T25" fmla="*/ 0 h 112"/>
                <a:gd name="T26" fmla="*/ 77 w 77"/>
                <a:gd name="T27" fmla="*/ 3 h 112"/>
                <a:gd name="T28" fmla="*/ 77 w 77"/>
                <a:gd name="T29" fmla="*/ 105 h 112"/>
                <a:gd name="T30" fmla="*/ 72 w 77"/>
                <a:gd name="T31"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12">
                  <a:moveTo>
                    <a:pt x="72" y="110"/>
                  </a:moveTo>
                  <a:cubicBezTo>
                    <a:pt x="64" y="111"/>
                    <a:pt x="48" y="112"/>
                    <a:pt x="41" y="112"/>
                  </a:cubicBezTo>
                  <a:cubicBezTo>
                    <a:pt x="14" y="112"/>
                    <a:pt x="0" y="102"/>
                    <a:pt x="0" y="69"/>
                  </a:cubicBezTo>
                  <a:cubicBezTo>
                    <a:pt x="0" y="3"/>
                    <a:pt x="0" y="3"/>
                    <a:pt x="0" y="3"/>
                  </a:cubicBezTo>
                  <a:cubicBezTo>
                    <a:pt x="0" y="1"/>
                    <a:pt x="1" y="0"/>
                    <a:pt x="3" y="0"/>
                  </a:cubicBezTo>
                  <a:cubicBezTo>
                    <a:pt x="11" y="0"/>
                    <a:pt x="11" y="0"/>
                    <a:pt x="11" y="0"/>
                  </a:cubicBezTo>
                  <a:cubicBezTo>
                    <a:pt x="13" y="0"/>
                    <a:pt x="14" y="1"/>
                    <a:pt x="14" y="3"/>
                  </a:cubicBezTo>
                  <a:cubicBezTo>
                    <a:pt x="14" y="69"/>
                    <a:pt x="14" y="69"/>
                    <a:pt x="14" y="69"/>
                  </a:cubicBezTo>
                  <a:cubicBezTo>
                    <a:pt x="14" y="95"/>
                    <a:pt x="22" y="100"/>
                    <a:pt x="41" y="100"/>
                  </a:cubicBezTo>
                  <a:cubicBezTo>
                    <a:pt x="47" y="100"/>
                    <a:pt x="59" y="99"/>
                    <a:pt x="63" y="99"/>
                  </a:cubicBezTo>
                  <a:cubicBezTo>
                    <a:pt x="63" y="3"/>
                    <a:pt x="63" y="3"/>
                    <a:pt x="63" y="3"/>
                  </a:cubicBezTo>
                  <a:cubicBezTo>
                    <a:pt x="63" y="1"/>
                    <a:pt x="64" y="0"/>
                    <a:pt x="66" y="0"/>
                  </a:cubicBezTo>
                  <a:cubicBezTo>
                    <a:pt x="74" y="0"/>
                    <a:pt x="74" y="0"/>
                    <a:pt x="74" y="0"/>
                  </a:cubicBezTo>
                  <a:cubicBezTo>
                    <a:pt x="76" y="0"/>
                    <a:pt x="77" y="1"/>
                    <a:pt x="77" y="3"/>
                  </a:cubicBezTo>
                  <a:cubicBezTo>
                    <a:pt x="77" y="105"/>
                    <a:pt x="77" y="105"/>
                    <a:pt x="77" y="105"/>
                  </a:cubicBezTo>
                  <a:cubicBezTo>
                    <a:pt x="77" y="109"/>
                    <a:pt x="75" y="110"/>
                    <a:pt x="72" y="1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2">
              <a:extLst>
                <a:ext uri="{FF2B5EF4-FFF2-40B4-BE49-F238E27FC236}">
                  <a16:creationId xmlns:a16="http://schemas.microsoft.com/office/drawing/2014/main" id="{552A6FF0-9ECD-40D1-BA9D-93B820606DCC}"/>
                </a:ext>
              </a:extLst>
            </p:cNvPr>
            <p:cNvSpPr>
              <a:spLocks noEditPoints="1"/>
            </p:cNvSpPr>
            <p:nvPr userDrawn="1"/>
          </p:nvSpPr>
          <p:spPr bwMode="auto">
            <a:xfrm>
              <a:off x="6951678" y="1604968"/>
              <a:ext cx="136526" cy="246063"/>
            </a:xfrm>
            <a:custGeom>
              <a:avLst/>
              <a:gdLst>
                <a:gd name="T0" fmla="*/ 30 w 63"/>
                <a:gd name="T1" fmla="*/ 84 h 112"/>
                <a:gd name="T2" fmla="*/ 13 w 63"/>
                <a:gd name="T3" fmla="*/ 82 h 112"/>
                <a:gd name="T4" fmla="*/ 13 w 63"/>
                <a:gd name="T5" fmla="*/ 109 h 112"/>
                <a:gd name="T6" fmla="*/ 10 w 63"/>
                <a:gd name="T7" fmla="*/ 112 h 112"/>
                <a:gd name="T8" fmla="*/ 2 w 63"/>
                <a:gd name="T9" fmla="*/ 112 h 112"/>
                <a:gd name="T10" fmla="*/ 0 w 63"/>
                <a:gd name="T11" fmla="*/ 109 h 112"/>
                <a:gd name="T12" fmla="*/ 0 w 63"/>
                <a:gd name="T13" fmla="*/ 6 h 112"/>
                <a:gd name="T14" fmla="*/ 3 w 63"/>
                <a:gd name="T15" fmla="*/ 3 h 112"/>
                <a:gd name="T16" fmla="*/ 30 w 63"/>
                <a:gd name="T17" fmla="*/ 0 h 112"/>
                <a:gd name="T18" fmla="*/ 63 w 63"/>
                <a:gd name="T19" fmla="*/ 36 h 112"/>
                <a:gd name="T20" fmla="*/ 63 w 63"/>
                <a:gd name="T21" fmla="*/ 47 h 112"/>
                <a:gd name="T22" fmla="*/ 30 w 63"/>
                <a:gd name="T23" fmla="*/ 84 h 112"/>
                <a:gd name="T24" fmla="*/ 49 w 63"/>
                <a:gd name="T25" fmla="*/ 36 h 112"/>
                <a:gd name="T26" fmla="*/ 30 w 63"/>
                <a:gd name="T27" fmla="*/ 11 h 112"/>
                <a:gd name="T28" fmla="*/ 13 w 63"/>
                <a:gd name="T29" fmla="*/ 12 h 112"/>
                <a:gd name="T30" fmla="*/ 13 w 63"/>
                <a:gd name="T31" fmla="*/ 71 h 112"/>
                <a:gd name="T32" fmla="*/ 30 w 63"/>
                <a:gd name="T33" fmla="*/ 73 h 112"/>
                <a:gd name="T34" fmla="*/ 49 w 63"/>
                <a:gd name="T35" fmla="*/ 47 h 112"/>
                <a:gd name="T36" fmla="*/ 49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0" y="84"/>
                  </a:moveTo>
                  <a:cubicBezTo>
                    <a:pt x="25" y="84"/>
                    <a:pt x="18" y="83"/>
                    <a:pt x="13" y="82"/>
                  </a:cubicBezTo>
                  <a:cubicBezTo>
                    <a:pt x="13" y="109"/>
                    <a:pt x="13" y="109"/>
                    <a:pt x="13" y="109"/>
                  </a:cubicBezTo>
                  <a:cubicBezTo>
                    <a:pt x="13" y="110"/>
                    <a:pt x="11" y="112"/>
                    <a:pt x="10" y="112"/>
                  </a:cubicBezTo>
                  <a:cubicBezTo>
                    <a:pt x="2" y="112"/>
                    <a:pt x="2" y="112"/>
                    <a:pt x="2" y="112"/>
                  </a:cubicBezTo>
                  <a:cubicBezTo>
                    <a:pt x="1" y="112"/>
                    <a:pt x="0" y="111"/>
                    <a:pt x="0" y="109"/>
                  </a:cubicBezTo>
                  <a:cubicBezTo>
                    <a:pt x="0" y="6"/>
                    <a:pt x="0" y="6"/>
                    <a:pt x="0" y="6"/>
                  </a:cubicBezTo>
                  <a:cubicBezTo>
                    <a:pt x="0" y="5"/>
                    <a:pt x="0" y="4"/>
                    <a:pt x="3" y="3"/>
                  </a:cubicBezTo>
                  <a:cubicBezTo>
                    <a:pt x="11" y="1"/>
                    <a:pt x="21" y="0"/>
                    <a:pt x="30" y="0"/>
                  </a:cubicBezTo>
                  <a:cubicBezTo>
                    <a:pt x="52" y="0"/>
                    <a:pt x="63" y="14"/>
                    <a:pt x="63" y="36"/>
                  </a:cubicBezTo>
                  <a:cubicBezTo>
                    <a:pt x="63" y="47"/>
                    <a:pt x="63" y="47"/>
                    <a:pt x="63" y="47"/>
                  </a:cubicBezTo>
                  <a:cubicBezTo>
                    <a:pt x="63" y="71"/>
                    <a:pt x="52" y="84"/>
                    <a:pt x="30" y="84"/>
                  </a:cubicBezTo>
                  <a:moveTo>
                    <a:pt x="49" y="36"/>
                  </a:moveTo>
                  <a:cubicBezTo>
                    <a:pt x="49" y="21"/>
                    <a:pt x="45" y="11"/>
                    <a:pt x="30" y="11"/>
                  </a:cubicBezTo>
                  <a:cubicBezTo>
                    <a:pt x="24" y="11"/>
                    <a:pt x="17" y="11"/>
                    <a:pt x="13" y="12"/>
                  </a:cubicBezTo>
                  <a:cubicBezTo>
                    <a:pt x="13" y="71"/>
                    <a:pt x="13" y="71"/>
                    <a:pt x="13" y="71"/>
                  </a:cubicBezTo>
                  <a:cubicBezTo>
                    <a:pt x="18" y="72"/>
                    <a:pt x="25" y="73"/>
                    <a:pt x="30" y="73"/>
                  </a:cubicBezTo>
                  <a:cubicBezTo>
                    <a:pt x="45" y="73"/>
                    <a:pt x="49" y="63"/>
                    <a:pt x="49" y="47"/>
                  </a:cubicBezTo>
                  <a:lnTo>
                    <a:pt x="4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3">
              <a:extLst>
                <a:ext uri="{FF2B5EF4-FFF2-40B4-BE49-F238E27FC236}">
                  <a16:creationId xmlns:a16="http://schemas.microsoft.com/office/drawing/2014/main" id="{D5C2D5C9-5E0D-438F-9DD2-69252D410C90}"/>
                </a:ext>
              </a:extLst>
            </p:cNvPr>
            <p:cNvSpPr>
              <a:spLocks noEditPoints="1"/>
            </p:cNvSpPr>
            <p:nvPr userDrawn="1"/>
          </p:nvSpPr>
          <p:spPr bwMode="auto">
            <a:xfrm>
              <a:off x="7116777" y="1604968"/>
              <a:ext cx="138113" cy="246063"/>
            </a:xfrm>
            <a:custGeom>
              <a:avLst/>
              <a:gdLst>
                <a:gd name="T0" fmla="*/ 31 w 63"/>
                <a:gd name="T1" fmla="*/ 84 h 112"/>
                <a:gd name="T2" fmla="*/ 14 w 63"/>
                <a:gd name="T3" fmla="*/ 82 h 112"/>
                <a:gd name="T4" fmla="*/ 14 w 63"/>
                <a:gd name="T5" fmla="*/ 109 h 112"/>
                <a:gd name="T6" fmla="*/ 11 w 63"/>
                <a:gd name="T7" fmla="*/ 112 h 112"/>
                <a:gd name="T8" fmla="*/ 3 w 63"/>
                <a:gd name="T9" fmla="*/ 112 h 112"/>
                <a:gd name="T10" fmla="*/ 0 w 63"/>
                <a:gd name="T11" fmla="*/ 109 h 112"/>
                <a:gd name="T12" fmla="*/ 0 w 63"/>
                <a:gd name="T13" fmla="*/ 6 h 112"/>
                <a:gd name="T14" fmla="*/ 4 w 63"/>
                <a:gd name="T15" fmla="*/ 3 h 112"/>
                <a:gd name="T16" fmla="*/ 31 w 63"/>
                <a:gd name="T17" fmla="*/ 0 h 112"/>
                <a:gd name="T18" fmla="*/ 63 w 63"/>
                <a:gd name="T19" fmla="*/ 36 h 112"/>
                <a:gd name="T20" fmla="*/ 63 w 63"/>
                <a:gd name="T21" fmla="*/ 47 h 112"/>
                <a:gd name="T22" fmla="*/ 31 w 63"/>
                <a:gd name="T23" fmla="*/ 84 h 112"/>
                <a:gd name="T24" fmla="*/ 50 w 63"/>
                <a:gd name="T25" fmla="*/ 36 h 112"/>
                <a:gd name="T26" fmla="*/ 31 w 63"/>
                <a:gd name="T27" fmla="*/ 11 h 112"/>
                <a:gd name="T28" fmla="*/ 14 w 63"/>
                <a:gd name="T29" fmla="*/ 12 h 112"/>
                <a:gd name="T30" fmla="*/ 14 w 63"/>
                <a:gd name="T31" fmla="*/ 71 h 112"/>
                <a:gd name="T32" fmla="*/ 31 w 63"/>
                <a:gd name="T33" fmla="*/ 73 h 112"/>
                <a:gd name="T34" fmla="*/ 50 w 63"/>
                <a:gd name="T35" fmla="*/ 47 h 112"/>
                <a:gd name="T36" fmla="*/ 50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1" y="84"/>
                  </a:moveTo>
                  <a:cubicBezTo>
                    <a:pt x="26" y="84"/>
                    <a:pt x="19" y="83"/>
                    <a:pt x="14" y="82"/>
                  </a:cubicBezTo>
                  <a:cubicBezTo>
                    <a:pt x="14" y="109"/>
                    <a:pt x="14" y="109"/>
                    <a:pt x="14" y="109"/>
                  </a:cubicBezTo>
                  <a:cubicBezTo>
                    <a:pt x="14" y="110"/>
                    <a:pt x="12" y="112"/>
                    <a:pt x="11" y="112"/>
                  </a:cubicBezTo>
                  <a:cubicBezTo>
                    <a:pt x="3" y="112"/>
                    <a:pt x="3" y="112"/>
                    <a:pt x="3" y="112"/>
                  </a:cubicBezTo>
                  <a:cubicBezTo>
                    <a:pt x="2" y="112"/>
                    <a:pt x="0" y="111"/>
                    <a:pt x="0" y="109"/>
                  </a:cubicBezTo>
                  <a:cubicBezTo>
                    <a:pt x="0" y="6"/>
                    <a:pt x="0" y="6"/>
                    <a:pt x="0" y="6"/>
                  </a:cubicBezTo>
                  <a:cubicBezTo>
                    <a:pt x="0" y="5"/>
                    <a:pt x="1" y="4"/>
                    <a:pt x="4" y="3"/>
                  </a:cubicBezTo>
                  <a:cubicBezTo>
                    <a:pt x="11" y="1"/>
                    <a:pt x="22" y="0"/>
                    <a:pt x="31" y="0"/>
                  </a:cubicBezTo>
                  <a:cubicBezTo>
                    <a:pt x="53" y="0"/>
                    <a:pt x="63" y="14"/>
                    <a:pt x="63" y="36"/>
                  </a:cubicBezTo>
                  <a:cubicBezTo>
                    <a:pt x="63" y="47"/>
                    <a:pt x="63" y="47"/>
                    <a:pt x="63" y="47"/>
                  </a:cubicBezTo>
                  <a:cubicBezTo>
                    <a:pt x="63" y="71"/>
                    <a:pt x="53" y="84"/>
                    <a:pt x="31" y="84"/>
                  </a:cubicBezTo>
                  <a:moveTo>
                    <a:pt x="50" y="36"/>
                  </a:moveTo>
                  <a:cubicBezTo>
                    <a:pt x="50" y="21"/>
                    <a:pt x="46" y="11"/>
                    <a:pt x="31" y="11"/>
                  </a:cubicBezTo>
                  <a:cubicBezTo>
                    <a:pt x="25" y="11"/>
                    <a:pt x="18" y="11"/>
                    <a:pt x="14" y="12"/>
                  </a:cubicBezTo>
                  <a:cubicBezTo>
                    <a:pt x="14" y="71"/>
                    <a:pt x="14" y="71"/>
                    <a:pt x="14" y="71"/>
                  </a:cubicBezTo>
                  <a:cubicBezTo>
                    <a:pt x="18" y="72"/>
                    <a:pt x="26" y="73"/>
                    <a:pt x="31" y="73"/>
                  </a:cubicBezTo>
                  <a:cubicBezTo>
                    <a:pt x="46" y="73"/>
                    <a:pt x="50" y="63"/>
                    <a:pt x="50" y="47"/>
                  </a:cubicBezTo>
                  <a:lnTo>
                    <a:pt x="5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4">
              <a:extLst>
                <a:ext uri="{FF2B5EF4-FFF2-40B4-BE49-F238E27FC236}">
                  <a16:creationId xmlns:a16="http://schemas.microsoft.com/office/drawing/2014/main" id="{C7F00F2E-1467-453A-A163-A042FB405FF1}"/>
                </a:ext>
              </a:extLst>
            </p:cNvPr>
            <p:cNvSpPr>
              <a:spLocks/>
            </p:cNvSpPr>
            <p:nvPr userDrawn="1"/>
          </p:nvSpPr>
          <p:spPr bwMode="auto">
            <a:xfrm>
              <a:off x="7285053" y="1541469"/>
              <a:ext cx="138113" cy="246063"/>
            </a:xfrm>
            <a:custGeom>
              <a:avLst/>
              <a:gdLst>
                <a:gd name="T0" fmla="*/ 60 w 63"/>
                <a:gd name="T1" fmla="*/ 112 h 112"/>
                <a:gd name="T2" fmla="*/ 53 w 63"/>
                <a:gd name="T3" fmla="*/ 112 h 112"/>
                <a:gd name="T4" fmla="*/ 50 w 63"/>
                <a:gd name="T5" fmla="*/ 109 h 112"/>
                <a:gd name="T6" fmla="*/ 50 w 63"/>
                <a:gd name="T7" fmla="*/ 60 h 112"/>
                <a:gd name="T8" fmla="*/ 34 w 63"/>
                <a:gd name="T9" fmla="*/ 40 h 112"/>
                <a:gd name="T10" fmla="*/ 13 w 63"/>
                <a:gd name="T11" fmla="*/ 44 h 112"/>
                <a:gd name="T12" fmla="*/ 13 w 63"/>
                <a:gd name="T13" fmla="*/ 109 h 112"/>
                <a:gd name="T14" fmla="*/ 10 w 63"/>
                <a:gd name="T15" fmla="*/ 112 h 112"/>
                <a:gd name="T16" fmla="*/ 3 w 63"/>
                <a:gd name="T17" fmla="*/ 112 h 112"/>
                <a:gd name="T18" fmla="*/ 0 w 63"/>
                <a:gd name="T19" fmla="*/ 109 h 112"/>
                <a:gd name="T20" fmla="*/ 0 w 63"/>
                <a:gd name="T21" fmla="*/ 3 h 112"/>
                <a:gd name="T22" fmla="*/ 3 w 63"/>
                <a:gd name="T23" fmla="*/ 0 h 112"/>
                <a:gd name="T24" fmla="*/ 11 w 63"/>
                <a:gd name="T25" fmla="*/ 0 h 112"/>
                <a:gd name="T26" fmla="*/ 13 w 63"/>
                <a:gd name="T27" fmla="*/ 3 h 112"/>
                <a:gd name="T28" fmla="*/ 13 w 63"/>
                <a:gd name="T29" fmla="*/ 33 h 112"/>
                <a:gd name="T30" fmla="*/ 36 w 63"/>
                <a:gd name="T31" fmla="*/ 29 h 112"/>
                <a:gd name="T32" fmla="*/ 63 w 63"/>
                <a:gd name="T33" fmla="*/ 60 h 112"/>
                <a:gd name="T34" fmla="*/ 63 w 63"/>
                <a:gd name="T35" fmla="*/ 109 h 112"/>
                <a:gd name="T36" fmla="*/ 60 w 63"/>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60" y="112"/>
                  </a:moveTo>
                  <a:cubicBezTo>
                    <a:pt x="53" y="112"/>
                    <a:pt x="53" y="112"/>
                    <a:pt x="53" y="112"/>
                  </a:cubicBezTo>
                  <a:cubicBezTo>
                    <a:pt x="51" y="112"/>
                    <a:pt x="50" y="110"/>
                    <a:pt x="50" y="109"/>
                  </a:cubicBezTo>
                  <a:cubicBezTo>
                    <a:pt x="50" y="60"/>
                    <a:pt x="50" y="60"/>
                    <a:pt x="50" y="60"/>
                  </a:cubicBezTo>
                  <a:cubicBezTo>
                    <a:pt x="50" y="45"/>
                    <a:pt x="44" y="40"/>
                    <a:pt x="34" y="40"/>
                  </a:cubicBezTo>
                  <a:cubicBezTo>
                    <a:pt x="29" y="40"/>
                    <a:pt x="20" y="41"/>
                    <a:pt x="13" y="44"/>
                  </a:cubicBezTo>
                  <a:cubicBezTo>
                    <a:pt x="13" y="109"/>
                    <a:pt x="13" y="109"/>
                    <a:pt x="13" y="109"/>
                  </a:cubicBezTo>
                  <a:cubicBezTo>
                    <a:pt x="13" y="110"/>
                    <a:pt x="12" y="112"/>
                    <a:pt x="10" y="112"/>
                  </a:cubicBezTo>
                  <a:cubicBezTo>
                    <a:pt x="3" y="112"/>
                    <a:pt x="3" y="112"/>
                    <a:pt x="3" y="112"/>
                  </a:cubicBezTo>
                  <a:cubicBezTo>
                    <a:pt x="2" y="112"/>
                    <a:pt x="0" y="110"/>
                    <a:pt x="0" y="109"/>
                  </a:cubicBezTo>
                  <a:cubicBezTo>
                    <a:pt x="0" y="3"/>
                    <a:pt x="0" y="3"/>
                    <a:pt x="0" y="3"/>
                  </a:cubicBezTo>
                  <a:cubicBezTo>
                    <a:pt x="0" y="1"/>
                    <a:pt x="1" y="0"/>
                    <a:pt x="3" y="0"/>
                  </a:cubicBezTo>
                  <a:cubicBezTo>
                    <a:pt x="11" y="0"/>
                    <a:pt x="11" y="0"/>
                    <a:pt x="11" y="0"/>
                  </a:cubicBezTo>
                  <a:cubicBezTo>
                    <a:pt x="12" y="0"/>
                    <a:pt x="13" y="1"/>
                    <a:pt x="13" y="3"/>
                  </a:cubicBezTo>
                  <a:cubicBezTo>
                    <a:pt x="13" y="33"/>
                    <a:pt x="13" y="33"/>
                    <a:pt x="13" y="33"/>
                  </a:cubicBezTo>
                  <a:cubicBezTo>
                    <a:pt x="21" y="30"/>
                    <a:pt x="30" y="29"/>
                    <a:pt x="36" y="29"/>
                  </a:cubicBezTo>
                  <a:cubicBezTo>
                    <a:pt x="52" y="29"/>
                    <a:pt x="63" y="38"/>
                    <a:pt x="63" y="60"/>
                  </a:cubicBezTo>
                  <a:cubicBezTo>
                    <a:pt x="63" y="109"/>
                    <a:pt x="63" y="109"/>
                    <a:pt x="63" y="109"/>
                  </a:cubicBezTo>
                  <a:cubicBezTo>
                    <a:pt x="63" y="110"/>
                    <a:pt x="62" y="112"/>
                    <a:pt x="60" y="1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5">
              <a:extLst>
                <a:ext uri="{FF2B5EF4-FFF2-40B4-BE49-F238E27FC236}">
                  <a16:creationId xmlns:a16="http://schemas.microsoft.com/office/drawing/2014/main" id="{2731D063-63CA-4931-83E3-A8987F855068}"/>
                </a:ext>
              </a:extLst>
            </p:cNvPr>
            <p:cNvSpPr>
              <a:spLocks noEditPoints="1"/>
            </p:cNvSpPr>
            <p:nvPr userDrawn="1"/>
          </p:nvSpPr>
          <p:spPr bwMode="auto">
            <a:xfrm>
              <a:off x="7451741" y="1604968"/>
              <a:ext cx="133350" cy="184150"/>
            </a:xfrm>
            <a:custGeom>
              <a:avLst/>
              <a:gdLst>
                <a:gd name="T0" fmla="*/ 58 w 61"/>
                <a:gd name="T1" fmla="*/ 83 h 84"/>
                <a:gd name="T2" fmla="*/ 51 w 61"/>
                <a:gd name="T3" fmla="*/ 83 h 84"/>
                <a:gd name="T4" fmla="*/ 48 w 61"/>
                <a:gd name="T5" fmla="*/ 80 h 84"/>
                <a:gd name="T6" fmla="*/ 48 w 61"/>
                <a:gd name="T7" fmla="*/ 76 h 84"/>
                <a:gd name="T8" fmla="*/ 25 w 61"/>
                <a:gd name="T9" fmla="*/ 84 h 84"/>
                <a:gd name="T10" fmla="*/ 0 w 61"/>
                <a:gd name="T11" fmla="*/ 60 h 84"/>
                <a:gd name="T12" fmla="*/ 0 w 61"/>
                <a:gd name="T13" fmla="*/ 55 h 84"/>
                <a:gd name="T14" fmla="*/ 36 w 61"/>
                <a:gd name="T15" fmla="*/ 31 h 84"/>
                <a:gd name="T16" fmla="*/ 47 w 61"/>
                <a:gd name="T17" fmla="*/ 31 h 84"/>
                <a:gd name="T18" fmla="*/ 47 w 61"/>
                <a:gd name="T19" fmla="*/ 28 h 84"/>
                <a:gd name="T20" fmla="*/ 31 w 61"/>
                <a:gd name="T21" fmla="*/ 11 h 84"/>
                <a:gd name="T22" fmla="*/ 9 w 61"/>
                <a:gd name="T23" fmla="*/ 12 h 84"/>
                <a:gd name="T24" fmla="*/ 8 w 61"/>
                <a:gd name="T25" fmla="*/ 12 h 84"/>
                <a:gd name="T26" fmla="*/ 5 w 61"/>
                <a:gd name="T27" fmla="*/ 10 h 84"/>
                <a:gd name="T28" fmla="*/ 5 w 61"/>
                <a:gd name="T29" fmla="*/ 4 h 84"/>
                <a:gd name="T30" fmla="*/ 8 w 61"/>
                <a:gd name="T31" fmla="*/ 2 h 84"/>
                <a:gd name="T32" fmla="*/ 31 w 61"/>
                <a:gd name="T33" fmla="*/ 0 h 84"/>
                <a:gd name="T34" fmla="*/ 61 w 61"/>
                <a:gd name="T35" fmla="*/ 28 h 84"/>
                <a:gd name="T36" fmla="*/ 61 w 61"/>
                <a:gd name="T37" fmla="*/ 80 h 84"/>
                <a:gd name="T38" fmla="*/ 58 w 61"/>
                <a:gd name="T39" fmla="*/ 83 h 84"/>
                <a:gd name="T40" fmla="*/ 47 w 61"/>
                <a:gd name="T41" fmla="*/ 41 h 84"/>
                <a:gd name="T42" fmla="*/ 36 w 61"/>
                <a:gd name="T43" fmla="*/ 41 h 84"/>
                <a:gd name="T44" fmla="*/ 14 w 61"/>
                <a:gd name="T45" fmla="*/ 55 h 84"/>
                <a:gd name="T46" fmla="*/ 14 w 61"/>
                <a:gd name="T47" fmla="*/ 59 h 84"/>
                <a:gd name="T48" fmla="*/ 27 w 61"/>
                <a:gd name="T49" fmla="*/ 73 h 84"/>
                <a:gd name="T50" fmla="*/ 47 w 61"/>
                <a:gd name="T51" fmla="*/ 67 h 84"/>
                <a:gd name="T52" fmla="*/ 47 w 61"/>
                <a:gd name="T53" fmla="*/ 4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84">
                  <a:moveTo>
                    <a:pt x="58" y="83"/>
                  </a:moveTo>
                  <a:cubicBezTo>
                    <a:pt x="51" y="83"/>
                    <a:pt x="51" y="83"/>
                    <a:pt x="51" y="83"/>
                  </a:cubicBezTo>
                  <a:cubicBezTo>
                    <a:pt x="49" y="83"/>
                    <a:pt x="48" y="81"/>
                    <a:pt x="48" y="80"/>
                  </a:cubicBezTo>
                  <a:cubicBezTo>
                    <a:pt x="48" y="76"/>
                    <a:pt x="48" y="76"/>
                    <a:pt x="48" y="76"/>
                  </a:cubicBezTo>
                  <a:cubicBezTo>
                    <a:pt x="41" y="81"/>
                    <a:pt x="33" y="84"/>
                    <a:pt x="25" y="84"/>
                  </a:cubicBezTo>
                  <a:cubicBezTo>
                    <a:pt x="12" y="84"/>
                    <a:pt x="0" y="78"/>
                    <a:pt x="0" y="60"/>
                  </a:cubicBezTo>
                  <a:cubicBezTo>
                    <a:pt x="0" y="55"/>
                    <a:pt x="0" y="55"/>
                    <a:pt x="0" y="55"/>
                  </a:cubicBezTo>
                  <a:cubicBezTo>
                    <a:pt x="0" y="39"/>
                    <a:pt x="10" y="31"/>
                    <a:pt x="36" y="31"/>
                  </a:cubicBezTo>
                  <a:cubicBezTo>
                    <a:pt x="47" y="31"/>
                    <a:pt x="47" y="31"/>
                    <a:pt x="47" y="31"/>
                  </a:cubicBezTo>
                  <a:cubicBezTo>
                    <a:pt x="47" y="28"/>
                    <a:pt x="47" y="28"/>
                    <a:pt x="47" y="28"/>
                  </a:cubicBezTo>
                  <a:cubicBezTo>
                    <a:pt x="47" y="15"/>
                    <a:pt x="43" y="11"/>
                    <a:pt x="31" y="11"/>
                  </a:cubicBezTo>
                  <a:cubicBezTo>
                    <a:pt x="22" y="11"/>
                    <a:pt x="15" y="11"/>
                    <a:pt x="9" y="12"/>
                  </a:cubicBezTo>
                  <a:cubicBezTo>
                    <a:pt x="8" y="12"/>
                    <a:pt x="8" y="12"/>
                    <a:pt x="8" y="12"/>
                  </a:cubicBezTo>
                  <a:cubicBezTo>
                    <a:pt x="7" y="12"/>
                    <a:pt x="5" y="12"/>
                    <a:pt x="5" y="10"/>
                  </a:cubicBezTo>
                  <a:cubicBezTo>
                    <a:pt x="5" y="4"/>
                    <a:pt x="5" y="4"/>
                    <a:pt x="5" y="4"/>
                  </a:cubicBezTo>
                  <a:cubicBezTo>
                    <a:pt x="5" y="3"/>
                    <a:pt x="6" y="2"/>
                    <a:pt x="8" y="2"/>
                  </a:cubicBezTo>
                  <a:cubicBezTo>
                    <a:pt x="14" y="1"/>
                    <a:pt x="21" y="0"/>
                    <a:pt x="31" y="0"/>
                  </a:cubicBezTo>
                  <a:cubicBezTo>
                    <a:pt x="52" y="0"/>
                    <a:pt x="61" y="10"/>
                    <a:pt x="61" y="28"/>
                  </a:cubicBezTo>
                  <a:cubicBezTo>
                    <a:pt x="61" y="80"/>
                    <a:pt x="61" y="80"/>
                    <a:pt x="61" y="80"/>
                  </a:cubicBezTo>
                  <a:cubicBezTo>
                    <a:pt x="61" y="81"/>
                    <a:pt x="59" y="83"/>
                    <a:pt x="58" y="83"/>
                  </a:cubicBezTo>
                  <a:moveTo>
                    <a:pt x="47" y="41"/>
                  </a:moveTo>
                  <a:cubicBezTo>
                    <a:pt x="36" y="41"/>
                    <a:pt x="36" y="41"/>
                    <a:pt x="36" y="41"/>
                  </a:cubicBezTo>
                  <a:cubicBezTo>
                    <a:pt x="18" y="41"/>
                    <a:pt x="14" y="45"/>
                    <a:pt x="14" y="55"/>
                  </a:cubicBezTo>
                  <a:cubicBezTo>
                    <a:pt x="14" y="59"/>
                    <a:pt x="14" y="59"/>
                    <a:pt x="14" y="59"/>
                  </a:cubicBezTo>
                  <a:cubicBezTo>
                    <a:pt x="14" y="70"/>
                    <a:pt x="19" y="73"/>
                    <a:pt x="27" y="73"/>
                  </a:cubicBezTo>
                  <a:cubicBezTo>
                    <a:pt x="34" y="73"/>
                    <a:pt x="40" y="71"/>
                    <a:pt x="47" y="67"/>
                  </a:cubicBezTo>
                  <a:lnTo>
                    <a:pt x="4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6">
              <a:extLst>
                <a:ext uri="{FF2B5EF4-FFF2-40B4-BE49-F238E27FC236}">
                  <a16:creationId xmlns:a16="http://schemas.microsoft.com/office/drawing/2014/main" id="{081CB5EA-79B6-481D-A5D9-29ACDA351D3A}"/>
                </a:ext>
              </a:extLst>
            </p:cNvPr>
            <p:cNvSpPr>
              <a:spLocks/>
            </p:cNvSpPr>
            <p:nvPr userDrawn="1"/>
          </p:nvSpPr>
          <p:spPr bwMode="auto">
            <a:xfrm>
              <a:off x="7620017" y="1604968"/>
              <a:ext cx="136526" cy="182564"/>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6"/>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17">
              <a:extLst>
                <a:ext uri="{FF2B5EF4-FFF2-40B4-BE49-F238E27FC236}">
                  <a16:creationId xmlns:a16="http://schemas.microsoft.com/office/drawing/2014/main" id="{11FD39C5-25AF-420B-AAF5-E9B331EF6E13}"/>
                </a:ext>
              </a:extLst>
            </p:cNvPr>
            <p:cNvSpPr>
              <a:spLocks noEditPoints="1"/>
            </p:cNvSpPr>
            <p:nvPr userDrawn="1"/>
          </p:nvSpPr>
          <p:spPr bwMode="auto">
            <a:xfrm>
              <a:off x="7788292" y="1541469"/>
              <a:ext cx="136526" cy="247650"/>
            </a:xfrm>
            <a:custGeom>
              <a:avLst/>
              <a:gdLst>
                <a:gd name="T0" fmla="*/ 59 w 63"/>
                <a:gd name="T1" fmla="*/ 110 h 113"/>
                <a:gd name="T2" fmla="*/ 32 w 63"/>
                <a:gd name="T3" fmla="*/ 113 h 113"/>
                <a:gd name="T4" fmla="*/ 0 w 63"/>
                <a:gd name="T5" fmla="*/ 76 h 113"/>
                <a:gd name="T6" fmla="*/ 0 w 63"/>
                <a:gd name="T7" fmla="*/ 65 h 113"/>
                <a:gd name="T8" fmla="*/ 32 w 63"/>
                <a:gd name="T9" fmla="*/ 29 h 113"/>
                <a:gd name="T10" fmla="*/ 49 w 63"/>
                <a:gd name="T11" fmla="*/ 30 h 113"/>
                <a:gd name="T12" fmla="*/ 49 w 63"/>
                <a:gd name="T13" fmla="*/ 2 h 113"/>
                <a:gd name="T14" fmla="*/ 52 w 63"/>
                <a:gd name="T15" fmla="*/ 0 h 113"/>
                <a:gd name="T16" fmla="*/ 60 w 63"/>
                <a:gd name="T17" fmla="*/ 0 h 113"/>
                <a:gd name="T18" fmla="*/ 63 w 63"/>
                <a:gd name="T19" fmla="*/ 2 h 113"/>
                <a:gd name="T20" fmla="*/ 63 w 63"/>
                <a:gd name="T21" fmla="*/ 107 h 113"/>
                <a:gd name="T22" fmla="*/ 59 w 63"/>
                <a:gd name="T23" fmla="*/ 110 h 113"/>
                <a:gd name="T24" fmla="*/ 49 w 63"/>
                <a:gd name="T25" fmla="*/ 41 h 113"/>
                <a:gd name="T26" fmla="*/ 32 w 63"/>
                <a:gd name="T27" fmla="*/ 40 h 113"/>
                <a:gd name="T28" fmla="*/ 13 w 63"/>
                <a:gd name="T29" fmla="*/ 65 h 113"/>
                <a:gd name="T30" fmla="*/ 13 w 63"/>
                <a:gd name="T31" fmla="*/ 76 h 113"/>
                <a:gd name="T32" fmla="*/ 32 w 63"/>
                <a:gd name="T33" fmla="*/ 101 h 113"/>
                <a:gd name="T34" fmla="*/ 49 w 63"/>
                <a:gd name="T35" fmla="*/ 100 h 113"/>
                <a:gd name="T36" fmla="*/ 49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59"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49" y="30"/>
                  </a:cubicBezTo>
                  <a:cubicBezTo>
                    <a:pt x="49" y="2"/>
                    <a:pt x="49" y="2"/>
                    <a:pt x="49" y="2"/>
                  </a:cubicBezTo>
                  <a:cubicBezTo>
                    <a:pt x="49" y="1"/>
                    <a:pt x="51" y="0"/>
                    <a:pt x="52" y="0"/>
                  </a:cubicBezTo>
                  <a:cubicBezTo>
                    <a:pt x="60" y="0"/>
                    <a:pt x="60" y="0"/>
                    <a:pt x="60" y="0"/>
                  </a:cubicBezTo>
                  <a:cubicBezTo>
                    <a:pt x="61" y="0"/>
                    <a:pt x="63" y="1"/>
                    <a:pt x="63" y="2"/>
                  </a:cubicBezTo>
                  <a:cubicBezTo>
                    <a:pt x="63" y="107"/>
                    <a:pt x="63" y="107"/>
                    <a:pt x="63" y="107"/>
                  </a:cubicBezTo>
                  <a:cubicBezTo>
                    <a:pt x="63" y="109"/>
                    <a:pt x="62" y="110"/>
                    <a:pt x="59" y="110"/>
                  </a:cubicBezTo>
                  <a:moveTo>
                    <a:pt x="49" y="41"/>
                  </a:moveTo>
                  <a:cubicBezTo>
                    <a:pt x="45" y="40"/>
                    <a:pt x="37" y="40"/>
                    <a:pt x="32" y="40"/>
                  </a:cubicBezTo>
                  <a:cubicBezTo>
                    <a:pt x="17" y="40"/>
                    <a:pt x="13" y="49"/>
                    <a:pt x="13" y="65"/>
                  </a:cubicBezTo>
                  <a:cubicBezTo>
                    <a:pt x="13" y="76"/>
                    <a:pt x="13" y="76"/>
                    <a:pt x="13" y="76"/>
                  </a:cubicBezTo>
                  <a:cubicBezTo>
                    <a:pt x="13" y="92"/>
                    <a:pt x="17" y="101"/>
                    <a:pt x="32" y="101"/>
                  </a:cubicBezTo>
                  <a:cubicBezTo>
                    <a:pt x="37" y="101"/>
                    <a:pt x="44" y="101"/>
                    <a:pt x="49" y="100"/>
                  </a:cubicBezTo>
                  <a:lnTo>
                    <a:pt x="4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8">
              <a:extLst>
                <a:ext uri="{FF2B5EF4-FFF2-40B4-BE49-F238E27FC236}">
                  <a16:creationId xmlns:a16="http://schemas.microsoft.com/office/drawing/2014/main" id="{5674D48E-077D-4634-8B67-C725F698414C}"/>
                </a:ext>
              </a:extLst>
            </p:cNvPr>
            <p:cNvSpPr>
              <a:spLocks/>
            </p:cNvSpPr>
            <p:nvPr userDrawn="1"/>
          </p:nvSpPr>
          <p:spPr bwMode="auto">
            <a:xfrm>
              <a:off x="7964504" y="1541469"/>
              <a:ext cx="28576" cy="246063"/>
            </a:xfrm>
            <a:custGeom>
              <a:avLst/>
              <a:gdLst>
                <a:gd name="T0" fmla="*/ 10 w 13"/>
                <a:gd name="T1" fmla="*/ 112 h 112"/>
                <a:gd name="T2" fmla="*/ 2 w 13"/>
                <a:gd name="T3" fmla="*/ 112 h 112"/>
                <a:gd name="T4" fmla="*/ 0 w 13"/>
                <a:gd name="T5" fmla="*/ 109 h 112"/>
                <a:gd name="T6" fmla="*/ 0 w 13"/>
                <a:gd name="T7" fmla="*/ 2 h 112"/>
                <a:gd name="T8" fmla="*/ 2 w 13"/>
                <a:gd name="T9" fmla="*/ 0 h 112"/>
                <a:gd name="T10" fmla="*/ 10 w 13"/>
                <a:gd name="T11" fmla="*/ 0 h 112"/>
                <a:gd name="T12" fmla="*/ 13 w 13"/>
                <a:gd name="T13" fmla="*/ 2 h 112"/>
                <a:gd name="T14" fmla="*/ 13 w 13"/>
                <a:gd name="T15" fmla="*/ 109 h 112"/>
                <a:gd name="T16" fmla="*/ 10 w 13"/>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2">
                  <a:moveTo>
                    <a:pt x="10" y="112"/>
                  </a:move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109"/>
                    <a:pt x="13" y="109"/>
                    <a:pt x="13" y="109"/>
                  </a:cubicBezTo>
                  <a:cubicBezTo>
                    <a:pt x="13" y="110"/>
                    <a:pt x="12" y="112"/>
                    <a:pt x="10" y="1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9">
              <a:extLst>
                <a:ext uri="{FF2B5EF4-FFF2-40B4-BE49-F238E27FC236}">
                  <a16:creationId xmlns:a16="http://schemas.microsoft.com/office/drawing/2014/main" id="{1EB06486-1FA6-4EC7-8B76-27D8CCD0CF0F}"/>
                </a:ext>
              </a:extLst>
            </p:cNvPr>
            <p:cNvSpPr>
              <a:spLocks noEditPoints="1"/>
            </p:cNvSpPr>
            <p:nvPr userDrawn="1"/>
          </p:nvSpPr>
          <p:spPr bwMode="auto">
            <a:xfrm>
              <a:off x="8034355" y="1541469"/>
              <a:ext cx="30163" cy="246063"/>
            </a:xfrm>
            <a:custGeom>
              <a:avLst/>
              <a:gdLst>
                <a:gd name="T0" fmla="*/ 11 w 14"/>
                <a:gd name="T1" fmla="*/ 17 h 112"/>
                <a:gd name="T2" fmla="*/ 3 w 14"/>
                <a:gd name="T3" fmla="*/ 17 h 112"/>
                <a:gd name="T4" fmla="*/ 0 w 14"/>
                <a:gd name="T5" fmla="*/ 14 h 112"/>
                <a:gd name="T6" fmla="*/ 0 w 14"/>
                <a:gd name="T7" fmla="*/ 3 h 112"/>
                <a:gd name="T8" fmla="*/ 3 w 14"/>
                <a:gd name="T9" fmla="*/ 0 h 112"/>
                <a:gd name="T10" fmla="*/ 11 w 14"/>
                <a:gd name="T11" fmla="*/ 0 h 112"/>
                <a:gd name="T12" fmla="*/ 14 w 14"/>
                <a:gd name="T13" fmla="*/ 3 h 112"/>
                <a:gd name="T14" fmla="*/ 14 w 14"/>
                <a:gd name="T15" fmla="*/ 14 h 112"/>
                <a:gd name="T16" fmla="*/ 11 w 14"/>
                <a:gd name="T17" fmla="*/ 17 h 112"/>
                <a:gd name="T18" fmla="*/ 10 w 14"/>
                <a:gd name="T19" fmla="*/ 112 h 112"/>
                <a:gd name="T20" fmla="*/ 3 w 14"/>
                <a:gd name="T21" fmla="*/ 112 h 112"/>
                <a:gd name="T22" fmla="*/ 0 w 14"/>
                <a:gd name="T23" fmla="*/ 109 h 112"/>
                <a:gd name="T24" fmla="*/ 0 w 14"/>
                <a:gd name="T25" fmla="*/ 33 h 112"/>
                <a:gd name="T26" fmla="*/ 3 w 14"/>
                <a:gd name="T27" fmla="*/ 30 h 112"/>
                <a:gd name="T28" fmla="*/ 10 w 14"/>
                <a:gd name="T29" fmla="*/ 30 h 112"/>
                <a:gd name="T30" fmla="*/ 13 w 14"/>
                <a:gd name="T31" fmla="*/ 33 h 112"/>
                <a:gd name="T32" fmla="*/ 13 w 14"/>
                <a:gd name="T33" fmla="*/ 109 h 112"/>
                <a:gd name="T34" fmla="*/ 10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7"/>
                  </a:moveTo>
                  <a:cubicBezTo>
                    <a:pt x="3" y="17"/>
                    <a:pt x="3" y="17"/>
                    <a:pt x="3" y="17"/>
                  </a:cubicBezTo>
                  <a:cubicBezTo>
                    <a:pt x="2" y="17"/>
                    <a:pt x="0" y="15"/>
                    <a:pt x="0" y="14"/>
                  </a:cubicBezTo>
                  <a:cubicBezTo>
                    <a:pt x="0" y="3"/>
                    <a:pt x="0" y="3"/>
                    <a:pt x="0" y="3"/>
                  </a:cubicBezTo>
                  <a:cubicBezTo>
                    <a:pt x="0" y="1"/>
                    <a:pt x="2" y="0"/>
                    <a:pt x="3" y="0"/>
                  </a:cubicBezTo>
                  <a:cubicBezTo>
                    <a:pt x="11" y="0"/>
                    <a:pt x="11" y="0"/>
                    <a:pt x="11" y="0"/>
                  </a:cubicBezTo>
                  <a:cubicBezTo>
                    <a:pt x="12" y="0"/>
                    <a:pt x="14" y="1"/>
                    <a:pt x="14" y="3"/>
                  </a:cubicBezTo>
                  <a:cubicBezTo>
                    <a:pt x="14" y="14"/>
                    <a:pt x="14" y="14"/>
                    <a:pt x="14" y="14"/>
                  </a:cubicBezTo>
                  <a:cubicBezTo>
                    <a:pt x="14" y="15"/>
                    <a:pt x="12" y="17"/>
                    <a:pt x="11" y="17"/>
                  </a:cubicBezTo>
                  <a:moveTo>
                    <a:pt x="10" y="112"/>
                  </a:moveTo>
                  <a:cubicBezTo>
                    <a:pt x="3" y="112"/>
                    <a:pt x="3" y="112"/>
                    <a:pt x="3" y="112"/>
                  </a:cubicBezTo>
                  <a:cubicBezTo>
                    <a:pt x="2" y="112"/>
                    <a:pt x="0" y="110"/>
                    <a:pt x="0" y="109"/>
                  </a:cubicBezTo>
                  <a:cubicBezTo>
                    <a:pt x="0" y="33"/>
                    <a:pt x="0" y="33"/>
                    <a:pt x="0" y="33"/>
                  </a:cubicBezTo>
                  <a:cubicBezTo>
                    <a:pt x="0" y="31"/>
                    <a:pt x="2" y="30"/>
                    <a:pt x="3" y="30"/>
                  </a:cubicBezTo>
                  <a:cubicBezTo>
                    <a:pt x="10" y="30"/>
                    <a:pt x="10" y="30"/>
                    <a:pt x="10" y="30"/>
                  </a:cubicBezTo>
                  <a:cubicBezTo>
                    <a:pt x="12" y="30"/>
                    <a:pt x="13" y="31"/>
                    <a:pt x="13" y="33"/>
                  </a:cubicBezTo>
                  <a:cubicBezTo>
                    <a:pt x="13" y="109"/>
                    <a:pt x="13" y="109"/>
                    <a:pt x="13" y="109"/>
                  </a:cubicBezTo>
                  <a:cubicBezTo>
                    <a:pt x="13" y="110"/>
                    <a:pt x="12" y="112"/>
                    <a:pt x="10"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20">
              <a:extLst>
                <a:ext uri="{FF2B5EF4-FFF2-40B4-BE49-F238E27FC236}">
                  <a16:creationId xmlns:a16="http://schemas.microsoft.com/office/drawing/2014/main" id="{35CE4BA1-5E0E-4EBD-9D4D-3D50CBA219F3}"/>
                </a:ext>
              </a:extLst>
            </p:cNvPr>
            <p:cNvSpPr>
              <a:spLocks/>
            </p:cNvSpPr>
            <p:nvPr userDrawn="1"/>
          </p:nvSpPr>
          <p:spPr bwMode="auto">
            <a:xfrm>
              <a:off x="8104205" y="1604969"/>
              <a:ext cx="134939" cy="182563"/>
            </a:xfrm>
            <a:custGeom>
              <a:avLst/>
              <a:gdLst>
                <a:gd name="T0" fmla="*/ 59 w 62"/>
                <a:gd name="T1" fmla="*/ 83 h 83"/>
                <a:gd name="T2" fmla="*/ 52 w 62"/>
                <a:gd name="T3" fmla="*/ 83 h 83"/>
                <a:gd name="T4" fmla="*/ 49 w 62"/>
                <a:gd name="T5" fmla="*/ 80 h 83"/>
                <a:gd name="T6" fmla="*/ 49 w 62"/>
                <a:gd name="T7" fmla="*/ 31 h 83"/>
                <a:gd name="T8" fmla="*/ 33 w 62"/>
                <a:gd name="T9" fmla="*/ 11 h 83"/>
                <a:gd name="T10" fmla="*/ 13 w 62"/>
                <a:gd name="T11" fmla="*/ 17 h 83"/>
                <a:gd name="T12" fmla="*/ 13 w 62"/>
                <a:gd name="T13" fmla="*/ 80 h 83"/>
                <a:gd name="T14" fmla="*/ 10 w 62"/>
                <a:gd name="T15" fmla="*/ 83 h 83"/>
                <a:gd name="T16" fmla="*/ 3 w 62"/>
                <a:gd name="T17" fmla="*/ 83 h 83"/>
                <a:gd name="T18" fmla="*/ 0 w 62"/>
                <a:gd name="T19" fmla="*/ 80 h 83"/>
                <a:gd name="T20" fmla="*/ 0 w 62"/>
                <a:gd name="T21" fmla="*/ 4 h 83"/>
                <a:gd name="T22" fmla="*/ 3 w 62"/>
                <a:gd name="T23" fmla="*/ 1 h 83"/>
                <a:gd name="T24" fmla="*/ 10 w 62"/>
                <a:gd name="T25" fmla="*/ 1 h 83"/>
                <a:gd name="T26" fmla="*/ 13 w 62"/>
                <a:gd name="T27" fmla="*/ 4 h 83"/>
                <a:gd name="T28" fmla="*/ 13 w 62"/>
                <a:gd name="T29" fmla="*/ 6 h 83"/>
                <a:gd name="T30" fmla="*/ 37 w 62"/>
                <a:gd name="T31" fmla="*/ 0 h 83"/>
                <a:gd name="T32" fmla="*/ 62 w 62"/>
                <a:gd name="T33" fmla="*/ 31 h 83"/>
                <a:gd name="T34" fmla="*/ 62 w 62"/>
                <a:gd name="T35" fmla="*/ 80 h 83"/>
                <a:gd name="T36" fmla="*/ 59 w 62"/>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83">
                  <a:moveTo>
                    <a:pt x="59" y="83"/>
                  </a:moveTo>
                  <a:cubicBezTo>
                    <a:pt x="52" y="83"/>
                    <a:pt x="52" y="83"/>
                    <a:pt x="52" y="83"/>
                  </a:cubicBezTo>
                  <a:cubicBezTo>
                    <a:pt x="51" y="83"/>
                    <a:pt x="49" y="81"/>
                    <a:pt x="49" y="80"/>
                  </a:cubicBezTo>
                  <a:cubicBezTo>
                    <a:pt x="49" y="31"/>
                    <a:pt x="49" y="31"/>
                    <a:pt x="49" y="31"/>
                  </a:cubicBezTo>
                  <a:cubicBezTo>
                    <a:pt x="49" y="16"/>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4" y="0"/>
                    <a:pt x="62" y="11"/>
                    <a:pt x="62" y="31"/>
                  </a:cubicBezTo>
                  <a:cubicBezTo>
                    <a:pt x="62" y="80"/>
                    <a:pt x="62" y="80"/>
                    <a:pt x="62" y="80"/>
                  </a:cubicBezTo>
                  <a:cubicBezTo>
                    <a:pt x="62" y="81"/>
                    <a:pt x="61" y="83"/>
                    <a:pt x="59"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21">
              <a:extLst>
                <a:ext uri="{FF2B5EF4-FFF2-40B4-BE49-F238E27FC236}">
                  <a16:creationId xmlns:a16="http://schemas.microsoft.com/office/drawing/2014/main" id="{19BCC5ED-CFCB-4A1E-99B9-8C24E7525AD4}"/>
                </a:ext>
              </a:extLst>
            </p:cNvPr>
            <p:cNvSpPr>
              <a:spLocks noEditPoints="1"/>
            </p:cNvSpPr>
            <p:nvPr userDrawn="1"/>
          </p:nvSpPr>
          <p:spPr bwMode="auto">
            <a:xfrm>
              <a:off x="8270892" y="1604967"/>
              <a:ext cx="136526"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2 h 112"/>
                <a:gd name="T18" fmla="*/ 34 w 63"/>
                <a:gd name="T19" fmla="*/ 84 h 112"/>
                <a:gd name="T20" fmla="*/ 0 w 63"/>
                <a:gd name="T21" fmla="*/ 47 h 112"/>
                <a:gd name="T22" fmla="*/ 0 w 63"/>
                <a:gd name="T23" fmla="*/ 36 h 112"/>
                <a:gd name="T24" fmla="*/ 34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4 w 63"/>
                <a:gd name="T37" fmla="*/ 11 h 112"/>
                <a:gd name="T38" fmla="*/ 13 w 63"/>
                <a:gd name="T39" fmla="*/ 36 h 112"/>
                <a:gd name="T40" fmla="*/ 13 w 63"/>
                <a:gd name="T41" fmla="*/ 47 h 112"/>
                <a:gd name="T42" fmla="*/ 34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8" y="99"/>
                    <a:pt x="8" y="99"/>
                    <a:pt x="8" y="99"/>
                  </a:cubicBezTo>
                  <a:cubicBezTo>
                    <a:pt x="13" y="100"/>
                    <a:pt x="25" y="101"/>
                    <a:pt x="33" y="101"/>
                  </a:cubicBezTo>
                  <a:cubicBezTo>
                    <a:pt x="47" y="101"/>
                    <a:pt x="50" y="98"/>
                    <a:pt x="50" y="83"/>
                  </a:cubicBezTo>
                  <a:cubicBezTo>
                    <a:pt x="50" y="82"/>
                    <a:pt x="50" y="82"/>
                    <a:pt x="50" y="82"/>
                  </a:cubicBezTo>
                  <a:cubicBezTo>
                    <a:pt x="47" y="82"/>
                    <a:pt x="38" y="84"/>
                    <a:pt x="34" y="84"/>
                  </a:cubicBezTo>
                  <a:cubicBezTo>
                    <a:pt x="15" y="84"/>
                    <a:pt x="0" y="75"/>
                    <a:pt x="0" y="47"/>
                  </a:cubicBezTo>
                  <a:cubicBezTo>
                    <a:pt x="0" y="36"/>
                    <a:pt x="0" y="36"/>
                    <a:pt x="0" y="36"/>
                  </a:cubicBezTo>
                  <a:cubicBezTo>
                    <a:pt x="0" y="11"/>
                    <a:pt x="11" y="0"/>
                    <a:pt x="34"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2"/>
                    <a:pt x="40" y="11"/>
                    <a:pt x="34" y="11"/>
                  </a:cubicBezTo>
                  <a:cubicBezTo>
                    <a:pt x="19" y="11"/>
                    <a:pt x="13" y="18"/>
                    <a:pt x="13" y="36"/>
                  </a:cubicBezTo>
                  <a:cubicBezTo>
                    <a:pt x="13" y="47"/>
                    <a:pt x="13" y="47"/>
                    <a:pt x="13" y="47"/>
                  </a:cubicBezTo>
                  <a:cubicBezTo>
                    <a:pt x="13" y="66"/>
                    <a:pt x="20" y="73"/>
                    <a:pt x="34" y="73"/>
                  </a:cubicBezTo>
                  <a:cubicBezTo>
                    <a:pt x="38" y="73"/>
                    <a:pt x="46" y="72"/>
                    <a:pt x="50" y="71"/>
                  </a:cubicBezTo>
                  <a:lnTo>
                    <a:pt x="5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22">
              <a:extLst>
                <a:ext uri="{FF2B5EF4-FFF2-40B4-BE49-F238E27FC236}">
                  <a16:creationId xmlns:a16="http://schemas.microsoft.com/office/drawing/2014/main" id="{E46E7F34-B7B0-46E2-83D4-FF4F66A28B73}"/>
                </a:ext>
              </a:extLst>
            </p:cNvPr>
            <p:cNvSpPr>
              <a:spLocks/>
            </p:cNvSpPr>
            <p:nvPr userDrawn="1"/>
          </p:nvSpPr>
          <p:spPr bwMode="auto">
            <a:xfrm>
              <a:off x="8437581" y="1604969"/>
              <a:ext cx="120651" cy="184150"/>
            </a:xfrm>
            <a:custGeom>
              <a:avLst/>
              <a:gdLst>
                <a:gd name="T0" fmla="*/ 27 w 55"/>
                <a:gd name="T1" fmla="*/ 84 h 84"/>
                <a:gd name="T2" fmla="*/ 3 w 55"/>
                <a:gd name="T3" fmla="*/ 81 h 84"/>
                <a:gd name="T4" fmla="*/ 0 w 55"/>
                <a:gd name="T5" fmla="*/ 78 h 84"/>
                <a:gd name="T6" fmla="*/ 0 w 55"/>
                <a:gd name="T7" fmla="*/ 73 h 84"/>
                <a:gd name="T8" fmla="*/ 3 w 55"/>
                <a:gd name="T9" fmla="*/ 71 h 84"/>
                <a:gd name="T10" fmla="*/ 3 w 55"/>
                <a:gd name="T11" fmla="*/ 71 h 84"/>
                <a:gd name="T12" fmla="*/ 27 w 55"/>
                <a:gd name="T13" fmla="*/ 73 h 84"/>
                <a:gd name="T14" fmla="*/ 42 w 55"/>
                <a:gd name="T15" fmla="*/ 62 h 84"/>
                <a:gd name="T16" fmla="*/ 30 w 55"/>
                <a:gd name="T17" fmla="*/ 50 h 84"/>
                <a:gd name="T18" fmla="*/ 15 w 55"/>
                <a:gd name="T19" fmla="*/ 41 h 84"/>
                <a:gd name="T20" fmla="*/ 0 w 55"/>
                <a:gd name="T21" fmla="*/ 19 h 84"/>
                <a:gd name="T22" fmla="*/ 27 w 55"/>
                <a:gd name="T23" fmla="*/ 0 h 84"/>
                <a:gd name="T24" fmla="*/ 50 w 55"/>
                <a:gd name="T25" fmla="*/ 2 h 84"/>
                <a:gd name="T26" fmla="*/ 53 w 55"/>
                <a:gd name="T27" fmla="*/ 5 h 84"/>
                <a:gd name="T28" fmla="*/ 53 w 55"/>
                <a:gd name="T29" fmla="*/ 9 h 84"/>
                <a:gd name="T30" fmla="*/ 51 w 55"/>
                <a:gd name="T31" fmla="*/ 12 h 84"/>
                <a:gd name="T32" fmla="*/ 50 w 55"/>
                <a:gd name="T33" fmla="*/ 12 h 84"/>
                <a:gd name="T34" fmla="*/ 27 w 55"/>
                <a:gd name="T35" fmla="*/ 11 h 84"/>
                <a:gd name="T36" fmla="*/ 13 w 55"/>
                <a:gd name="T37" fmla="*/ 19 h 84"/>
                <a:gd name="T38" fmla="*/ 24 w 55"/>
                <a:gd name="T39" fmla="*/ 31 h 84"/>
                <a:gd name="T40" fmla="*/ 38 w 55"/>
                <a:gd name="T41" fmla="*/ 40 h 84"/>
                <a:gd name="T42" fmla="*/ 55 w 55"/>
                <a:gd name="T43" fmla="*/ 62 h 84"/>
                <a:gd name="T44" fmla="*/ 27 w 55"/>
                <a:gd name="T4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84">
                  <a:moveTo>
                    <a:pt x="27" y="84"/>
                  </a:moveTo>
                  <a:cubicBezTo>
                    <a:pt x="21" y="84"/>
                    <a:pt x="11" y="83"/>
                    <a:pt x="3" y="81"/>
                  </a:cubicBezTo>
                  <a:cubicBezTo>
                    <a:pt x="1" y="81"/>
                    <a:pt x="0" y="80"/>
                    <a:pt x="0" y="78"/>
                  </a:cubicBezTo>
                  <a:cubicBezTo>
                    <a:pt x="0" y="73"/>
                    <a:pt x="0" y="73"/>
                    <a:pt x="0" y="73"/>
                  </a:cubicBezTo>
                  <a:cubicBezTo>
                    <a:pt x="0" y="72"/>
                    <a:pt x="1" y="71"/>
                    <a:pt x="3" y="71"/>
                  </a:cubicBezTo>
                  <a:cubicBezTo>
                    <a:pt x="3" y="71"/>
                    <a:pt x="3" y="71"/>
                    <a:pt x="3" y="71"/>
                  </a:cubicBezTo>
                  <a:cubicBezTo>
                    <a:pt x="11" y="72"/>
                    <a:pt x="21" y="73"/>
                    <a:pt x="27" y="73"/>
                  </a:cubicBezTo>
                  <a:cubicBezTo>
                    <a:pt x="36" y="73"/>
                    <a:pt x="42" y="70"/>
                    <a:pt x="42" y="62"/>
                  </a:cubicBezTo>
                  <a:cubicBezTo>
                    <a:pt x="42" y="58"/>
                    <a:pt x="39" y="55"/>
                    <a:pt x="30" y="50"/>
                  </a:cubicBezTo>
                  <a:cubicBezTo>
                    <a:pt x="15" y="41"/>
                    <a:pt x="15" y="41"/>
                    <a:pt x="15" y="41"/>
                  </a:cubicBezTo>
                  <a:cubicBezTo>
                    <a:pt x="6" y="35"/>
                    <a:pt x="0" y="29"/>
                    <a:pt x="0" y="19"/>
                  </a:cubicBezTo>
                  <a:cubicBezTo>
                    <a:pt x="0" y="4"/>
                    <a:pt x="12" y="0"/>
                    <a:pt x="27" y="0"/>
                  </a:cubicBezTo>
                  <a:cubicBezTo>
                    <a:pt x="35" y="0"/>
                    <a:pt x="43" y="0"/>
                    <a:pt x="50" y="2"/>
                  </a:cubicBezTo>
                  <a:cubicBezTo>
                    <a:pt x="52" y="2"/>
                    <a:pt x="53" y="3"/>
                    <a:pt x="53" y="5"/>
                  </a:cubicBezTo>
                  <a:cubicBezTo>
                    <a:pt x="53" y="9"/>
                    <a:pt x="53" y="9"/>
                    <a:pt x="53" y="9"/>
                  </a:cubicBezTo>
                  <a:cubicBezTo>
                    <a:pt x="53" y="11"/>
                    <a:pt x="52" y="12"/>
                    <a:pt x="51" y="12"/>
                  </a:cubicBezTo>
                  <a:cubicBezTo>
                    <a:pt x="51" y="12"/>
                    <a:pt x="50" y="12"/>
                    <a:pt x="50" y="12"/>
                  </a:cubicBezTo>
                  <a:cubicBezTo>
                    <a:pt x="45" y="12"/>
                    <a:pt x="35" y="11"/>
                    <a:pt x="27" y="11"/>
                  </a:cubicBezTo>
                  <a:cubicBezTo>
                    <a:pt x="19" y="11"/>
                    <a:pt x="13" y="12"/>
                    <a:pt x="13" y="19"/>
                  </a:cubicBezTo>
                  <a:cubicBezTo>
                    <a:pt x="13" y="24"/>
                    <a:pt x="17" y="27"/>
                    <a:pt x="24" y="31"/>
                  </a:cubicBezTo>
                  <a:cubicBezTo>
                    <a:pt x="38" y="40"/>
                    <a:pt x="38" y="40"/>
                    <a:pt x="38" y="40"/>
                  </a:cubicBezTo>
                  <a:cubicBezTo>
                    <a:pt x="51" y="47"/>
                    <a:pt x="55" y="53"/>
                    <a:pt x="55" y="62"/>
                  </a:cubicBezTo>
                  <a:cubicBezTo>
                    <a:pt x="55" y="77"/>
                    <a:pt x="43" y="84"/>
                    <a:pt x="27" y="8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3">
              <a:extLst>
                <a:ext uri="{FF2B5EF4-FFF2-40B4-BE49-F238E27FC236}">
                  <a16:creationId xmlns:a16="http://schemas.microsoft.com/office/drawing/2014/main" id="{BCC8CC49-FCE8-4491-8E54-9C2ADC021530}"/>
                </a:ext>
              </a:extLst>
            </p:cNvPr>
            <p:cNvSpPr>
              <a:spLocks/>
            </p:cNvSpPr>
            <p:nvPr userDrawn="1"/>
          </p:nvSpPr>
          <p:spPr bwMode="auto">
            <a:xfrm>
              <a:off x="7104078" y="1908183"/>
              <a:ext cx="138113" cy="242889"/>
            </a:xfrm>
            <a:custGeom>
              <a:avLst/>
              <a:gdLst>
                <a:gd name="T0" fmla="*/ 32 w 63"/>
                <a:gd name="T1" fmla="*/ 111 h 111"/>
                <a:gd name="T2" fmla="*/ 8 w 63"/>
                <a:gd name="T3" fmla="*/ 108 h 111"/>
                <a:gd name="T4" fmla="*/ 5 w 63"/>
                <a:gd name="T5" fmla="*/ 105 h 111"/>
                <a:gd name="T6" fmla="*/ 5 w 63"/>
                <a:gd name="T7" fmla="*/ 101 h 111"/>
                <a:gd name="T8" fmla="*/ 8 w 63"/>
                <a:gd name="T9" fmla="*/ 99 h 111"/>
                <a:gd name="T10" fmla="*/ 8 w 63"/>
                <a:gd name="T11" fmla="*/ 99 h 111"/>
                <a:gd name="T12" fmla="*/ 32 w 63"/>
                <a:gd name="T13" fmla="*/ 100 h 111"/>
                <a:gd name="T14" fmla="*/ 50 w 63"/>
                <a:gd name="T15" fmla="*/ 82 h 111"/>
                <a:gd name="T16" fmla="*/ 50 w 63"/>
                <a:gd name="T17" fmla="*/ 81 h 111"/>
                <a:gd name="T18" fmla="*/ 33 w 63"/>
                <a:gd name="T19" fmla="*/ 83 h 111"/>
                <a:gd name="T20" fmla="*/ 0 w 63"/>
                <a:gd name="T21" fmla="*/ 52 h 111"/>
                <a:gd name="T22" fmla="*/ 0 w 63"/>
                <a:gd name="T23" fmla="*/ 3 h 111"/>
                <a:gd name="T24" fmla="*/ 3 w 63"/>
                <a:gd name="T25" fmla="*/ 0 h 111"/>
                <a:gd name="T26" fmla="*/ 10 w 63"/>
                <a:gd name="T27" fmla="*/ 0 h 111"/>
                <a:gd name="T28" fmla="*/ 13 w 63"/>
                <a:gd name="T29" fmla="*/ 3 h 111"/>
                <a:gd name="T30" fmla="*/ 13 w 63"/>
                <a:gd name="T31" fmla="*/ 52 h 111"/>
                <a:gd name="T32" fmla="*/ 33 w 63"/>
                <a:gd name="T33" fmla="*/ 71 h 111"/>
                <a:gd name="T34" fmla="*/ 50 w 63"/>
                <a:gd name="T35" fmla="*/ 69 h 111"/>
                <a:gd name="T36" fmla="*/ 50 w 63"/>
                <a:gd name="T37" fmla="*/ 3 h 111"/>
                <a:gd name="T38" fmla="*/ 53 w 63"/>
                <a:gd name="T39" fmla="*/ 0 h 111"/>
                <a:gd name="T40" fmla="*/ 60 w 63"/>
                <a:gd name="T41" fmla="*/ 0 h 111"/>
                <a:gd name="T42" fmla="*/ 63 w 63"/>
                <a:gd name="T43" fmla="*/ 3 h 111"/>
                <a:gd name="T44" fmla="*/ 63 w 63"/>
                <a:gd name="T45" fmla="*/ 82 h 111"/>
                <a:gd name="T46" fmla="*/ 32 w 63"/>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1">
                  <a:moveTo>
                    <a:pt x="32" y="111"/>
                  </a:moveTo>
                  <a:cubicBezTo>
                    <a:pt x="21" y="111"/>
                    <a:pt x="11" y="109"/>
                    <a:pt x="8" y="108"/>
                  </a:cubicBezTo>
                  <a:cubicBezTo>
                    <a:pt x="6" y="108"/>
                    <a:pt x="5" y="107"/>
                    <a:pt x="5" y="105"/>
                  </a:cubicBezTo>
                  <a:cubicBezTo>
                    <a:pt x="5" y="101"/>
                    <a:pt x="5" y="101"/>
                    <a:pt x="5" y="101"/>
                  </a:cubicBezTo>
                  <a:cubicBezTo>
                    <a:pt x="5" y="100"/>
                    <a:pt x="6" y="99"/>
                    <a:pt x="8" y="99"/>
                  </a:cubicBezTo>
                  <a:cubicBezTo>
                    <a:pt x="8" y="99"/>
                    <a:pt x="8" y="99"/>
                    <a:pt x="8" y="99"/>
                  </a:cubicBezTo>
                  <a:cubicBezTo>
                    <a:pt x="12" y="99"/>
                    <a:pt x="24" y="100"/>
                    <a:pt x="32" y="100"/>
                  </a:cubicBezTo>
                  <a:cubicBezTo>
                    <a:pt x="46" y="100"/>
                    <a:pt x="50" y="97"/>
                    <a:pt x="50" y="82"/>
                  </a:cubicBezTo>
                  <a:cubicBezTo>
                    <a:pt x="50" y="81"/>
                    <a:pt x="50" y="81"/>
                    <a:pt x="50" y="81"/>
                  </a:cubicBezTo>
                  <a:cubicBezTo>
                    <a:pt x="46" y="82"/>
                    <a:pt x="38" y="83"/>
                    <a:pt x="33" y="83"/>
                  </a:cubicBezTo>
                  <a:cubicBezTo>
                    <a:pt x="16" y="83"/>
                    <a:pt x="0" y="77"/>
                    <a:pt x="0" y="52"/>
                  </a:cubicBezTo>
                  <a:cubicBezTo>
                    <a:pt x="0" y="3"/>
                    <a:pt x="0" y="3"/>
                    <a:pt x="0" y="3"/>
                  </a:cubicBezTo>
                  <a:cubicBezTo>
                    <a:pt x="0" y="1"/>
                    <a:pt x="1" y="0"/>
                    <a:pt x="3" y="0"/>
                  </a:cubicBezTo>
                  <a:cubicBezTo>
                    <a:pt x="10" y="0"/>
                    <a:pt x="10" y="0"/>
                    <a:pt x="10" y="0"/>
                  </a:cubicBezTo>
                  <a:cubicBezTo>
                    <a:pt x="12" y="0"/>
                    <a:pt x="13" y="1"/>
                    <a:pt x="13" y="3"/>
                  </a:cubicBezTo>
                  <a:cubicBezTo>
                    <a:pt x="13" y="52"/>
                    <a:pt x="13" y="52"/>
                    <a:pt x="13" y="52"/>
                  </a:cubicBezTo>
                  <a:cubicBezTo>
                    <a:pt x="13" y="68"/>
                    <a:pt x="21" y="71"/>
                    <a:pt x="33" y="71"/>
                  </a:cubicBezTo>
                  <a:cubicBezTo>
                    <a:pt x="38" y="71"/>
                    <a:pt x="45" y="70"/>
                    <a:pt x="50" y="69"/>
                  </a:cubicBezTo>
                  <a:cubicBezTo>
                    <a:pt x="50" y="3"/>
                    <a:pt x="50" y="3"/>
                    <a:pt x="50" y="3"/>
                  </a:cubicBezTo>
                  <a:cubicBezTo>
                    <a:pt x="50" y="1"/>
                    <a:pt x="51" y="0"/>
                    <a:pt x="53" y="0"/>
                  </a:cubicBezTo>
                  <a:cubicBezTo>
                    <a:pt x="60" y="0"/>
                    <a:pt x="60" y="0"/>
                    <a:pt x="60" y="0"/>
                  </a:cubicBezTo>
                  <a:cubicBezTo>
                    <a:pt x="61" y="0"/>
                    <a:pt x="63" y="1"/>
                    <a:pt x="63" y="3"/>
                  </a:cubicBezTo>
                  <a:cubicBezTo>
                    <a:pt x="63" y="82"/>
                    <a:pt x="63" y="82"/>
                    <a:pt x="63" y="82"/>
                  </a:cubicBezTo>
                  <a:cubicBezTo>
                    <a:pt x="63" y="105"/>
                    <a:pt x="53" y="111"/>
                    <a:pt x="32" y="1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4">
              <a:extLst>
                <a:ext uri="{FF2B5EF4-FFF2-40B4-BE49-F238E27FC236}">
                  <a16:creationId xmlns:a16="http://schemas.microsoft.com/office/drawing/2014/main" id="{CA2C8A53-F0F0-4B7F-B3F4-EF88551E7B39}"/>
                </a:ext>
              </a:extLst>
            </p:cNvPr>
            <p:cNvSpPr>
              <a:spLocks/>
            </p:cNvSpPr>
            <p:nvPr userDrawn="1"/>
          </p:nvSpPr>
          <p:spPr bwMode="auto">
            <a:xfrm>
              <a:off x="7277115" y="1905009"/>
              <a:ext cx="136526" cy="182564"/>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5"/>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2"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2" y="2"/>
                    <a:pt x="28" y="0"/>
                    <a:pt x="37" y="0"/>
                  </a:cubicBezTo>
                  <a:cubicBezTo>
                    <a:pt x="55" y="0"/>
                    <a:pt x="63" y="11"/>
                    <a:pt x="63" y="31"/>
                  </a:cubicBezTo>
                  <a:cubicBezTo>
                    <a:pt x="63" y="80"/>
                    <a:pt x="63" y="80"/>
                    <a:pt x="63" y="80"/>
                  </a:cubicBezTo>
                  <a:cubicBezTo>
                    <a:pt x="63" y="81"/>
                    <a:pt x="62" y="83"/>
                    <a:pt x="60"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5">
              <a:extLst>
                <a:ext uri="{FF2B5EF4-FFF2-40B4-BE49-F238E27FC236}">
                  <a16:creationId xmlns:a16="http://schemas.microsoft.com/office/drawing/2014/main" id="{8B204B75-83D6-472B-9768-8828F6965E40}"/>
                </a:ext>
              </a:extLst>
            </p:cNvPr>
            <p:cNvSpPr>
              <a:spLocks noEditPoints="1"/>
            </p:cNvSpPr>
            <p:nvPr userDrawn="1"/>
          </p:nvSpPr>
          <p:spPr bwMode="auto">
            <a:xfrm>
              <a:off x="7445390" y="1841508"/>
              <a:ext cx="136526" cy="247650"/>
            </a:xfrm>
            <a:custGeom>
              <a:avLst/>
              <a:gdLst>
                <a:gd name="T0" fmla="*/ 60 w 63"/>
                <a:gd name="T1" fmla="*/ 110 h 113"/>
                <a:gd name="T2" fmla="*/ 32 w 63"/>
                <a:gd name="T3" fmla="*/ 113 h 113"/>
                <a:gd name="T4" fmla="*/ 0 w 63"/>
                <a:gd name="T5" fmla="*/ 76 h 113"/>
                <a:gd name="T6" fmla="*/ 0 w 63"/>
                <a:gd name="T7" fmla="*/ 65 h 113"/>
                <a:gd name="T8" fmla="*/ 32 w 63"/>
                <a:gd name="T9" fmla="*/ 29 h 113"/>
                <a:gd name="T10" fmla="*/ 50 w 63"/>
                <a:gd name="T11" fmla="*/ 30 h 113"/>
                <a:gd name="T12" fmla="*/ 50 w 63"/>
                <a:gd name="T13" fmla="*/ 2 h 113"/>
                <a:gd name="T14" fmla="*/ 52 w 63"/>
                <a:gd name="T15" fmla="*/ 0 h 113"/>
                <a:gd name="T16" fmla="*/ 60 w 63"/>
                <a:gd name="T17" fmla="*/ 0 h 113"/>
                <a:gd name="T18" fmla="*/ 63 w 63"/>
                <a:gd name="T19" fmla="*/ 2 h 113"/>
                <a:gd name="T20" fmla="*/ 63 w 63"/>
                <a:gd name="T21" fmla="*/ 107 h 113"/>
                <a:gd name="T22" fmla="*/ 60 w 63"/>
                <a:gd name="T23" fmla="*/ 110 h 113"/>
                <a:gd name="T24" fmla="*/ 50 w 63"/>
                <a:gd name="T25" fmla="*/ 41 h 113"/>
                <a:gd name="T26" fmla="*/ 32 w 63"/>
                <a:gd name="T27" fmla="*/ 40 h 113"/>
                <a:gd name="T28" fmla="*/ 13 w 63"/>
                <a:gd name="T29" fmla="*/ 65 h 113"/>
                <a:gd name="T30" fmla="*/ 13 w 63"/>
                <a:gd name="T31" fmla="*/ 76 h 113"/>
                <a:gd name="T32" fmla="*/ 32 w 63"/>
                <a:gd name="T33" fmla="*/ 101 h 113"/>
                <a:gd name="T34" fmla="*/ 50 w 63"/>
                <a:gd name="T35" fmla="*/ 100 h 113"/>
                <a:gd name="T36" fmla="*/ 50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60"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50" y="30"/>
                  </a:cubicBezTo>
                  <a:cubicBezTo>
                    <a:pt x="50" y="2"/>
                    <a:pt x="50" y="2"/>
                    <a:pt x="50" y="2"/>
                  </a:cubicBezTo>
                  <a:cubicBezTo>
                    <a:pt x="50" y="1"/>
                    <a:pt x="51" y="0"/>
                    <a:pt x="52" y="0"/>
                  </a:cubicBezTo>
                  <a:cubicBezTo>
                    <a:pt x="60" y="0"/>
                    <a:pt x="60" y="0"/>
                    <a:pt x="60" y="0"/>
                  </a:cubicBezTo>
                  <a:cubicBezTo>
                    <a:pt x="62" y="0"/>
                    <a:pt x="63" y="1"/>
                    <a:pt x="63" y="2"/>
                  </a:cubicBezTo>
                  <a:cubicBezTo>
                    <a:pt x="63" y="107"/>
                    <a:pt x="63" y="107"/>
                    <a:pt x="63" y="107"/>
                  </a:cubicBezTo>
                  <a:cubicBezTo>
                    <a:pt x="63" y="109"/>
                    <a:pt x="62" y="110"/>
                    <a:pt x="60" y="110"/>
                  </a:cubicBezTo>
                  <a:moveTo>
                    <a:pt x="50" y="41"/>
                  </a:moveTo>
                  <a:cubicBezTo>
                    <a:pt x="45" y="40"/>
                    <a:pt x="37" y="40"/>
                    <a:pt x="32" y="40"/>
                  </a:cubicBezTo>
                  <a:cubicBezTo>
                    <a:pt x="18" y="40"/>
                    <a:pt x="13" y="49"/>
                    <a:pt x="13" y="65"/>
                  </a:cubicBezTo>
                  <a:cubicBezTo>
                    <a:pt x="13" y="76"/>
                    <a:pt x="13" y="76"/>
                    <a:pt x="13" y="76"/>
                  </a:cubicBezTo>
                  <a:cubicBezTo>
                    <a:pt x="13" y="92"/>
                    <a:pt x="17" y="101"/>
                    <a:pt x="32" y="101"/>
                  </a:cubicBezTo>
                  <a:cubicBezTo>
                    <a:pt x="37" y="101"/>
                    <a:pt x="45" y="101"/>
                    <a:pt x="50" y="100"/>
                  </a:cubicBezTo>
                  <a:lnTo>
                    <a:pt x="5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6">
              <a:extLst>
                <a:ext uri="{FF2B5EF4-FFF2-40B4-BE49-F238E27FC236}">
                  <a16:creationId xmlns:a16="http://schemas.microsoft.com/office/drawing/2014/main" id="{2BA46D60-0254-4C9F-A071-47AD11B5FC30}"/>
                </a:ext>
              </a:extLst>
            </p:cNvPr>
            <p:cNvSpPr>
              <a:spLocks noEditPoints="1"/>
            </p:cNvSpPr>
            <p:nvPr userDrawn="1"/>
          </p:nvSpPr>
          <p:spPr bwMode="auto">
            <a:xfrm>
              <a:off x="7623191" y="1841508"/>
              <a:ext cx="31750" cy="246063"/>
            </a:xfrm>
            <a:custGeom>
              <a:avLst/>
              <a:gdLst>
                <a:gd name="T0" fmla="*/ 11 w 14"/>
                <a:gd name="T1" fmla="*/ 16 h 112"/>
                <a:gd name="T2" fmla="*/ 3 w 14"/>
                <a:gd name="T3" fmla="*/ 16 h 112"/>
                <a:gd name="T4" fmla="*/ 0 w 14"/>
                <a:gd name="T5" fmla="*/ 14 h 112"/>
                <a:gd name="T6" fmla="*/ 0 w 14"/>
                <a:gd name="T7" fmla="*/ 2 h 112"/>
                <a:gd name="T8" fmla="*/ 3 w 14"/>
                <a:gd name="T9" fmla="*/ 0 h 112"/>
                <a:gd name="T10" fmla="*/ 11 w 14"/>
                <a:gd name="T11" fmla="*/ 0 h 112"/>
                <a:gd name="T12" fmla="*/ 14 w 14"/>
                <a:gd name="T13" fmla="*/ 2 h 112"/>
                <a:gd name="T14" fmla="*/ 14 w 14"/>
                <a:gd name="T15" fmla="*/ 14 h 112"/>
                <a:gd name="T16" fmla="*/ 11 w 14"/>
                <a:gd name="T17" fmla="*/ 16 h 112"/>
                <a:gd name="T18" fmla="*/ 11 w 14"/>
                <a:gd name="T19" fmla="*/ 112 h 112"/>
                <a:gd name="T20" fmla="*/ 3 w 14"/>
                <a:gd name="T21" fmla="*/ 112 h 112"/>
                <a:gd name="T22" fmla="*/ 0 w 14"/>
                <a:gd name="T23" fmla="*/ 109 h 112"/>
                <a:gd name="T24" fmla="*/ 0 w 14"/>
                <a:gd name="T25" fmla="*/ 33 h 112"/>
                <a:gd name="T26" fmla="*/ 3 w 14"/>
                <a:gd name="T27" fmla="*/ 30 h 112"/>
                <a:gd name="T28" fmla="*/ 11 w 14"/>
                <a:gd name="T29" fmla="*/ 30 h 112"/>
                <a:gd name="T30" fmla="*/ 14 w 14"/>
                <a:gd name="T31" fmla="*/ 33 h 112"/>
                <a:gd name="T32" fmla="*/ 14 w 14"/>
                <a:gd name="T33" fmla="*/ 109 h 112"/>
                <a:gd name="T34" fmla="*/ 11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6"/>
                  </a:moveTo>
                  <a:cubicBezTo>
                    <a:pt x="3" y="16"/>
                    <a:pt x="3" y="16"/>
                    <a:pt x="3" y="16"/>
                  </a:cubicBezTo>
                  <a:cubicBezTo>
                    <a:pt x="2" y="16"/>
                    <a:pt x="0" y="15"/>
                    <a:pt x="0" y="14"/>
                  </a:cubicBezTo>
                  <a:cubicBezTo>
                    <a:pt x="0" y="2"/>
                    <a:pt x="0" y="2"/>
                    <a:pt x="0" y="2"/>
                  </a:cubicBezTo>
                  <a:cubicBezTo>
                    <a:pt x="0" y="1"/>
                    <a:pt x="2" y="0"/>
                    <a:pt x="3" y="0"/>
                  </a:cubicBezTo>
                  <a:cubicBezTo>
                    <a:pt x="11" y="0"/>
                    <a:pt x="11" y="0"/>
                    <a:pt x="11" y="0"/>
                  </a:cubicBezTo>
                  <a:cubicBezTo>
                    <a:pt x="12" y="0"/>
                    <a:pt x="14" y="1"/>
                    <a:pt x="14" y="2"/>
                  </a:cubicBezTo>
                  <a:cubicBezTo>
                    <a:pt x="14" y="14"/>
                    <a:pt x="14" y="14"/>
                    <a:pt x="14" y="14"/>
                  </a:cubicBezTo>
                  <a:cubicBezTo>
                    <a:pt x="14" y="15"/>
                    <a:pt x="12" y="16"/>
                    <a:pt x="11" y="16"/>
                  </a:cubicBezTo>
                  <a:moveTo>
                    <a:pt x="11" y="112"/>
                  </a:moveTo>
                  <a:cubicBezTo>
                    <a:pt x="3" y="112"/>
                    <a:pt x="3" y="112"/>
                    <a:pt x="3" y="112"/>
                  </a:cubicBezTo>
                  <a:cubicBezTo>
                    <a:pt x="2" y="112"/>
                    <a:pt x="0" y="110"/>
                    <a:pt x="0" y="109"/>
                  </a:cubicBezTo>
                  <a:cubicBezTo>
                    <a:pt x="0" y="33"/>
                    <a:pt x="0" y="33"/>
                    <a:pt x="0" y="33"/>
                  </a:cubicBezTo>
                  <a:cubicBezTo>
                    <a:pt x="0" y="31"/>
                    <a:pt x="2" y="30"/>
                    <a:pt x="3" y="30"/>
                  </a:cubicBezTo>
                  <a:cubicBezTo>
                    <a:pt x="11" y="30"/>
                    <a:pt x="11" y="30"/>
                    <a:pt x="11" y="30"/>
                  </a:cubicBezTo>
                  <a:cubicBezTo>
                    <a:pt x="12" y="30"/>
                    <a:pt x="14" y="31"/>
                    <a:pt x="14" y="33"/>
                  </a:cubicBezTo>
                  <a:cubicBezTo>
                    <a:pt x="14" y="109"/>
                    <a:pt x="14" y="109"/>
                    <a:pt x="14" y="109"/>
                  </a:cubicBezTo>
                  <a:cubicBezTo>
                    <a:pt x="14" y="110"/>
                    <a:pt x="12" y="112"/>
                    <a:pt x="1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27">
              <a:extLst>
                <a:ext uri="{FF2B5EF4-FFF2-40B4-BE49-F238E27FC236}">
                  <a16:creationId xmlns:a16="http://schemas.microsoft.com/office/drawing/2014/main" id="{5223B2C7-0A74-47FF-8456-51A2CAAC63B0}"/>
                </a:ext>
              </a:extLst>
            </p:cNvPr>
            <p:cNvSpPr>
              <a:spLocks noEditPoints="1"/>
            </p:cNvSpPr>
            <p:nvPr userDrawn="1"/>
          </p:nvSpPr>
          <p:spPr bwMode="auto">
            <a:xfrm>
              <a:off x="7686692" y="1905006"/>
              <a:ext cx="138113"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1 h 112"/>
                <a:gd name="T18" fmla="*/ 33 w 63"/>
                <a:gd name="T19" fmla="*/ 84 h 112"/>
                <a:gd name="T20" fmla="*/ 0 w 63"/>
                <a:gd name="T21" fmla="*/ 47 h 112"/>
                <a:gd name="T22" fmla="*/ 0 w 63"/>
                <a:gd name="T23" fmla="*/ 36 h 112"/>
                <a:gd name="T24" fmla="*/ 33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3 w 63"/>
                <a:gd name="T37" fmla="*/ 11 h 112"/>
                <a:gd name="T38" fmla="*/ 13 w 63"/>
                <a:gd name="T39" fmla="*/ 36 h 112"/>
                <a:gd name="T40" fmla="*/ 13 w 63"/>
                <a:gd name="T41" fmla="*/ 47 h 112"/>
                <a:gd name="T42" fmla="*/ 33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7" y="99"/>
                    <a:pt x="8" y="99"/>
                    <a:pt x="8" y="99"/>
                  </a:cubicBezTo>
                  <a:cubicBezTo>
                    <a:pt x="13" y="100"/>
                    <a:pt x="25" y="101"/>
                    <a:pt x="33" y="101"/>
                  </a:cubicBezTo>
                  <a:cubicBezTo>
                    <a:pt x="47" y="101"/>
                    <a:pt x="50" y="98"/>
                    <a:pt x="50" y="83"/>
                  </a:cubicBezTo>
                  <a:cubicBezTo>
                    <a:pt x="50" y="81"/>
                    <a:pt x="50" y="81"/>
                    <a:pt x="50" y="81"/>
                  </a:cubicBezTo>
                  <a:cubicBezTo>
                    <a:pt x="46" y="82"/>
                    <a:pt x="38" y="84"/>
                    <a:pt x="33" y="84"/>
                  </a:cubicBezTo>
                  <a:cubicBezTo>
                    <a:pt x="15" y="84"/>
                    <a:pt x="0" y="75"/>
                    <a:pt x="0" y="47"/>
                  </a:cubicBezTo>
                  <a:cubicBezTo>
                    <a:pt x="0" y="36"/>
                    <a:pt x="0" y="36"/>
                    <a:pt x="0" y="36"/>
                  </a:cubicBezTo>
                  <a:cubicBezTo>
                    <a:pt x="0" y="11"/>
                    <a:pt x="11" y="0"/>
                    <a:pt x="33"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1"/>
                    <a:pt x="40" y="11"/>
                    <a:pt x="33" y="11"/>
                  </a:cubicBezTo>
                  <a:cubicBezTo>
                    <a:pt x="19" y="11"/>
                    <a:pt x="13" y="18"/>
                    <a:pt x="13" y="36"/>
                  </a:cubicBezTo>
                  <a:cubicBezTo>
                    <a:pt x="13" y="47"/>
                    <a:pt x="13" y="47"/>
                    <a:pt x="13" y="47"/>
                  </a:cubicBezTo>
                  <a:cubicBezTo>
                    <a:pt x="13" y="66"/>
                    <a:pt x="20" y="73"/>
                    <a:pt x="33" y="73"/>
                  </a:cubicBezTo>
                  <a:cubicBezTo>
                    <a:pt x="38" y="73"/>
                    <a:pt x="45" y="72"/>
                    <a:pt x="50" y="71"/>
                  </a:cubicBezTo>
                  <a:lnTo>
                    <a:pt x="5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28">
              <a:extLst>
                <a:ext uri="{FF2B5EF4-FFF2-40B4-BE49-F238E27FC236}">
                  <a16:creationId xmlns:a16="http://schemas.microsoft.com/office/drawing/2014/main" id="{8A2466AB-F537-4BC3-B461-6C06B2DAABB6}"/>
                </a:ext>
              </a:extLst>
            </p:cNvPr>
            <p:cNvSpPr>
              <a:spLocks/>
            </p:cNvSpPr>
            <p:nvPr userDrawn="1"/>
          </p:nvSpPr>
          <p:spPr bwMode="auto">
            <a:xfrm>
              <a:off x="7861317" y="1841503"/>
              <a:ext cx="136526" cy="246063"/>
            </a:xfrm>
            <a:custGeom>
              <a:avLst/>
              <a:gdLst>
                <a:gd name="T0" fmla="*/ 59 w 62"/>
                <a:gd name="T1" fmla="*/ 112 h 112"/>
                <a:gd name="T2" fmla="*/ 52 w 62"/>
                <a:gd name="T3" fmla="*/ 112 h 112"/>
                <a:gd name="T4" fmla="*/ 49 w 62"/>
                <a:gd name="T5" fmla="*/ 109 h 112"/>
                <a:gd name="T6" fmla="*/ 49 w 62"/>
                <a:gd name="T7" fmla="*/ 60 h 112"/>
                <a:gd name="T8" fmla="*/ 33 w 62"/>
                <a:gd name="T9" fmla="*/ 40 h 112"/>
                <a:gd name="T10" fmla="*/ 13 w 62"/>
                <a:gd name="T11" fmla="*/ 44 h 112"/>
                <a:gd name="T12" fmla="*/ 13 w 62"/>
                <a:gd name="T13" fmla="*/ 109 h 112"/>
                <a:gd name="T14" fmla="*/ 10 w 62"/>
                <a:gd name="T15" fmla="*/ 112 h 112"/>
                <a:gd name="T16" fmla="*/ 2 w 62"/>
                <a:gd name="T17" fmla="*/ 112 h 112"/>
                <a:gd name="T18" fmla="*/ 0 w 62"/>
                <a:gd name="T19" fmla="*/ 109 h 112"/>
                <a:gd name="T20" fmla="*/ 0 w 62"/>
                <a:gd name="T21" fmla="*/ 2 h 112"/>
                <a:gd name="T22" fmla="*/ 2 w 62"/>
                <a:gd name="T23" fmla="*/ 0 h 112"/>
                <a:gd name="T24" fmla="*/ 10 w 62"/>
                <a:gd name="T25" fmla="*/ 0 h 112"/>
                <a:gd name="T26" fmla="*/ 13 w 62"/>
                <a:gd name="T27" fmla="*/ 2 h 112"/>
                <a:gd name="T28" fmla="*/ 13 w 62"/>
                <a:gd name="T29" fmla="*/ 33 h 112"/>
                <a:gd name="T30" fmla="*/ 36 w 62"/>
                <a:gd name="T31" fmla="*/ 29 h 112"/>
                <a:gd name="T32" fmla="*/ 62 w 62"/>
                <a:gd name="T33" fmla="*/ 60 h 112"/>
                <a:gd name="T34" fmla="*/ 62 w 62"/>
                <a:gd name="T35" fmla="*/ 109 h 112"/>
                <a:gd name="T36" fmla="*/ 59 w 62"/>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12">
                  <a:moveTo>
                    <a:pt x="59" y="112"/>
                  </a:moveTo>
                  <a:cubicBezTo>
                    <a:pt x="52" y="112"/>
                    <a:pt x="52" y="112"/>
                    <a:pt x="52" y="112"/>
                  </a:cubicBezTo>
                  <a:cubicBezTo>
                    <a:pt x="51" y="112"/>
                    <a:pt x="49" y="110"/>
                    <a:pt x="49" y="109"/>
                  </a:cubicBezTo>
                  <a:cubicBezTo>
                    <a:pt x="49" y="60"/>
                    <a:pt x="49" y="60"/>
                    <a:pt x="49" y="60"/>
                  </a:cubicBezTo>
                  <a:cubicBezTo>
                    <a:pt x="49" y="45"/>
                    <a:pt x="43" y="40"/>
                    <a:pt x="33" y="40"/>
                  </a:cubicBezTo>
                  <a:cubicBezTo>
                    <a:pt x="29" y="40"/>
                    <a:pt x="19" y="41"/>
                    <a:pt x="13" y="44"/>
                  </a:cubicBezTo>
                  <a:cubicBezTo>
                    <a:pt x="13" y="109"/>
                    <a:pt x="13" y="109"/>
                    <a:pt x="13" y="109"/>
                  </a:cubicBezTo>
                  <a:cubicBezTo>
                    <a:pt x="13" y="110"/>
                    <a:pt x="11" y="112"/>
                    <a:pt x="10" y="112"/>
                  </a:cubicBez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33"/>
                    <a:pt x="13" y="33"/>
                    <a:pt x="13" y="33"/>
                  </a:cubicBezTo>
                  <a:cubicBezTo>
                    <a:pt x="20" y="30"/>
                    <a:pt x="29" y="29"/>
                    <a:pt x="36" y="29"/>
                  </a:cubicBezTo>
                  <a:cubicBezTo>
                    <a:pt x="51" y="29"/>
                    <a:pt x="62" y="38"/>
                    <a:pt x="62" y="60"/>
                  </a:cubicBezTo>
                  <a:cubicBezTo>
                    <a:pt x="62" y="109"/>
                    <a:pt x="62" y="109"/>
                    <a:pt x="62" y="109"/>
                  </a:cubicBezTo>
                  <a:cubicBezTo>
                    <a:pt x="62" y="110"/>
                    <a:pt x="61" y="112"/>
                    <a:pt x="59" y="1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9">
              <a:extLst>
                <a:ext uri="{FF2B5EF4-FFF2-40B4-BE49-F238E27FC236}">
                  <a16:creationId xmlns:a16="http://schemas.microsoft.com/office/drawing/2014/main" id="{CD4C42EB-33A4-4CE7-8515-01DB3EB03B21}"/>
                </a:ext>
              </a:extLst>
            </p:cNvPr>
            <p:cNvSpPr>
              <a:spLocks noEditPoints="1"/>
            </p:cNvSpPr>
            <p:nvPr userDrawn="1"/>
          </p:nvSpPr>
          <p:spPr bwMode="auto">
            <a:xfrm>
              <a:off x="8305818" y="1905006"/>
              <a:ext cx="142875"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3 w 66"/>
                <a:gd name="T13" fmla="*/ 71 h 84"/>
                <a:gd name="T14" fmla="*/ 63 w 66"/>
                <a:gd name="T15" fmla="*/ 76 h 84"/>
                <a:gd name="T16" fmla="*/ 60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2" y="72"/>
                    <a:pt x="49" y="71"/>
                    <a:pt x="56" y="70"/>
                  </a:cubicBezTo>
                  <a:cubicBezTo>
                    <a:pt x="57" y="70"/>
                    <a:pt x="60" y="69"/>
                    <a:pt x="61" y="69"/>
                  </a:cubicBezTo>
                  <a:cubicBezTo>
                    <a:pt x="62" y="69"/>
                    <a:pt x="63" y="69"/>
                    <a:pt x="63" y="71"/>
                  </a:cubicBezTo>
                  <a:cubicBezTo>
                    <a:pt x="63" y="76"/>
                    <a:pt x="63" y="76"/>
                    <a:pt x="63" y="76"/>
                  </a:cubicBezTo>
                  <a:cubicBezTo>
                    <a:pt x="63" y="78"/>
                    <a:pt x="63" y="79"/>
                    <a:pt x="60"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30">
              <a:extLst>
                <a:ext uri="{FF2B5EF4-FFF2-40B4-BE49-F238E27FC236}">
                  <a16:creationId xmlns:a16="http://schemas.microsoft.com/office/drawing/2014/main" id="{7E4C3D45-74A0-4E1A-A5FD-22F77BE7A940}"/>
                </a:ext>
              </a:extLst>
            </p:cNvPr>
            <p:cNvSpPr>
              <a:spLocks noEditPoints="1"/>
            </p:cNvSpPr>
            <p:nvPr userDrawn="1"/>
          </p:nvSpPr>
          <p:spPr bwMode="auto">
            <a:xfrm>
              <a:off x="8028005" y="1905003"/>
              <a:ext cx="144464"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4 w 66"/>
                <a:gd name="T13" fmla="*/ 71 h 84"/>
                <a:gd name="T14" fmla="*/ 64 w 66"/>
                <a:gd name="T15" fmla="*/ 76 h 84"/>
                <a:gd name="T16" fmla="*/ 61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3" y="72"/>
                    <a:pt x="50" y="71"/>
                    <a:pt x="56" y="70"/>
                  </a:cubicBezTo>
                  <a:cubicBezTo>
                    <a:pt x="57" y="70"/>
                    <a:pt x="60" y="69"/>
                    <a:pt x="61" y="69"/>
                  </a:cubicBezTo>
                  <a:cubicBezTo>
                    <a:pt x="62" y="69"/>
                    <a:pt x="64" y="69"/>
                    <a:pt x="64" y="71"/>
                  </a:cubicBezTo>
                  <a:cubicBezTo>
                    <a:pt x="64" y="76"/>
                    <a:pt x="64" y="76"/>
                    <a:pt x="64" y="76"/>
                  </a:cubicBezTo>
                  <a:cubicBezTo>
                    <a:pt x="64" y="78"/>
                    <a:pt x="63" y="79"/>
                    <a:pt x="61"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31">
              <a:extLst>
                <a:ext uri="{FF2B5EF4-FFF2-40B4-BE49-F238E27FC236}">
                  <a16:creationId xmlns:a16="http://schemas.microsoft.com/office/drawing/2014/main" id="{C683C4ED-633D-4A6E-A67D-163D2BBC689D}"/>
                </a:ext>
              </a:extLst>
            </p:cNvPr>
            <p:cNvSpPr>
              <a:spLocks/>
            </p:cNvSpPr>
            <p:nvPr userDrawn="1"/>
          </p:nvSpPr>
          <p:spPr bwMode="auto">
            <a:xfrm>
              <a:off x="8202630" y="1866900"/>
              <a:ext cx="85726" cy="222251"/>
            </a:xfrm>
            <a:custGeom>
              <a:avLst/>
              <a:gdLst>
                <a:gd name="T0" fmla="*/ 37 w 39"/>
                <a:gd name="T1" fmla="*/ 101 h 102"/>
                <a:gd name="T2" fmla="*/ 22 w 39"/>
                <a:gd name="T3" fmla="*/ 102 h 102"/>
                <a:gd name="T4" fmla="*/ 0 w 39"/>
                <a:gd name="T5" fmla="*/ 81 h 102"/>
                <a:gd name="T6" fmla="*/ 0 w 39"/>
                <a:gd name="T7" fmla="*/ 4 h 102"/>
                <a:gd name="T8" fmla="*/ 3 w 39"/>
                <a:gd name="T9" fmla="*/ 1 h 102"/>
                <a:gd name="T10" fmla="*/ 10 w 39"/>
                <a:gd name="T11" fmla="*/ 0 h 102"/>
                <a:gd name="T12" fmla="*/ 11 w 39"/>
                <a:gd name="T13" fmla="*/ 0 h 102"/>
                <a:gd name="T14" fmla="*/ 13 w 39"/>
                <a:gd name="T15" fmla="*/ 3 h 102"/>
                <a:gd name="T16" fmla="*/ 13 w 39"/>
                <a:gd name="T17" fmla="*/ 19 h 102"/>
                <a:gd name="T18" fmla="*/ 37 w 39"/>
                <a:gd name="T19" fmla="*/ 19 h 102"/>
                <a:gd name="T20" fmla="*/ 39 w 39"/>
                <a:gd name="T21" fmla="*/ 21 h 102"/>
                <a:gd name="T22" fmla="*/ 39 w 39"/>
                <a:gd name="T23" fmla="*/ 26 h 102"/>
                <a:gd name="T24" fmla="*/ 37 w 39"/>
                <a:gd name="T25" fmla="*/ 29 h 102"/>
                <a:gd name="T26" fmla="*/ 13 w 39"/>
                <a:gd name="T27" fmla="*/ 29 h 102"/>
                <a:gd name="T28" fmla="*/ 13 w 39"/>
                <a:gd name="T29" fmla="*/ 81 h 102"/>
                <a:gd name="T30" fmla="*/ 24 w 39"/>
                <a:gd name="T31" fmla="*/ 91 h 102"/>
                <a:gd name="T32" fmla="*/ 36 w 39"/>
                <a:gd name="T33" fmla="*/ 91 h 102"/>
                <a:gd name="T34" fmla="*/ 39 w 39"/>
                <a:gd name="T35" fmla="*/ 93 h 102"/>
                <a:gd name="T36" fmla="*/ 39 w 39"/>
                <a:gd name="T37" fmla="*/ 98 h 102"/>
                <a:gd name="T38" fmla="*/ 37 w 39"/>
                <a:gd name="T39"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2">
                  <a:moveTo>
                    <a:pt x="37" y="101"/>
                  </a:moveTo>
                  <a:cubicBezTo>
                    <a:pt x="34" y="101"/>
                    <a:pt x="28" y="102"/>
                    <a:pt x="22" y="102"/>
                  </a:cubicBezTo>
                  <a:cubicBezTo>
                    <a:pt x="8" y="102"/>
                    <a:pt x="0" y="97"/>
                    <a:pt x="0" y="81"/>
                  </a:cubicBezTo>
                  <a:cubicBezTo>
                    <a:pt x="0" y="4"/>
                    <a:pt x="0" y="4"/>
                    <a:pt x="0" y="4"/>
                  </a:cubicBezTo>
                  <a:cubicBezTo>
                    <a:pt x="0" y="3"/>
                    <a:pt x="2" y="1"/>
                    <a:pt x="3" y="1"/>
                  </a:cubicBezTo>
                  <a:cubicBezTo>
                    <a:pt x="10" y="0"/>
                    <a:pt x="10" y="0"/>
                    <a:pt x="10" y="0"/>
                  </a:cubicBezTo>
                  <a:cubicBezTo>
                    <a:pt x="11" y="0"/>
                    <a:pt x="11" y="0"/>
                    <a:pt x="11" y="0"/>
                  </a:cubicBezTo>
                  <a:cubicBezTo>
                    <a:pt x="12" y="0"/>
                    <a:pt x="13" y="1"/>
                    <a:pt x="13" y="3"/>
                  </a:cubicBezTo>
                  <a:cubicBezTo>
                    <a:pt x="13" y="19"/>
                    <a:pt x="13" y="19"/>
                    <a:pt x="13" y="19"/>
                  </a:cubicBezTo>
                  <a:cubicBezTo>
                    <a:pt x="37" y="19"/>
                    <a:pt x="37" y="19"/>
                    <a:pt x="37" y="19"/>
                  </a:cubicBezTo>
                  <a:cubicBezTo>
                    <a:pt x="38" y="19"/>
                    <a:pt x="39" y="20"/>
                    <a:pt x="39" y="21"/>
                  </a:cubicBezTo>
                  <a:cubicBezTo>
                    <a:pt x="39" y="26"/>
                    <a:pt x="39" y="26"/>
                    <a:pt x="39" y="26"/>
                  </a:cubicBezTo>
                  <a:cubicBezTo>
                    <a:pt x="39" y="28"/>
                    <a:pt x="38" y="29"/>
                    <a:pt x="37" y="29"/>
                  </a:cubicBezTo>
                  <a:cubicBezTo>
                    <a:pt x="13" y="29"/>
                    <a:pt x="13" y="29"/>
                    <a:pt x="13" y="29"/>
                  </a:cubicBezTo>
                  <a:cubicBezTo>
                    <a:pt x="13" y="81"/>
                    <a:pt x="13" y="81"/>
                    <a:pt x="13" y="81"/>
                  </a:cubicBezTo>
                  <a:cubicBezTo>
                    <a:pt x="13" y="89"/>
                    <a:pt x="16" y="91"/>
                    <a:pt x="24" y="91"/>
                  </a:cubicBezTo>
                  <a:cubicBezTo>
                    <a:pt x="36" y="91"/>
                    <a:pt x="36" y="91"/>
                    <a:pt x="36" y="91"/>
                  </a:cubicBezTo>
                  <a:cubicBezTo>
                    <a:pt x="38" y="91"/>
                    <a:pt x="39" y="92"/>
                    <a:pt x="39" y="93"/>
                  </a:cubicBezTo>
                  <a:cubicBezTo>
                    <a:pt x="39" y="98"/>
                    <a:pt x="39" y="98"/>
                    <a:pt x="39" y="98"/>
                  </a:cubicBezTo>
                  <a:cubicBezTo>
                    <a:pt x="39" y="99"/>
                    <a:pt x="39" y="100"/>
                    <a:pt x="37" y="10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32">
              <a:extLst>
                <a:ext uri="{FF2B5EF4-FFF2-40B4-BE49-F238E27FC236}">
                  <a16:creationId xmlns:a16="http://schemas.microsoft.com/office/drawing/2014/main" id="{97563512-FBC6-439B-94D1-0A0491E3B447}"/>
                </a:ext>
              </a:extLst>
            </p:cNvPr>
            <p:cNvSpPr>
              <a:spLocks/>
            </p:cNvSpPr>
            <p:nvPr userDrawn="1"/>
          </p:nvSpPr>
          <p:spPr bwMode="auto">
            <a:xfrm>
              <a:off x="8480439" y="1905001"/>
              <a:ext cx="136526" cy="182563"/>
            </a:xfrm>
            <a:custGeom>
              <a:avLst/>
              <a:gdLst>
                <a:gd name="T0" fmla="*/ 60 w 63"/>
                <a:gd name="T1" fmla="*/ 83 h 83"/>
                <a:gd name="T2" fmla="*/ 52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2" y="83"/>
                    <a:pt x="52" y="83"/>
                    <a:pt x="52" y="83"/>
                  </a:cubicBezTo>
                  <a:cubicBezTo>
                    <a:pt x="51" y="83"/>
                    <a:pt x="50" y="81"/>
                    <a:pt x="50" y="80"/>
                  </a:cubicBezTo>
                  <a:cubicBezTo>
                    <a:pt x="50" y="31"/>
                    <a:pt x="50" y="31"/>
                    <a:pt x="50" y="31"/>
                  </a:cubicBezTo>
                  <a:cubicBezTo>
                    <a:pt x="50" y="15"/>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33">
              <a:extLst>
                <a:ext uri="{FF2B5EF4-FFF2-40B4-BE49-F238E27FC236}">
                  <a16:creationId xmlns:a16="http://schemas.microsoft.com/office/drawing/2014/main" id="{FCE21973-5D9B-49C9-86D0-67F45B205ECB}"/>
                </a:ext>
              </a:extLst>
            </p:cNvPr>
            <p:cNvSpPr>
              <a:spLocks/>
            </p:cNvSpPr>
            <p:nvPr userDrawn="1"/>
          </p:nvSpPr>
          <p:spPr bwMode="auto">
            <a:xfrm>
              <a:off x="6831012" y="1903414"/>
              <a:ext cx="236539" cy="184150"/>
            </a:xfrm>
            <a:custGeom>
              <a:avLst/>
              <a:gdLst>
                <a:gd name="T0" fmla="*/ 81 w 108"/>
                <a:gd name="T1" fmla="*/ 0 h 84"/>
                <a:gd name="T2" fmla="*/ 53 w 108"/>
                <a:gd name="T3" fmla="*/ 6 h 84"/>
                <a:gd name="T4" fmla="*/ 36 w 108"/>
                <a:gd name="T5" fmla="*/ 1 h 84"/>
                <a:gd name="T6" fmla="*/ 13 w 108"/>
                <a:gd name="T7" fmla="*/ 7 h 84"/>
                <a:gd name="T8" fmla="*/ 13 w 108"/>
                <a:gd name="T9" fmla="*/ 5 h 84"/>
                <a:gd name="T10" fmla="*/ 10 w 108"/>
                <a:gd name="T11" fmla="*/ 2 h 84"/>
                <a:gd name="T12" fmla="*/ 2 w 108"/>
                <a:gd name="T13" fmla="*/ 2 h 84"/>
                <a:gd name="T14" fmla="*/ 0 w 108"/>
                <a:gd name="T15" fmla="*/ 5 h 84"/>
                <a:gd name="T16" fmla="*/ 0 w 108"/>
                <a:gd name="T17" fmla="*/ 81 h 84"/>
                <a:gd name="T18" fmla="*/ 2 w 108"/>
                <a:gd name="T19" fmla="*/ 84 h 84"/>
                <a:gd name="T20" fmla="*/ 10 w 108"/>
                <a:gd name="T21" fmla="*/ 84 h 84"/>
                <a:gd name="T22" fmla="*/ 13 w 108"/>
                <a:gd name="T23" fmla="*/ 81 h 84"/>
                <a:gd name="T24" fmla="*/ 13 w 108"/>
                <a:gd name="T25" fmla="*/ 18 h 84"/>
                <a:gd name="T26" fmla="*/ 33 w 108"/>
                <a:gd name="T27" fmla="*/ 12 h 84"/>
                <a:gd name="T28" fmla="*/ 48 w 108"/>
                <a:gd name="T29" fmla="*/ 32 h 84"/>
                <a:gd name="T30" fmla="*/ 48 w 108"/>
                <a:gd name="T31" fmla="*/ 81 h 84"/>
                <a:gd name="T32" fmla="*/ 51 w 108"/>
                <a:gd name="T33" fmla="*/ 84 h 84"/>
                <a:gd name="T34" fmla="*/ 58 w 108"/>
                <a:gd name="T35" fmla="*/ 84 h 84"/>
                <a:gd name="T36" fmla="*/ 61 w 108"/>
                <a:gd name="T37" fmla="*/ 81 h 84"/>
                <a:gd name="T38" fmla="*/ 61 w 108"/>
                <a:gd name="T39" fmla="*/ 32 h 84"/>
                <a:gd name="T40" fmla="*/ 59 w 108"/>
                <a:gd name="T41" fmla="*/ 15 h 84"/>
                <a:gd name="T42" fmla="*/ 78 w 108"/>
                <a:gd name="T43" fmla="*/ 12 h 84"/>
                <a:gd name="T44" fmla="*/ 95 w 108"/>
                <a:gd name="T45" fmla="*/ 28 h 84"/>
                <a:gd name="T46" fmla="*/ 95 w 108"/>
                <a:gd name="T47" fmla="*/ 81 h 84"/>
                <a:gd name="T48" fmla="*/ 98 w 108"/>
                <a:gd name="T49" fmla="*/ 84 h 84"/>
                <a:gd name="T50" fmla="*/ 105 w 108"/>
                <a:gd name="T51" fmla="*/ 84 h 84"/>
                <a:gd name="T52" fmla="*/ 108 w 108"/>
                <a:gd name="T53" fmla="*/ 81 h 84"/>
                <a:gd name="T54" fmla="*/ 108 w 108"/>
                <a:gd name="T55" fmla="*/ 28 h 84"/>
                <a:gd name="T56" fmla="*/ 81 w 108"/>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84">
                  <a:moveTo>
                    <a:pt x="81" y="0"/>
                  </a:moveTo>
                  <a:cubicBezTo>
                    <a:pt x="73" y="0"/>
                    <a:pt x="61" y="3"/>
                    <a:pt x="53" y="6"/>
                  </a:cubicBezTo>
                  <a:cubicBezTo>
                    <a:pt x="49" y="3"/>
                    <a:pt x="44" y="1"/>
                    <a:pt x="36" y="1"/>
                  </a:cubicBezTo>
                  <a:cubicBezTo>
                    <a:pt x="28" y="1"/>
                    <a:pt x="21" y="3"/>
                    <a:pt x="13" y="7"/>
                  </a:cubicBezTo>
                  <a:cubicBezTo>
                    <a:pt x="13" y="5"/>
                    <a:pt x="13" y="5"/>
                    <a:pt x="13" y="5"/>
                  </a:cubicBezTo>
                  <a:cubicBezTo>
                    <a:pt x="13" y="3"/>
                    <a:pt x="12" y="2"/>
                    <a:pt x="10" y="2"/>
                  </a:cubicBezTo>
                  <a:cubicBezTo>
                    <a:pt x="2" y="2"/>
                    <a:pt x="2" y="2"/>
                    <a:pt x="2" y="2"/>
                  </a:cubicBezTo>
                  <a:cubicBezTo>
                    <a:pt x="1" y="2"/>
                    <a:pt x="0" y="3"/>
                    <a:pt x="0" y="5"/>
                  </a:cubicBezTo>
                  <a:cubicBezTo>
                    <a:pt x="0" y="81"/>
                    <a:pt x="0" y="81"/>
                    <a:pt x="0" y="81"/>
                  </a:cubicBezTo>
                  <a:cubicBezTo>
                    <a:pt x="0" y="82"/>
                    <a:pt x="1" y="84"/>
                    <a:pt x="2" y="84"/>
                  </a:cubicBezTo>
                  <a:cubicBezTo>
                    <a:pt x="10" y="84"/>
                    <a:pt x="10" y="84"/>
                    <a:pt x="10" y="84"/>
                  </a:cubicBezTo>
                  <a:cubicBezTo>
                    <a:pt x="11" y="84"/>
                    <a:pt x="13" y="82"/>
                    <a:pt x="13" y="81"/>
                  </a:cubicBezTo>
                  <a:cubicBezTo>
                    <a:pt x="13" y="18"/>
                    <a:pt x="13" y="18"/>
                    <a:pt x="13" y="18"/>
                  </a:cubicBezTo>
                  <a:cubicBezTo>
                    <a:pt x="20" y="14"/>
                    <a:pt x="27" y="12"/>
                    <a:pt x="33" y="12"/>
                  </a:cubicBezTo>
                  <a:cubicBezTo>
                    <a:pt x="44" y="12"/>
                    <a:pt x="48" y="16"/>
                    <a:pt x="48" y="32"/>
                  </a:cubicBezTo>
                  <a:cubicBezTo>
                    <a:pt x="48" y="81"/>
                    <a:pt x="48" y="81"/>
                    <a:pt x="48" y="81"/>
                  </a:cubicBezTo>
                  <a:cubicBezTo>
                    <a:pt x="48" y="82"/>
                    <a:pt x="49" y="84"/>
                    <a:pt x="51" y="84"/>
                  </a:cubicBezTo>
                  <a:cubicBezTo>
                    <a:pt x="58" y="84"/>
                    <a:pt x="58" y="84"/>
                    <a:pt x="58" y="84"/>
                  </a:cubicBezTo>
                  <a:cubicBezTo>
                    <a:pt x="59" y="84"/>
                    <a:pt x="61" y="82"/>
                    <a:pt x="61" y="81"/>
                  </a:cubicBezTo>
                  <a:cubicBezTo>
                    <a:pt x="61" y="32"/>
                    <a:pt x="61" y="32"/>
                    <a:pt x="61" y="32"/>
                  </a:cubicBezTo>
                  <a:cubicBezTo>
                    <a:pt x="61" y="25"/>
                    <a:pt x="60" y="20"/>
                    <a:pt x="59" y="15"/>
                  </a:cubicBezTo>
                  <a:cubicBezTo>
                    <a:pt x="64" y="13"/>
                    <a:pt x="73" y="12"/>
                    <a:pt x="78" y="12"/>
                  </a:cubicBezTo>
                  <a:cubicBezTo>
                    <a:pt x="86" y="12"/>
                    <a:pt x="95" y="15"/>
                    <a:pt x="95" y="28"/>
                  </a:cubicBezTo>
                  <a:cubicBezTo>
                    <a:pt x="95" y="81"/>
                    <a:pt x="95" y="81"/>
                    <a:pt x="95" y="81"/>
                  </a:cubicBezTo>
                  <a:cubicBezTo>
                    <a:pt x="95" y="82"/>
                    <a:pt x="97" y="84"/>
                    <a:pt x="98" y="84"/>
                  </a:cubicBezTo>
                  <a:cubicBezTo>
                    <a:pt x="105" y="84"/>
                    <a:pt x="105" y="84"/>
                    <a:pt x="105" y="84"/>
                  </a:cubicBezTo>
                  <a:cubicBezTo>
                    <a:pt x="107" y="84"/>
                    <a:pt x="108" y="82"/>
                    <a:pt x="108" y="81"/>
                  </a:cubicBezTo>
                  <a:cubicBezTo>
                    <a:pt x="108" y="28"/>
                    <a:pt x="108" y="28"/>
                    <a:pt x="108" y="28"/>
                  </a:cubicBezTo>
                  <a:cubicBezTo>
                    <a:pt x="108" y="7"/>
                    <a:pt x="94" y="0"/>
                    <a:pt x="8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2398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9. Endast text">
    <p:bg>
      <p:bgPr>
        <a:solidFill>
          <a:schemeClr val="bg1"/>
        </a:solidFill>
        <a:effectLst/>
      </p:bgPr>
    </p:bg>
    <p:spTree>
      <p:nvGrpSpPr>
        <p:cNvPr id="1" name=""/>
        <p:cNvGrpSpPr/>
        <p:nvPr/>
      </p:nvGrpSpPr>
      <p:grpSpPr>
        <a:xfrm>
          <a:off x="0" y="0"/>
          <a:ext cx="0" cy="0"/>
          <a:chOff x="0" y="0"/>
          <a:chExt cx="0" cy="0"/>
        </a:xfrm>
      </p:grpSpPr>
      <p:pic>
        <p:nvPicPr>
          <p:cNvPr id="461" name="Bildobjekt 460">
            <a:extLst>
              <a:ext uri="{FF2B5EF4-FFF2-40B4-BE49-F238E27FC236}">
                <a16:creationId xmlns:a16="http://schemas.microsoft.com/office/drawing/2014/main" id="{E17DDBC6-9F97-4D67-872E-0DA0E6EBF6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92950" y="0"/>
            <a:ext cx="8833804" cy="6858000"/>
          </a:xfrm>
          <a:prstGeom prst="rect">
            <a:avLst/>
          </a:prstGeom>
        </p:spPr>
      </p:pic>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663141" y="588586"/>
            <a:ext cx="4130735" cy="539750"/>
          </a:xfrm>
        </p:spPr>
        <p:txBody>
          <a:bodyPr anchor="b">
            <a:noAutofit/>
          </a:bodyPr>
          <a:lstStyle>
            <a:lvl1pPr marL="0" marR="0" indent="0" defTabSz="914400" eaLnBrk="1" fontAlgn="auto" latinLnBrk="0" hangingPunct="1">
              <a:lnSpc>
                <a:spcPct val="100000"/>
              </a:lnSpc>
              <a:spcBef>
                <a:spcPts val="0"/>
              </a:spcBef>
              <a:spcAft>
                <a:spcPts val="0"/>
              </a:spcAft>
              <a:buClrTx/>
              <a:buSzTx/>
              <a:buFontTx/>
              <a:buNone/>
              <a:tabLst/>
              <a:defRPr sz="40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Modellen</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p:nvPr>
        </p:nvSpPr>
        <p:spPr>
          <a:xfrm>
            <a:off x="663142" y="1155043"/>
            <a:ext cx="4124012" cy="1413345"/>
          </a:xfrm>
          <a:prstGeom prst="rect">
            <a:avLst/>
          </a:prstGeom>
        </p:spPr>
        <p:txBody>
          <a:bodyPr>
            <a:noAutofit/>
          </a:bodyPr>
          <a:lstStyle>
            <a:lvl1pPr marL="0" indent="0">
              <a:buFontTx/>
              <a:buNone/>
              <a:defRPr sz="2000"/>
            </a:lvl1pPr>
          </a:lstStyle>
          <a:p>
            <a:pPr lvl="0"/>
            <a:r>
              <a:rPr lang="sv-SE"/>
              <a:t>Klicka här för att ändra format på bakgrundstexten</a:t>
            </a:r>
          </a:p>
        </p:txBody>
      </p:sp>
      <p:grpSp>
        <p:nvGrpSpPr>
          <p:cNvPr id="435" name="Group 429">
            <a:extLst>
              <a:ext uri="{FF2B5EF4-FFF2-40B4-BE49-F238E27FC236}">
                <a16:creationId xmlns:a16="http://schemas.microsoft.com/office/drawing/2014/main" id="{353F0BD1-ADBD-4816-A317-8BB4D2E8D8FF}"/>
              </a:ext>
            </a:extLst>
          </p:cNvPr>
          <p:cNvGrpSpPr>
            <a:grpSpLocks noChangeAspect="1"/>
          </p:cNvGrpSpPr>
          <p:nvPr userDrawn="1"/>
        </p:nvGrpSpPr>
        <p:grpSpPr bwMode="auto">
          <a:xfrm>
            <a:off x="656523" y="3961175"/>
            <a:ext cx="1998662" cy="2628900"/>
            <a:chOff x="93" y="4117"/>
            <a:chExt cx="1259" cy="1656"/>
          </a:xfrm>
        </p:grpSpPr>
        <p:sp>
          <p:nvSpPr>
            <p:cNvPr id="436" name="AutoShape 428">
              <a:extLst>
                <a:ext uri="{FF2B5EF4-FFF2-40B4-BE49-F238E27FC236}">
                  <a16:creationId xmlns:a16="http://schemas.microsoft.com/office/drawing/2014/main" id="{F9DDF73E-BA47-48CF-A52D-AA7BA917E7B5}"/>
                </a:ext>
              </a:extLst>
            </p:cNvPr>
            <p:cNvSpPr>
              <a:spLocks noChangeAspect="1" noChangeArrowheads="1" noTextEdit="1"/>
            </p:cNvSpPr>
            <p:nvPr userDrawn="1"/>
          </p:nvSpPr>
          <p:spPr bwMode="auto">
            <a:xfrm>
              <a:off x="93" y="4117"/>
              <a:ext cx="1259"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7" name="Freeform 430">
              <a:extLst>
                <a:ext uri="{FF2B5EF4-FFF2-40B4-BE49-F238E27FC236}">
                  <a16:creationId xmlns:a16="http://schemas.microsoft.com/office/drawing/2014/main" id="{EB1AA78C-8CE4-4213-A310-5006FADD64EE}"/>
                </a:ext>
              </a:extLst>
            </p:cNvPr>
            <p:cNvSpPr>
              <a:spLocks/>
            </p:cNvSpPr>
            <p:nvPr userDrawn="1"/>
          </p:nvSpPr>
          <p:spPr bwMode="auto">
            <a:xfrm>
              <a:off x="264" y="4592"/>
              <a:ext cx="129" cy="114"/>
            </a:xfrm>
            <a:custGeom>
              <a:avLst/>
              <a:gdLst>
                <a:gd name="T0" fmla="*/ 135 w 244"/>
                <a:gd name="T1" fmla="*/ 0 h 216"/>
                <a:gd name="T2" fmla="*/ 108 w 244"/>
                <a:gd name="T3" fmla="*/ 0 h 216"/>
                <a:gd name="T4" fmla="*/ 0 w 244"/>
                <a:gd name="T5" fmla="*/ 109 h 216"/>
                <a:gd name="T6" fmla="*/ 0 w 244"/>
                <a:gd name="T7" fmla="*/ 204 h 216"/>
                <a:gd name="T8" fmla="*/ 12 w 244"/>
                <a:gd name="T9" fmla="*/ 216 h 216"/>
                <a:gd name="T10" fmla="*/ 232 w 244"/>
                <a:gd name="T11" fmla="*/ 216 h 216"/>
                <a:gd name="T12" fmla="*/ 244 w 244"/>
                <a:gd name="T13" fmla="*/ 204 h 216"/>
                <a:gd name="T14" fmla="*/ 244 w 244"/>
                <a:gd name="T15" fmla="*/ 109 h 216"/>
                <a:gd name="T16" fmla="*/ 135 w 244"/>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16">
                  <a:moveTo>
                    <a:pt x="135" y="0"/>
                  </a:moveTo>
                  <a:cubicBezTo>
                    <a:pt x="108" y="0"/>
                    <a:pt x="108" y="0"/>
                    <a:pt x="108" y="0"/>
                  </a:cubicBezTo>
                  <a:cubicBezTo>
                    <a:pt x="48" y="0"/>
                    <a:pt x="0" y="49"/>
                    <a:pt x="0" y="109"/>
                  </a:cubicBezTo>
                  <a:cubicBezTo>
                    <a:pt x="0" y="204"/>
                    <a:pt x="0" y="204"/>
                    <a:pt x="0" y="204"/>
                  </a:cubicBezTo>
                  <a:cubicBezTo>
                    <a:pt x="0" y="210"/>
                    <a:pt x="5" y="216"/>
                    <a:pt x="12" y="216"/>
                  </a:cubicBezTo>
                  <a:cubicBezTo>
                    <a:pt x="232" y="216"/>
                    <a:pt x="232" y="216"/>
                    <a:pt x="232" y="216"/>
                  </a:cubicBezTo>
                  <a:cubicBezTo>
                    <a:pt x="238" y="216"/>
                    <a:pt x="244" y="210"/>
                    <a:pt x="244" y="204"/>
                  </a:cubicBezTo>
                  <a:cubicBezTo>
                    <a:pt x="244" y="109"/>
                    <a:pt x="244" y="109"/>
                    <a:pt x="244" y="109"/>
                  </a:cubicBezTo>
                  <a:cubicBezTo>
                    <a:pt x="244" y="49"/>
                    <a:pt x="195" y="0"/>
                    <a:pt x="135" y="0"/>
                  </a:cubicBezTo>
                </a:path>
              </a:pathLst>
            </a:custGeom>
            <a:solidFill>
              <a:srgbClr val="AE2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8" name="Oval 431">
              <a:extLst>
                <a:ext uri="{FF2B5EF4-FFF2-40B4-BE49-F238E27FC236}">
                  <a16:creationId xmlns:a16="http://schemas.microsoft.com/office/drawing/2014/main" id="{B3EC498E-A786-42C9-9A45-5C92C513B82F}"/>
                </a:ext>
              </a:extLst>
            </p:cNvPr>
            <p:cNvSpPr>
              <a:spLocks noChangeArrowheads="1"/>
            </p:cNvSpPr>
            <p:nvPr userDrawn="1"/>
          </p:nvSpPr>
          <p:spPr bwMode="auto">
            <a:xfrm>
              <a:off x="283" y="4493"/>
              <a:ext cx="91" cy="92"/>
            </a:xfrm>
            <a:prstGeom prst="ellipse">
              <a:avLst/>
            </a:prstGeom>
            <a:solidFill>
              <a:srgbClr val="AE2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9" name="Freeform 432">
              <a:extLst>
                <a:ext uri="{FF2B5EF4-FFF2-40B4-BE49-F238E27FC236}">
                  <a16:creationId xmlns:a16="http://schemas.microsoft.com/office/drawing/2014/main" id="{BE9721A2-35F5-44D4-B6E3-4DD8B6E0CCBD}"/>
                </a:ext>
              </a:extLst>
            </p:cNvPr>
            <p:cNvSpPr>
              <a:spLocks/>
            </p:cNvSpPr>
            <p:nvPr userDrawn="1"/>
          </p:nvSpPr>
          <p:spPr bwMode="auto">
            <a:xfrm>
              <a:off x="264" y="4887"/>
              <a:ext cx="129" cy="114"/>
            </a:xfrm>
            <a:custGeom>
              <a:avLst/>
              <a:gdLst>
                <a:gd name="T0" fmla="*/ 135 w 244"/>
                <a:gd name="T1" fmla="*/ 0 h 215"/>
                <a:gd name="T2" fmla="*/ 108 w 244"/>
                <a:gd name="T3" fmla="*/ 0 h 215"/>
                <a:gd name="T4" fmla="*/ 0 w 244"/>
                <a:gd name="T5" fmla="*/ 108 h 215"/>
                <a:gd name="T6" fmla="*/ 0 w 244"/>
                <a:gd name="T7" fmla="*/ 203 h 215"/>
                <a:gd name="T8" fmla="*/ 12 w 244"/>
                <a:gd name="T9" fmla="*/ 215 h 215"/>
                <a:gd name="T10" fmla="*/ 232 w 244"/>
                <a:gd name="T11" fmla="*/ 215 h 215"/>
                <a:gd name="T12" fmla="*/ 244 w 244"/>
                <a:gd name="T13" fmla="*/ 203 h 215"/>
                <a:gd name="T14" fmla="*/ 244 w 244"/>
                <a:gd name="T15" fmla="*/ 108 h 215"/>
                <a:gd name="T16" fmla="*/ 135 w 244"/>
                <a:gd name="T1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15">
                  <a:moveTo>
                    <a:pt x="135" y="0"/>
                  </a:moveTo>
                  <a:cubicBezTo>
                    <a:pt x="108" y="0"/>
                    <a:pt x="108" y="0"/>
                    <a:pt x="108" y="0"/>
                  </a:cubicBezTo>
                  <a:cubicBezTo>
                    <a:pt x="48" y="0"/>
                    <a:pt x="0" y="48"/>
                    <a:pt x="0" y="108"/>
                  </a:cubicBezTo>
                  <a:cubicBezTo>
                    <a:pt x="0" y="203"/>
                    <a:pt x="0" y="203"/>
                    <a:pt x="0" y="203"/>
                  </a:cubicBezTo>
                  <a:cubicBezTo>
                    <a:pt x="0" y="210"/>
                    <a:pt x="5" y="215"/>
                    <a:pt x="12" y="215"/>
                  </a:cubicBezTo>
                  <a:cubicBezTo>
                    <a:pt x="232" y="215"/>
                    <a:pt x="232" y="215"/>
                    <a:pt x="232" y="215"/>
                  </a:cubicBezTo>
                  <a:cubicBezTo>
                    <a:pt x="238" y="215"/>
                    <a:pt x="244" y="210"/>
                    <a:pt x="244" y="203"/>
                  </a:cubicBezTo>
                  <a:cubicBezTo>
                    <a:pt x="244" y="108"/>
                    <a:pt x="244" y="108"/>
                    <a:pt x="244" y="108"/>
                  </a:cubicBezTo>
                  <a:cubicBezTo>
                    <a:pt x="244" y="48"/>
                    <a:pt x="195" y="0"/>
                    <a:pt x="135" y="0"/>
                  </a:cubicBezTo>
                </a:path>
              </a:pathLst>
            </a:custGeom>
            <a:solidFill>
              <a:srgbClr val="82BA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0" name="Oval 433">
              <a:extLst>
                <a:ext uri="{FF2B5EF4-FFF2-40B4-BE49-F238E27FC236}">
                  <a16:creationId xmlns:a16="http://schemas.microsoft.com/office/drawing/2014/main" id="{44D04438-7590-420C-B4B3-5EF0F6C66ADB}"/>
                </a:ext>
              </a:extLst>
            </p:cNvPr>
            <p:cNvSpPr>
              <a:spLocks noChangeArrowheads="1"/>
            </p:cNvSpPr>
            <p:nvPr userDrawn="1"/>
          </p:nvSpPr>
          <p:spPr bwMode="auto">
            <a:xfrm>
              <a:off x="283" y="4788"/>
              <a:ext cx="91" cy="92"/>
            </a:xfrm>
            <a:prstGeom prst="ellipse">
              <a:avLst/>
            </a:prstGeom>
            <a:solidFill>
              <a:srgbClr val="82BA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1" name="Freeform 434">
              <a:extLst>
                <a:ext uri="{FF2B5EF4-FFF2-40B4-BE49-F238E27FC236}">
                  <a16:creationId xmlns:a16="http://schemas.microsoft.com/office/drawing/2014/main" id="{97526859-6E3B-4C53-B071-37D94FD5F5ED}"/>
                </a:ext>
              </a:extLst>
            </p:cNvPr>
            <p:cNvSpPr>
              <a:spLocks/>
            </p:cNvSpPr>
            <p:nvPr userDrawn="1"/>
          </p:nvSpPr>
          <p:spPr bwMode="auto">
            <a:xfrm>
              <a:off x="264" y="5182"/>
              <a:ext cx="129" cy="115"/>
            </a:xfrm>
            <a:custGeom>
              <a:avLst/>
              <a:gdLst>
                <a:gd name="T0" fmla="*/ 135 w 244"/>
                <a:gd name="T1" fmla="*/ 0 h 216"/>
                <a:gd name="T2" fmla="*/ 108 w 244"/>
                <a:gd name="T3" fmla="*/ 0 h 216"/>
                <a:gd name="T4" fmla="*/ 0 w 244"/>
                <a:gd name="T5" fmla="*/ 109 h 216"/>
                <a:gd name="T6" fmla="*/ 0 w 244"/>
                <a:gd name="T7" fmla="*/ 204 h 216"/>
                <a:gd name="T8" fmla="*/ 12 w 244"/>
                <a:gd name="T9" fmla="*/ 216 h 216"/>
                <a:gd name="T10" fmla="*/ 232 w 244"/>
                <a:gd name="T11" fmla="*/ 216 h 216"/>
                <a:gd name="T12" fmla="*/ 244 w 244"/>
                <a:gd name="T13" fmla="*/ 204 h 216"/>
                <a:gd name="T14" fmla="*/ 244 w 244"/>
                <a:gd name="T15" fmla="*/ 109 h 216"/>
                <a:gd name="T16" fmla="*/ 135 w 244"/>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16">
                  <a:moveTo>
                    <a:pt x="135" y="0"/>
                  </a:moveTo>
                  <a:cubicBezTo>
                    <a:pt x="108" y="0"/>
                    <a:pt x="108" y="0"/>
                    <a:pt x="108" y="0"/>
                  </a:cubicBezTo>
                  <a:cubicBezTo>
                    <a:pt x="48" y="0"/>
                    <a:pt x="0" y="49"/>
                    <a:pt x="0" y="109"/>
                  </a:cubicBezTo>
                  <a:cubicBezTo>
                    <a:pt x="0" y="204"/>
                    <a:pt x="0" y="204"/>
                    <a:pt x="0" y="204"/>
                  </a:cubicBezTo>
                  <a:cubicBezTo>
                    <a:pt x="0" y="210"/>
                    <a:pt x="5" y="216"/>
                    <a:pt x="12" y="216"/>
                  </a:cubicBezTo>
                  <a:cubicBezTo>
                    <a:pt x="232" y="216"/>
                    <a:pt x="232" y="216"/>
                    <a:pt x="232" y="216"/>
                  </a:cubicBezTo>
                  <a:cubicBezTo>
                    <a:pt x="238" y="216"/>
                    <a:pt x="244" y="210"/>
                    <a:pt x="244" y="204"/>
                  </a:cubicBezTo>
                  <a:cubicBezTo>
                    <a:pt x="244" y="109"/>
                    <a:pt x="244" y="109"/>
                    <a:pt x="244" y="109"/>
                  </a:cubicBezTo>
                  <a:cubicBezTo>
                    <a:pt x="244" y="49"/>
                    <a:pt x="195" y="0"/>
                    <a:pt x="135" y="0"/>
                  </a:cubicBezTo>
                </a:path>
              </a:pathLst>
            </a:custGeom>
            <a:solidFill>
              <a:srgbClr val="0094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2" name="Oval 435">
              <a:extLst>
                <a:ext uri="{FF2B5EF4-FFF2-40B4-BE49-F238E27FC236}">
                  <a16:creationId xmlns:a16="http://schemas.microsoft.com/office/drawing/2014/main" id="{1B628FDD-9882-4043-95C6-0C6A24AD99CF}"/>
                </a:ext>
              </a:extLst>
            </p:cNvPr>
            <p:cNvSpPr>
              <a:spLocks noChangeArrowheads="1"/>
            </p:cNvSpPr>
            <p:nvPr userDrawn="1"/>
          </p:nvSpPr>
          <p:spPr bwMode="auto">
            <a:xfrm>
              <a:off x="283" y="5084"/>
              <a:ext cx="91" cy="91"/>
            </a:xfrm>
            <a:prstGeom prst="ellipse">
              <a:avLst/>
            </a:prstGeom>
            <a:solidFill>
              <a:srgbClr val="0094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3" name="Freeform 436">
              <a:extLst>
                <a:ext uri="{FF2B5EF4-FFF2-40B4-BE49-F238E27FC236}">
                  <a16:creationId xmlns:a16="http://schemas.microsoft.com/office/drawing/2014/main" id="{2A165068-7944-4BF3-B672-7AF21A904F2B}"/>
                </a:ext>
              </a:extLst>
            </p:cNvPr>
            <p:cNvSpPr>
              <a:spLocks/>
            </p:cNvSpPr>
            <p:nvPr userDrawn="1"/>
          </p:nvSpPr>
          <p:spPr bwMode="auto">
            <a:xfrm>
              <a:off x="264" y="5479"/>
              <a:ext cx="129" cy="114"/>
            </a:xfrm>
            <a:custGeom>
              <a:avLst/>
              <a:gdLst>
                <a:gd name="T0" fmla="*/ 135 w 244"/>
                <a:gd name="T1" fmla="*/ 0 h 215"/>
                <a:gd name="T2" fmla="*/ 108 w 244"/>
                <a:gd name="T3" fmla="*/ 0 h 215"/>
                <a:gd name="T4" fmla="*/ 0 w 244"/>
                <a:gd name="T5" fmla="*/ 109 h 215"/>
                <a:gd name="T6" fmla="*/ 0 w 244"/>
                <a:gd name="T7" fmla="*/ 204 h 215"/>
                <a:gd name="T8" fmla="*/ 12 w 244"/>
                <a:gd name="T9" fmla="*/ 215 h 215"/>
                <a:gd name="T10" fmla="*/ 232 w 244"/>
                <a:gd name="T11" fmla="*/ 215 h 215"/>
                <a:gd name="T12" fmla="*/ 244 w 244"/>
                <a:gd name="T13" fmla="*/ 204 h 215"/>
                <a:gd name="T14" fmla="*/ 244 w 244"/>
                <a:gd name="T15" fmla="*/ 109 h 215"/>
                <a:gd name="T16" fmla="*/ 135 w 244"/>
                <a:gd name="T1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15">
                  <a:moveTo>
                    <a:pt x="135" y="0"/>
                  </a:moveTo>
                  <a:cubicBezTo>
                    <a:pt x="108" y="0"/>
                    <a:pt x="108" y="0"/>
                    <a:pt x="108" y="0"/>
                  </a:cubicBezTo>
                  <a:cubicBezTo>
                    <a:pt x="48" y="0"/>
                    <a:pt x="0" y="49"/>
                    <a:pt x="0" y="109"/>
                  </a:cubicBezTo>
                  <a:cubicBezTo>
                    <a:pt x="0" y="204"/>
                    <a:pt x="0" y="204"/>
                    <a:pt x="0" y="204"/>
                  </a:cubicBezTo>
                  <a:cubicBezTo>
                    <a:pt x="0" y="210"/>
                    <a:pt x="5" y="215"/>
                    <a:pt x="12" y="215"/>
                  </a:cubicBezTo>
                  <a:cubicBezTo>
                    <a:pt x="232" y="215"/>
                    <a:pt x="232" y="215"/>
                    <a:pt x="232" y="215"/>
                  </a:cubicBezTo>
                  <a:cubicBezTo>
                    <a:pt x="238" y="215"/>
                    <a:pt x="244" y="210"/>
                    <a:pt x="244" y="204"/>
                  </a:cubicBezTo>
                  <a:cubicBezTo>
                    <a:pt x="244" y="109"/>
                    <a:pt x="244" y="109"/>
                    <a:pt x="244" y="109"/>
                  </a:cubicBezTo>
                  <a:cubicBezTo>
                    <a:pt x="244" y="49"/>
                    <a:pt x="195" y="0"/>
                    <a:pt x="135" y="0"/>
                  </a:cubicBezTo>
                </a:path>
              </a:pathLst>
            </a:custGeom>
            <a:solidFill>
              <a:srgbClr val="5E5F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4" name="Oval 437">
              <a:extLst>
                <a:ext uri="{FF2B5EF4-FFF2-40B4-BE49-F238E27FC236}">
                  <a16:creationId xmlns:a16="http://schemas.microsoft.com/office/drawing/2014/main" id="{9E9A5AED-FD0A-488E-A169-2C3E31DDD73A}"/>
                </a:ext>
              </a:extLst>
            </p:cNvPr>
            <p:cNvSpPr>
              <a:spLocks noChangeArrowheads="1"/>
            </p:cNvSpPr>
            <p:nvPr userDrawn="1"/>
          </p:nvSpPr>
          <p:spPr bwMode="auto">
            <a:xfrm>
              <a:off x="283" y="5381"/>
              <a:ext cx="91" cy="91"/>
            </a:xfrm>
            <a:prstGeom prst="ellipse">
              <a:avLst/>
            </a:prstGeom>
            <a:solidFill>
              <a:srgbClr val="5E5F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5" name="Rectangle 438">
              <a:extLst>
                <a:ext uri="{FF2B5EF4-FFF2-40B4-BE49-F238E27FC236}">
                  <a16:creationId xmlns:a16="http://schemas.microsoft.com/office/drawing/2014/main" id="{B167CCB4-3972-434D-B104-DF73F84773BC}"/>
                </a:ext>
              </a:extLst>
            </p:cNvPr>
            <p:cNvSpPr>
              <a:spLocks noChangeArrowheads="1"/>
            </p:cNvSpPr>
            <p:nvPr userDrawn="1"/>
          </p:nvSpPr>
          <p:spPr bwMode="auto">
            <a:xfrm>
              <a:off x="471" y="4628"/>
              <a:ext cx="53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1" i="0" u="none" strike="noStrike" cap="none" normalizeH="0" baseline="0">
                  <a:ln>
                    <a:noFill/>
                  </a:ln>
                  <a:solidFill>
                    <a:srgbClr val="AE2F67"/>
                  </a:solidFill>
                  <a:effectLst/>
                  <a:latin typeface="Corbel" panose="020B0503020204020204" pitchFamily="34" charset="0"/>
                </a:rPr>
                <a:t>Beslutsfattare</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446" name="Rectangle 439">
              <a:extLst>
                <a:ext uri="{FF2B5EF4-FFF2-40B4-BE49-F238E27FC236}">
                  <a16:creationId xmlns:a16="http://schemas.microsoft.com/office/drawing/2014/main" id="{625D882A-A9CE-4A88-A9B7-3145BE783CC6}"/>
                </a:ext>
              </a:extLst>
            </p:cNvPr>
            <p:cNvSpPr>
              <a:spLocks noChangeArrowheads="1"/>
            </p:cNvSpPr>
            <p:nvPr userDrawn="1"/>
          </p:nvSpPr>
          <p:spPr bwMode="auto">
            <a:xfrm>
              <a:off x="471" y="4923"/>
              <a:ext cx="49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1" i="0" u="none" strike="noStrike" cap="none" normalizeH="0" baseline="0">
                  <a:ln>
                    <a:noFill/>
                  </a:ln>
                  <a:solidFill>
                    <a:srgbClr val="82BA55"/>
                  </a:solidFill>
                  <a:effectLst/>
                  <a:latin typeface="Corbel" panose="020B0503020204020204" pitchFamily="34" charset="0"/>
                </a:rPr>
                <a:t>Upphandlare</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447" name="Rectangle 440">
              <a:extLst>
                <a:ext uri="{FF2B5EF4-FFF2-40B4-BE49-F238E27FC236}">
                  <a16:creationId xmlns:a16="http://schemas.microsoft.com/office/drawing/2014/main" id="{BA1C0BCE-69E0-4C71-8829-093C63C95250}"/>
                </a:ext>
              </a:extLst>
            </p:cNvPr>
            <p:cNvSpPr>
              <a:spLocks noChangeArrowheads="1"/>
            </p:cNvSpPr>
            <p:nvPr userDrawn="1"/>
          </p:nvSpPr>
          <p:spPr bwMode="auto">
            <a:xfrm>
              <a:off x="471" y="5219"/>
              <a:ext cx="73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1" i="0" u="none" strike="noStrike" cap="none" normalizeH="0" baseline="0">
                  <a:ln>
                    <a:noFill/>
                  </a:ln>
                  <a:solidFill>
                    <a:srgbClr val="0094D2"/>
                  </a:solidFill>
                  <a:effectLst/>
                  <a:latin typeface="Corbel" panose="020B0503020204020204" pitchFamily="34" charset="0"/>
                </a:rPr>
                <a:t>Matchningsansvarig</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448" name="Rectangle 441">
              <a:extLst>
                <a:ext uri="{FF2B5EF4-FFF2-40B4-BE49-F238E27FC236}">
                  <a16:creationId xmlns:a16="http://schemas.microsoft.com/office/drawing/2014/main" id="{FFB3DE81-659B-4E6D-932A-ACCCA4D60D4A}"/>
                </a:ext>
              </a:extLst>
            </p:cNvPr>
            <p:cNvSpPr>
              <a:spLocks noChangeArrowheads="1"/>
            </p:cNvSpPr>
            <p:nvPr userDrawn="1"/>
          </p:nvSpPr>
          <p:spPr bwMode="auto">
            <a:xfrm>
              <a:off x="471" y="5516"/>
              <a:ext cx="8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1" i="0" u="none" strike="noStrike" cap="none" normalizeH="0" baseline="0">
                  <a:ln>
                    <a:noFill/>
                  </a:ln>
                  <a:solidFill>
                    <a:srgbClr val="5E5F61"/>
                  </a:solidFill>
                  <a:effectLst/>
                  <a:latin typeface="Corbel" panose="020B0503020204020204" pitchFamily="34" charset="0"/>
                </a:rPr>
                <a:t>L</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449" name="Rectangle 442">
              <a:extLst>
                <a:ext uri="{FF2B5EF4-FFF2-40B4-BE49-F238E27FC236}">
                  <a16:creationId xmlns:a16="http://schemas.microsoft.com/office/drawing/2014/main" id="{B6357ACD-A20A-4EB1-A8FB-642DE31F1597}"/>
                </a:ext>
              </a:extLst>
            </p:cNvPr>
            <p:cNvSpPr>
              <a:spLocks noChangeArrowheads="1"/>
            </p:cNvSpPr>
            <p:nvPr userDrawn="1"/>
          </p:nvSpPr>
          <p:spPr bwMode="auto">
            <a:xfrm>
              <a:off x="515" y="5516"/>
              <a:ext cx="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1" i="0" u="none" strike="noStrike" cap="none" normalizeH="0" baseline="0">
                  <a:ln>
                    <a:noFill/>
                  </a:ln>
                  <a:solidFill>
                    <a:srgbClr val="5E5F61"/>
                  </a:solidFill>
                  <a:effectLst/>
                  <a:latin typeface="Corbel" panose="020B0503020204020204" pitchFamily="34" charset="0"/>
                </a:rPr>
                <a:t>e</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450" name="Rectangle 443">
              <a:extLst>
                <a:ext uri="{FF2B5EF4-FFF2-40B4-BE49-F238E27FC236}">
                  <a16:creationId xmlns:a16="http://schemas.microsoft.com/office/drawing/2014/main" id="{D39E1803-3988-4915-945D-C54E3B07E98D}"/>
                </a:ext>
              </a:extLst>
            </p:cNvPr>
            <p:cNvSpPr>
              <a:spLocks noChangeArrowheads="1"/>
            </p:cNvSpPr>
            <p:nvPr userDrawn="1"/>
          </p:nvSpPr>
          <p:spPr bwMode="auto">
            <a:xfrm>
              <a:off x="555" y="5516"/>
              <a:ext cx="33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1" i="0" u="none" strike="noStrike" cap="none" normalizeH="0" baseline="0">
                  <a:ln>
                    <a:noFill/>
                  </a:ln>
                  <a:solidFill>
                    <a:srgbClr val="5E5F61"/>
                  </a:solidFill>
                  <a:effectLst/>
                  <a:latin typeface="Corbel" panose="020B0503020204020204" pitchFamily="34" charset="0"/>
                </a:rPr>
                <a:t>verantör</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451" name="Rectangle 444">
              <a:extLst>
                <a:ext uri="{FF2B5EF4-FFF2-40B4-BE49-F238E27FC236}">
                  <a16:creationId xmlns:a16="http://schemas.microsoft.com/office/drawing/2014/main" id="{844DBFBF-8EED-441B-8DEB-816841544143}"/>
                </a:ext>
              </a:extLst>
            </p:cNvPr>
            <p:cNvSpPr>
              <a:spLocks noChangeArrowheads="1"/>
            </p:cNvSpPr>
            <p:nvPr userDrawn="1"/>
          </p:nvSpPr>
          <p:spPr bwMode="auto">
            <a:xfrm>
              <a:off x="264" y="4247"/>
              <a:ext cx="15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600" b="1" i="0" u="none" strike="noStrike" cap="none" normalizeH="0" baseline="0">
                  <a:ln>
                    <a:noFill/>
                  </a:ln>
                  <a:solidFill>
                    <a:srgbClr val="006D7E"/>
                  </a:solidFill>
                  <a:effectLst/>
                  <a:latin typeface="Corbel" panose="020B0503020204020204" pitchFamily="34" charset="0"/>
                </a:rPr>
                <a:t>R</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452" name="Rectangle 445">
              <a:extLst>
                <a:ext uri="{FF2B5EF4-FFF2-40B4-BE49-F238E27FC236}">
                  <a16:creationId xmlns:a16="http://schemas.microsoft.com/office/drawing/2014/main" id="{7920C9B6-04EB-40D3-B93A-1D16ED3E8E09}"/>
                </a:ext>
              </a:extLst>
            </p:cNvPr>
            <p:cNvSpPr>
              <a:spLocks noChangeArrowheads="1"/>
            </p:cNvSpPr>
            <p:nvPr userDrawn="1"/>
          </p:nvSpPr>
          <p:spPr bwMode="auto">
            <a:xfrm>
              <a:off x="341" y="4247"/>
              <a:ext cx="31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600" b="1" i="0" u="none" strike="noStrike" cap="none" normalizeH="0" baseline="0">
                  <a:ln>
                    <a:noFill/>
                  </a:ln>
                  <a:solidFill>
                    <a:srgbClr val="006D7E"/>
                  </a:solidFill>
                  <a:effectLst/>
                  <a:latin typeface="Corbel" panose="020B0503020204020204" pitchFamily="34" charset="0"/>
                </a:rPr>
                <a:t>oller</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453" name="Freeform 446">
              <a:extLst>
                <a:ext uri="{FF2B5EF4-FFF2-40B4-BE49-F238E27FC236}">
                  <a16:creationId xmlns:a16="http://schemas.microsoft.com/office/drawing/2014/main" id="{B1325501-6A84-4100-9DFE-162464EDA11A}"/>
                </a:ext>
              </a:extLst>
            </p:cNvPr>
            <p:cNvSpPr>
              <a:spLocks noEditPoints="1"/>
            </p:cNvSpPr>
            <p:nvPr userDrawn="1"/>
          </p:nvSpPr>
          <p:spPr bwMode="auto">
            <a:xfrm>
              <a:off x="95" y="4149"/>
              <a:ext cx="15" cy="1592"/>
            </a:xfrm>
            <a:custGeom>
              <a:avLst/>
              <a:gdLst>
                <a:gd name="T0" fmla="*/ 14 w 28"/>
                <a:gd name="T1" fmla="*/ 2983 h 3011"/>
                <a:gd name="T2" fmla="*/ 14 w 28"/>
                <a:gd name="T3" fmla="*/ 2926 h 3011"/>
                <a:gd name="T4" fmla="*/ 14 w 28"/>
                <a:gd name="T5" fmla="*/ 2870 h 3011"/>
                <a:gd name="T6" fmla="*/ 14 w 28"/>
                <a:gd name="T7" fmla="*/ 2814 h 3011"/>
                <a:gd name="T8" fmla="*/ 14 w 28"/>
                <a:gd name="T9" fmla="*/ 2758 h 3011"/>
                <a:gd name="T10" fmla="*/ 14 w 28"/>
                <a:gd name="T11" fmla="*/ 2701 h 3011"/>
                <a:gd name="T12" fmla="*/ 14 w 28"/>
                <a:gd name="T13" fmla="*/ 2645 h 3011"/>
                <a:gd name="T14" fmla="*/ 14 w 28"/>
                <a:gd name="T15" fmla="*/ 2589 h 3011"/>
                <a:gd name="T16" fmla="*/ 14 w 28"/>
                <a:gd name="T17" fmla="*/ 2532 h 3011"/>
                <a:gd name="T18" fmla="*/ 14 w 28"/>
                <a:gd name="T19" fmla="*/ 2476 h 3011"/>
                <a:gd name="T20" fmla="*/ 14 w 28"/>
                <a:gd name="T21" fmla="*/ 2420 h 3011"/>
                <a:gd name="T22" fmla="*/ 14 w 28"/>
                <a:gd name="T23" fmla="*/ 2364 h 3011"/>
                <a:gd name="T24" fmla="*/ 14 w 28"/>
                <a:gd name="T25" fmla="*/ 2307 h 3011"/>
                <a:gd name="T26" fmla="*/ 14 w 28"/>
                <a:gd name="T27" fmla="*/ 2251 h 3011"/>
                <a:gd name="T28" fmla="*/ 14 w 28"/>
                <a:gd name="T29" fmla="*/ 2195 h 3011"/>
                <a:gd name="T30" fmla="*/ 14 w 28"/>
                <a:gd name="T31" fmla="*/ 2138 h 3011"/>
                <a:gd name="T32" fmla="*/ 14 w 28"/>
                <a:gd name="T33" fmla="*/ 2082 h 3011"/>
                <a:gd name="T34" fmla="*/ 14 w 28"/>
                <a:gd name="T35" fmla="*/ 2026 h 3011"/>
                <a:gd name="T36" fmla="*/ 14 w 28"/>
                <a:gd name="T37" fmla="*/ 1970 h 3011"/>
                <a:gd name="T38" fmla="*/ 14 w 28"/>
                <a:gd name="T39" fmla="*/ 1913 h 3011"/>
                <a:gd name="T40" fmla="*/ 14 w 28"/>
                <a:gd name="T41" fmla="*/ 1857 h 3011"/>
                <a:gd name="T42" fmla="*/ 14 w 28"/>
                <a:gd name="T43" fmla="*/ 1801 h 3011"/>
                <a:gd name="T44" fmla="*/ 14 w 28"/>
                <a:gd name="T45" fmla="*/ 1744 h 3011"/>
                <a:gd name="T46" fmla="*/ 14 w 28"/>
                <a:gd name="T47" fmla="*/ 1688 h 3011"/>
                <a:gd name="T48" fmla="*/ 14 w 28"/>
                <a:gd name="T49" fmla="*/ 1632 h 3011"/>
                <a:gd name="T50" fmla="*/ 14 w 28"/>
                <a:gd name="T51" fmla="*/ 1576 h 3011"/>
                <a:gd name="T52" fmla="*/ 14 w 28"/>
                <a:gd name="T53" fmla="*/ 1519 h 3011"/>
                <a:gd name="T54" fmla="*/ 14 w 28"/>
                <a:gd name="T55" fmla="*/ 1463 h 3011"/>
                <a:gd name="T56" fmla="*/ 14 w 28"/>
                <a:gd name="T57" fmla="*/ 1407 h 3011"/>
                <a:gd name="T58" fmla="*/ 14 w 28"/>
                <a:gd name="T59" fmla="*/ 1350 h 3011"/>
                <a:gd name="T60" fmla="*/ 14 w 28"/>
                <a:gd name="T61" fmla="*/ 1294 h 3011"/>
                <a:gd name="T62" fmla="*/ 14 w 28"/>
                <a:gd name="T63" fmla="*/ 1238 h 3011"/>
                <a:gd name="T64" fmla="*/ 14 w 28"/>
                <a:gd name="T65" fmla="*/ 1182 h 3011"/>
                <a:gd name="T66" fmla="*/ 14 w 28"/>
                <a:gd name="T67" fmla="*/ 1125 h 3011"/>
                <a:gd name="T68" fmla="*/ 14 w 28"/>
                <a:gd name="T69" fmla="*/ 1069 h 3011"/>
                <a:gd name="T70" fmla="*/ 14 w 28"/>
                <a:gd name="T71" fmla="*/ 1013 h 3011"/>
                <a:gd name="T72" fmla="*/ 14 w 28"/>
                <a:gd name="T73" fmla="*/ 956 h 3011"/>
                <a:gd name="T74" fmla="*/ 14 w 28"/>
                <a:gd name="T75" fmla="*/ 900 h 3011"/>
                <a:gd name="T76" fmla="*/ 14 w 28"/>
                <a:gd name="T77" fmla="*/ 844 h 3011"/>
                <a:gd name="T78" fmla="*/ 14 w 28"/>
                <a:gd name="T79" fmla="*/ 788 h 3011"/>
                <a:gd name="T80" fmla="*/ 14 w 28"/>
                <a:gd name="T81" fmla="*/ 731 h 3011"/>
                <a:gd name="T82" fmla="*/ 14 w 28"/>
                <a:gd name="T83" fmla="*/ 675 h 3011"/>
                <a:gd name="T84" fmla="*/ 14 w 28"/>
                <a:gd name="T85" fmla="*/ 619 h 3011"/>
                <a:gd name="T86" fmla="*/ 14 w 28"/>
                <a:gd name="T87" fmla="*/ 562 h 3011"/>
                <a:gd name="T88" fmla="*/ 14 w 28"/>
                <a:gd name="T89" fmla="*/ 506 h 3011"/>
                <a:gd name="T90" fmla="*/ 14 w 28"/>
                <a:gd name="T91" fmla="*/ 450 h 3011"/>
                <a:gd name="T92" fmla="*/ 14 w 28"/>
                <a:gd name="T93" fmla="*/ 394 h 3011"/>
                <a:gd name="T94" fmla="*/ 14 w 28"/>
                <a:gd name="T95" fmla="*/ 337 h 3011"/>
                <a:gd name="T96" fmla="*/ 14 w 28"/>
                <a:gd name="T97" fmla="*/ 281 h 3011"/>
                <a:gd name="T98" fmla="*/ 14 w 28"/>
                <a:gd name="T99" fmla="*/ 225 h 3011"/>
                <a:gd name="T100" fmla="*/ 14 w 28"/>
                <a:gd name="T101" fmla="*/ 169 h 3011"/>
                <a:gd name="T102" fmla="*/ 14 w 28"/>
                <a:gd name="T103" fmla="*/ 112 h 3011"/>
                <a:gd name="T104" fmla="*/ 14 w 28"/>
                <a:gd name="T105" fmla="*/ 56 h 3011"/>
                <a:gd name="T106" fmla="*/ 14 w 28"/>
                <a:gd name="T107" fmla="*/ 0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3011">
                  <a:moveTo>
                    <a:pt x="14" y="2983"/>
                  </a:moveTo>
                  <a:cubicBezTo>
                    <a:pt x="6" y="2983"/>
                    <a:pt x="0" y="2989"/>
                    <a:pt x="0" y="2997"/>
                  </a:cubicBezTo>
                  <a:cubicBezTo>
                    <a:pt x="0" y="3004"/>
                    <a:pt x="6" y="3011"/>
                    <a:pt x="14" y="3011"/>
                  </a:cubicBezTo>
                  <a:cubicBezTo>
                    <a:pt x="22" y="3011"/>
                    <a:pt x="28" y="3004"/>
                    <a:pt x="28" y="2997"/>
                  </a:cubicBezTo>
                  <a:cubicBezTo>
                    <a:pt x="28" y="2989"/>
                    <a:pt x="22" y="2983"/>
                    <a:pt x="14" y="2983"/>
                  </a:cubicBezTo>
                  <a:moveTo>
                    <a:pt x="14" y="2926"/>
                  </a:moveTo>
                  <a:cubicBezTo>
                    <a:pt x="6" y="2926"/>
                    <a:pt x="0" y="2933"/>
                    <a:pt x="0" y="2940"/>
                  </a:cubicBezTo>
                  <a:cubicBezTo>
                    <a:pt x="0" y="2948"/>
                    <a:pt x="6" y="2954"/>
                    <a:pt x="14" y="2954"/>
                  </a:cubicBezTo>
                  <a:cubicBezTo>
                    <a:pt x="22" y="2954"/>
                    <a:pt x="28" y="2948"/>
                    <a:pt x="28" y="2940"/>
                  </a:cubicBezTo>
                  <a:cubicBezTo>
                    <a:pt x="28" y="2933"/>
                    <a:pt x="22" y="2926"/>
                    <a:pt x="14" y="2926"/>
                  </a:cubicBezTo>
                  <a:moveTo>
                    <a:pt x="14" y="2870"/>
                  </a:moveTo>
                  <a:cubicBezTo>
                    <a:pt x="6" y="2870"/>
                    <a:pt x="0" y="2876"/>
                    <a:pt x="0" y="2884"/>
                  </a:cubicBezTo>
                  <a:cubicBezTo>
                    <a:pt x="0" y="2892"/>
                    <a:pt x="6" y="2898"/>
                    <a:pt x="14" y="2898"/>
                  </a:cubicBezTo>
                  <a:cubicBezTo>
                    <a:pt x="22" y="2898"/>
                    <a:pt x="28" y="2892"/>
                    <a:pt x="28" y="2884"/>
                  </a:cubicBezTo>
                  <a:cubicBezTo>
                    <a:pt x="28" y="2876"/>
                    <a:pt x="22" y="2870"/>
                    <a:pt x="14" y="2870"/>
                  </a:cubicBezTo>
                  <a:moveTo>
                    <a:pt x="14" y="2814"/>
                  </a:moveTo>
                  <a:cubicBezTo>
                    <a:pt x="6" y="2814"/>
                    <a:pt x="0" y="2820"/>
                    <a:pt x="0" y="2828"/>
                  </a:cubicBezTo>
                  <a:cubicBezTo>
                    <a:pt x="0" y="2836"/>
                    <a:pt x="6" y="2842"/>
                    <a:pt x="14" y="2842"/>
                  </a:cubicBezTo>
                  <a:cubicBezTo>
                    <a:pt x="22" y="2842"/>
                    <a:pt x="28" y="2836"/>
                    <a:pt x="28" y="2828"/>
                  </a:cubicBezTo>
                  <a:cubicBezTo>
                    <a:pt x="28" y="2820"/>
                    <a:pt x="22" y="2814"/>
                    <a:pt x="14" y="2814"/>
                  </a:cubicBezTo>
                  <a:moveTo>
                    <a:pt x="14" y="2758"/>
                  </a:moveTo>
                  <a:cubicBezTo>
                    <a:pt x="6" y="2758"/>
                    <a:pt x="0" y="2764"/>
                    <a:pt x="0" y="2772"/>
                  </a:cubicBezTo>
                  <a:cubicBezTo>
                    <a:pt x="0" y="2779"/>
                    <a:pt x="6" y="2786"/>
                    <a:pt x="14" y="2786"/>
                  </a:cubicBezTo>
                  <a:cubicBezTo>
                    <a:pt x="22" y="2786"/>
                    <a:pt x="28" y="2779"/>
                    <a:pt x="28" y="2772"/>
                  </a:cubicBezTo>
                  <a:cubicBezTo>
                    <a:pt x="28" y="2764"/>
                    <a:pt x="22" y="2758"/>
                    <a:pt x="14" y="2758"/>
                  </a:cubicBezTo>
                  <a:moveTo>
                    <a:pt x="14" y="2701"/>
                  </a:moveTo>
                  <a:cubicBezTo>
                    <a:pt x="6" y="2701"/>
                    <a:pt x="0" y="2708"/>
                    <a:pt x="0" y="2715"/>
                  </a:cubicBezTo>
                  <a:cubicBezTo>
                    <a:pt x="0" y="2723"/>
                    <a:pt x="6" y="2729"/>
                    <a:pt x="14" y="2729"/>
                  </a:cubicBezTo>
                  <a:cubicBezTo>
                    <a:pt x="22" y="2729"/>
                    <a:pt x="28" y="2723"/>
                    <a:pt x="28" y="2715"/>
                  </a:cubicBezTo>
                  <a:cubicBezTo>
                    <a:pt x="28" y="2708"/>
                    <a:pt x="22" y="2701"/>
                    <a:pt x="14" y="2701"/>
                  </a:cubicBezTo>
                  <a:moveTo>
                    <a:pt x="14" y="2645"/>
                  </a:moveTo>
                  <a:cubicBezTo>
                    <a:pt x="6" y="2645"/>
                    <a:pt x="0" y="2651"/>
                    <a:pt x="0" y="2659"/>
                  </a:cubicBezTo>
                  <a:cubicBezTo>
                    <a:pt x="0" y="2667"/>
                    <a:pt x="6" y="2673"/>
                    <a:pt x="14" y="2673"/>
                  </a:cubicBezTo>
                  <a:cubicBezTo>
                    <a:pt x="22" y="2673"/>
                    <a:pt x="28" y="2667"/>
                    <a:pt x="28" y="2659"/>
                  </a:cubicBezTo>
                  <a:cubicBezTo>
                    <a:pt x="28" y="2651"/>
                    <a:pt x="22" y="2645"/>
                    <a:pt x="14" y="2645"/>
                  </a:cubicBezTo>
                  <a:moveTo>
                    <a:pt x="14" y="2589"/>
                  </a:moveTo>
                  <a:cubicBezTo>
                    <a:pt x="6" y="2589"/>
                    <a:pt x="0" y="2595"/>
                    <a:pt x="0" y="2603"/>
                  </a:cubicBezTo>
                  <a:cubicBezTo>
                    <a:pt x="0" y="2610"/>
                    <a:pt x="6" y="2617"/>
                    <a:pt x="14" y="2617"/>
                  </a:cubicBezTo>
                  <a:cubicBezTo>
                    <a:pt x="22" y="2617"/>
                    <a:pt x="28" y="2610"/>
                    <a:pt x="28" y="2603"/>
                  </a:cubicBezTo>
                  <a:cubicBezTo>
                    <a:pt x="28" y="2595"/>
                    <a:pt x="22" y="2589"/>
                    <a:pt x="14" y="2589"/>
                  </a:cubicBezTo>
                  <a:moveTo>
                    <a:pt x="14" y="2532"/>
                  </a:moveTo>
                  <a:cubicBezTo>
                    <a:pt x="6" y="2532"/>
                    <a:pt x="0" y="2539"/>
                    <a:pt x="0" y="2546"/>
                  </a:cubicBezTo>
                  <a:cubicBezTo>
                    <a:pt x="0" y="2554"/>
                    <a:pt x="6" y="2560"/>
                    <a:pt x="14" y="2560"/>
                  </a:cubicBezTo>
                  <a:cubicBezTo>
                    <a:pt x="22" y="2560"/>
                    <a:pt x="28" y="2554"/>
                    <a:pt x="28" y="2546"/>
                  </a:cubicBezTo>
                  <a:cubicBezTo>
                    <a:pt x="28" y="2539"/>
                    <a:pt x="22" y="2532"/>
                    <a:pt x="14" y="2532"/>
                  </a:cubicBezTo>
                  <a:moveTo>
                    <a:pt x="14" y="2476"/>
                  </a:moveTo>
                  <a:cubicBezTo>
                    <a:pt x="6" y="2476"/>
                    <a:pt x="0" y="2482"/>
                    <a:pt x="0" y="2490"/>
                  </a:cubicBezTo>
                  <a:cubicBezTo>
                    <a:pt x="0" y="2498"/>
                    <a:pt x="6" y="2504"/>
                    <a:pt x="14" y="2504"/>
                  </a:cubicBezTo>
                  <a:cubicBezTo>
                    <a:pt x="22" y="2504"/>
                    <a:pt x="28" y="2498"/>
                    <a:pt x="28" y="2490"/>
                  </a:cubicBezTo>
                  <a:cubicBezTo>
                    <a:pt x="28" y="2482"/>
                    <a:pt x="22" y="2476"/>
                    <a:pt x="14" y="2476"/>
                  </a:cubicBezTo>
                  <a:moveTo>
                    <a:pt x="14" y="2420"/>
                  </a:moveTo>
                  <a:cubicBezTo>
                    <a:pt x="6" y="2420"/>
                    <a:pt x="0" y="2426"/>
                    <a:pt x="0" y="2434"/>
                  </a:cubicBezTo>
                  <a:cubicBezTo>
                    <a:pt x="0" y="2442"/>
                    <a:pt x="6" y="2448"/>
                    <a:pt x="14" y="2448"/>
                  </a:cubicBezTo>
                  <a:cubicBezTo>
                    <a:pt x="22" y="2448"/>
                    <a:pt x="28" y="2442"/>
                    <a:pt x="28" y="2434"/>
                  </a:cubicBezTo>
                  <a:cubicBezTo>
                    <a:pt x="28" y="2426"/>
                    <a:pt x="22" y="2420"/>
                    <a:pt x="14" y="2420"/>
                  </a:cubicBezTo>
                  <a:moveTo>
                    <a:pt x="14" y="2364"/>
                  </a:moveTo>
                  <a:cubicBezTo>
                    <a:pt x="6" y="2364"/>
                    <a:pt x="0" y="2370"/>
                    <a:pt x="0" y="2378"/>
                  </a:cubicBezTo>
                  <a:cubicBezTo>
                    <a:pt x="0" y="2385"/>
                    <a:pt x="6" y="2392"/>
                    <a:pt x="14" y="2392"/>
                  </a:cubicBezTo>
                  <a:cubicBezTo>
                    <a:pt x="22" y="2392"/>
                    <a:pt x="28" y="2385"/>
                    <a:pt x="28" y="2378"/>
                  </a:cubicBezTo>
                  <a:cubicBezTo>
                    <a:pt x="28" y="2370"/>
                    <a:pt x="22" y="2364"/>
                    <a:pt x="14" y="2364"/>
                  </a:cubicBezTo>
                  <a:moveTo>
                    <a:pt x="14" y="2307"/>
                  </a:moveTo>
                  <a:cubicBezTo>
                    <a:pt x="6" y="2307"/>
                    <a:pt x="0" y="2314"/>
                    <a:pt x="0" y="2321"/>
                  </a:cubicBezTo>
                  <a:cubicBezTo>
                    <a:pt x="0" y="2329"/>
                    <a:pt x="6" y="2335"/>
                    <a:pt x="14" y="2335"/>
                  </a:cubicBezTo>
                  <a:cubicBezTo>
                    <a:pt x="22" y="2335"/>
                    <a:pt x="28" y="2329"/>
                    <a:pt x="28" y="2321"/>
                  </a:cubicBezTo>
                  <a:cubicBezTo>
                    <a:pt x="28" y="2314"/>
                    <a:pt x="22" y="2307"/>
                    <a:pt x="14" y="2307"/>
                  </a:cubicBezTo>
                  <a:moveTo>
                    <a:pt x="14" y="2251"/>
                  </a:moveTo>
                  <a:cubicBezTo>
                    <a:pt x="6" y="2251"/>
                    <a:pt x="0" y="2257"/>
                    <a:pt x="0" y="2265"/>
                  </a:cubicBezTo>
                  <a:cubicBezTo>
                    <a:pt x="0" y="2273"/>
                    <a:pt x="6" y="2279"/>
                    <a:pt x="14" y="2279"/>
                  </a:cubicBezTo>
                  <a:cubicBezTo>
                    <a:pt x="22" y="2279"/>
                    <a:pt x="28" y="2273"/>
                    <a:pt x="28" y="2265"/>
                  </a:cubicBezTo>
                  <a:cubicBezTo>
                    <a:pt x="28" y="2257"/>
                    <a:pt x="22" y="2251"/>
                    <a:pt x="14" y="2251"/>
                  </a:cubicBezTo>
                  <a:moveTo>
                    <a:pt x="14" y="2195"/>
                  </a:moveTo>
                  <a:cubicBezTo>
                    <a:pt x="6" y="2195"/>
                    <a:pt x="0" y="2201"/>
                    <a:pt x="0" y="2209"/>
                  </a:cubicBezTo>
                  <a:cubicBezTo>
                    <a:pt x="0" y="2216"/>
                    <a:pt x="6" y="2223"/>
                    <a:pt x="14" y="2223"/>
                  </a:cubicBezTo>
                  <a:cubicBezTo>
                    <a:pt x="22" y="2223"/>
                    <a:pt x="28" y="2216"/>
                    <a:pt x="28" y="2209"/>
                  </a:cubicBezTo>
                  <a:cubicBezTo>
                    <a:pt x="28" y="2201"/>
                    <a:pt x="22" y="2195"/>
                    <a:pt x="14" y="2195"/>
                  </a:cubicBezTo>
                  <a:moveTo>
                    <a:pt x="14" y="2138"/>
                  </a:moveTo>
                  <a:cubicBezTo>
                    <a:pt x="6" y="2138"/>
                    <a:pt x="0" y="2145"/>
                    <a:pt x="0" y="2152"/>
                  </a:cubicBezTo>
                  <a:cubicBezTo>
                    <a:pt x="0" y="2160"/>
                    <a:pt x="6" y="2166"/>
                    <a:pt x="14" y="2166"/>
                  </a:cubicBezTo>
                  <a:cubicBezTo>
                    <a:pt x="22" y="2166"/>
                    <a:pt x="28" y="2160"/>
                    <a:pt x="28" y="2152"/>
                  </a:cubicBezTo>
                  <a:cubicBezTo>
                    <a:pt x="28" y="2145"/>
                    <a:pt x="22" y="2138"/>
                    <a:pt x="14" y="2138"/>
                  </a:cubicBezTo>
                  <a:moveTo>
                    <a:pt x="14" y="2082"/>
                  </a:moveTo>
                  <a:cubicBezTo>
                    <a:pt x="6" y="2082"/>
                    <a:pt x="0" y="2088"/>
                    <a:pt x="0" y="2096"/>
                  </a:cubicBezTo>
                  <a:cubicBezTo>
                    <a:pt x="0" y="2104"/>
                    <a:pt x="6" y="2110"/>
                    <a:pt x="14" y="2110"/>
                  </a:cubicBezTo>
                  <a:cubicBezTo>
                    <a:pt x="22" y="2110"/>
                    <a:pt x="28" y="2104"/>
                    <a:pt x="28" y="2096"/>
                  </a:cubicBezTo>
                  <a:cubicBezTo>
                    <a:pt x="28" y="2088"/>
                    <a:pt x="22" y="2082"/>
                    <a:pt x="14" y="2082"/>
                  </a:cubicBezTo>
                  <a:moveTo>
                    <a:pt x="14" y="2026"/>
                  </a:moveTo>
                  <a:cubicBezTo>
                    <a:pt x="6" y="2026"/>
                    <a:pt x="0" y="2032"/>
                    <a:pt x="0" y="2040"/>
                  </a:cubicBezTo>
                  <a:cubicBezTo>
                    <a:pt x="0" y="2048"/>
                    <a:pt x="6" y="2054"/>
                    <a:pt x="14" y="2054"/>
                  </a:cubicBezTo>
                  <a:cubicBezTo>
                    <a:pt x="22" y="2054"/>
                    <a:pt x="28" y="2048"/>
                    <a:pt x="28" y="2040"/>
                  </a:cubicBezTo>
                  <a:cubicBezTo>
                    <a:pt x="28" y="2032"/>
                    <a:pt x="22" y="2026"/>
                    <a:pt x="14" y="2026"/>
                  </a:cubicBezTo>
                  <a:moveTo>
                    <a:pt x="14" y="1970"/>
                  </a:moveTo>
                  <a:cubicBezTo>
                    <a:pt x="6" y="1970"/>
                    <a:pt x="0" y="1976"/>
                    <a:pt x="0" y="1984"/>
                  </a:cubicBezTo>
                  <a:cubicBezTo>
                    <a:pt x="0" y="1991"/>
                    <a:pt x="6" y="1998"/>
                    <a:pt x="14" y="1998"/>
                  </a:cubicBezTo>
                  <a:cubicBezTo>
                    <a:pt x="22" y="1998"/>
                    <a:pt x="28" y="1991"/>
                    <a:pt x="28" y="1984"/>
                  </a:cubicBezTo>
                  <a:cubicBezTo>
                    <a:pt x="28" y="1976"/>
                    <a:pt x="22" y="1970"/>
                    <a:pt x="14" y="1970"/>
                  </a:cubicBezTo>
                  <a:moveTo>
                    <a:pt x="14" y="1913"/>
                  </a:moveTo>
                  <a:cubicBezTo>
                    <a:pt x="6" y="1913"/>
                    <a:pt x="0" y="1920"/>
                    <a:pt x="0" y="1927"/>
                  </a:cubicBezTo>
                  <a:cubicBezTo>
                    <a:pt x="0" y="1935"/>
                    <a:pt x="6" y="1941"/>
                    <a:pt x="14" y="1941"/>
                  </a:cubicBezTo>
                  <a:cubicBezTo>
                    <a:pt x="22" y="1941"/>
                    <a:pt x="28" y="1935"/>
                    <a:pt x="28" y="1927"/>
                  </a:cubicBezTo>
                  <a:cubicBezTo>
                    <a:pt x="28" y="1920"/>
                    <a:pt x="22" y="1913"/>
                    <a:pt x="14" y="1913"/>
                  </a:cubicBezTo>
                  <a:moveTo>
                    <a:pt x="14" y="1857"/>
                  </a:moveTo>
                  <a:cubicBezTo>
                    <a:pt x="6" y="1857"/>
                    <a:pt x="0" y="1863"/>
                    <a:pt x="0" y="1871"/>
                  </a:cubicBezTo>
                  <a:cubicBezTo>
                    <a:pt x="0" y="1879"/>
                    <a:pt x="6" y="1885"/>
                    <a:pt x="14" y="1885"/>
                  </a:cubicBezTo>
                  <a:cubicBezTo>
                    <a:pt x="22" y="1885"/>
                    <a:pt x="28" y="1879"/>
                    <a:pt x="28" y="1871"/>
                  </a:cubicBezTo>
                  <a:cubicBezTo>
                    <a:pt x="28" y="1863"/>
                    <a:pt x="22" y="1857"/>
                    <a:pt x="14" y="1857"/>
                  </a:cubicBezTo>
                  <a:moveTo>
                    <a:pt x="14" y="1801"/>
                  </a:moveTo>
                  <a:cubicBezTo>
                    <a:pt x="6" y="1801"/>
                    <a:pt x="0" y="1807"/>
                    <a:pt x="0" y="1815"/>
                  </a:cubicBezTo>
                  <a:cubicBezTo>
                    <a:pt x="0" y="1822"/>
                    <a:pt x="6" y="1829"/>
                    <a:pt x="14" y="1829"/>
                  </a:cubicBezTo>
                  <a:cubicBezTo>
                    <a:pt x="22" y="1829"/>
                    <a:pt x="28" y="1822"/>
                    <a:pt x="28" y="1815"/>
                  </a:cubicBezTo>
                  <a:cubicBezTo>
                    <a:pt x="28" y="1807"/>
                    <a:pt x="22" y="1801"/>
                    <a:pt x="14" y="1801"/>
                  </a:cubicBezTo>
                  <a:moveTo>
                    <a:pt x="14" y="1744"/>
                  </a:moveTo>
                  <a:cubicBezTo>
                    <a:pt x="6" y="1744"/>
                    <a:pt x="0" y="1751"/>
                    <a:pt x="0" y="1758"/>
                  </a:cubicBezTo>
                  <a:cubicBezTo>
                    <a:pt x="0" y="1766"/>
                    <a:pt x="6" y="1772"/>
                    <a:pt x="14" y="1772"/>
                  </a:cubicBezTo>
                  <a:cubicBezTo>
                    <a:pt x="22" y="1772"/>
                    <a:pt x="28" y="1766"/>
                    <a:pt x="28" y="1758"/>
                  </a:cubicBezTo>
                  <a:cubicBezTo>
                    <a:pt x="28" y="1751"/>
                    <a:pt x="22" y="1744"/>
                    <a:pt x="14" y="1744"/>
                  </a:cubicBezTo>
                  <a:moveTo>
                    <a:pt x="14" y="1688"/>
                  </a:moveTo>
                  <a:cubicBezTo>
                    <a:pt x="6" y="1688"/>
                    <a:pt x="0" y="1694"/>
                    <a:pt x="0" y="1702"/>
                  </a:cubicBezTo>
                  <a:cubicBezTo>
                    <a:pt x="0" y="1710"/>
                    <a:pt x="6" y="1716"/>
                    <a:pt x="14" y="1716"/>
                  </a:cubicBezTo>
                  <a:cubicBezTo>
                    <a:pt x="22" y="1716"/>
                    <a:pt x="28" y="1710"/>
                    <a:pt x="28" y="1702"/>
                  </a:cubicBezTo>
                  <a:cubicBezTo>
                    <a:pt x="28" y="1694"/>
                    <a:pt x="22" y="1688"/>
                    <a:pt x="14" y="1688"/>
                  </a:cubicBezTo>
                  <a:moveTo>
                    <a:pt x="14" y="1632"/>
                  </a:moveTo>
                  <a:cubicBezTo>
                    <a:pt x="6" y="1632"/>
                    <a:pt x="0" y="1638"/>
                    <a:pt x="0" y="1646"/>
                  </a:cubicBezTo>
                  <a:cubicBezTo>
                    <a:pt x="0" y="1654"/>
                    <a:pt x="6" y="1660"/>
                    <a:pt x="14" y="1660"/>
                  </a:cubicBezTo>
                  <a:cubicBezTo>
                    <a:pt x="22" y="1660"/>
                    <a:pt x="28" y="1654"/>
                    <a:pt x="28" y="1646"/>
                  </a:cubicBezTo>
                  <a:cubicBezTo>
                    <a:pt x="28" y="1638"/>
                    <a:pt x="22" y="1632"/>
                    <a:pt x="14" y="1632"/>
                  </a:cubicBezTo>
                  <a:moveTo>
                    <a:pt x="14" y="1576"/>
                  </a:moveTo>
                  <a:cubicBezTo>
                    <a:pt x="6" y="1576"/>
                    <a:pt x="0" y="1582"/>
                    <a:pt x="0" y="1590"/>
                  </a:cubicBezTo>
                  <a:cubicBezTo>
                    <a:pt x="0" y="1597"/>
                    <a:pt x="6" y="1604"/>
                    <a:pt x="14" y="1604"/>
                  </a:cubicBezTo>
                  <a:cubicBezTo>
                    <a:pt x="22" y="1604"/>
                    <a:pt x="28" y="1597"/>
                    <a:pt x="28" y="1590"/>
                  </a:cubicBezTo>
                  <a:cubicBezTo>
                    <a:pt x="28" y="1582"/>
                    <a:pt x="22" y="1576"/>
                    <a:pt x="14" y="1576"/>
                  </a:cubicBezTo>
                  <a:moveTo>
                    <a:pt x="14" y="1519"/>
                  </a:moveTo>
                  <a:cubicBezTo>
                    <a:pt x="6" y="1519"/>
                    <a:pt x="0" y="1526"/>
                    <a:pt x="0" y="1533"/>
                  </a:cubicBezTo>
                  <a:cubicBezTo>
                    <a:pt x="0" y="1541"/>
                    <a:pt x="6" y="1547"/>
                    <a:pt x="14" y="1547"/>
                  </a:cubicBezTo>
                  <a:cubicBezTo>
                    <a:pt x="22" y="1547"/>
                    <a:pt x="28" y="1541"/>
                    <a:pt x="28" y="1533"/>
                  </a:cubicBezTo>
                  <a:cubicBezTo>
                    <a:pt x="28" y="1526"/>
                    <a:pt x="22" y="1519"/>
                    <a:pt x="14" y="1519"/>
                  </a:cubicBezTo>
                  <a:moveTo>
                    <a:pt x="14" y="1463"/>
                  </a:moveTo>
                  <a:cubicBezTo>
                    <a:pt x="6" y="1463"/>
                    <a:pt x="0" y="1469"/>
                    <a:pt x="0" y="1477"/>
                  </a:cubicBezTo>
                  <a:cubicBezTo>
                    <a:pt x="0" y="1485"/>
                    <a:pt x="6" y="1491"/>
                    <a:pt x="14" y="1491"/>
                  </a:cubicBezTo>
                  <a:cubicBezTo>
                    <a:pt x="22" y="1491"/>
                    <a:pt x="28" y="1485"/>
                    <a:pt x="28" y="1477"/>
                  </a:cubicBezTo>
                  <a:cubicBezTo>
                    <a:pt x="28" y="1469"/>
                    <a:pt x="22" y="1463"/>
                    <a:pt x="14" y="1463"/>
                  </a:cubicBezTo>
                  <a:moveTo>
                    <a:pt x="14" y="1407"/>
                  </a:moveTo>
                  <a:cubicBezTo>
                    <a:pt x="6" y="1407"/>
                    <a:pt x="0" y="1413"/>
                    <a:pt x="0" y="1421"/>
                  </a:cubicBezTo>
                  <a:cubicBezTo>
                    <a:pt x="0" y="1428"/>
                    <a:pt x="6" y="1435"/>
                    <a:pt x="14" y="1435"/>
                  </a:cubicBezTo>
                  <a:cubicBezTo>
                    <a:pt x="22" y="1435"/>
                    <a:pt x="28" y="1428"/>
                    <a:pt x="28" y="1421"/>
                  </a:cubicBezTo>
                  <a:cubicBezTo>
                    <a:pt x="28" y="1413"/>
                    <a:pt x="22" y="1407"/>
                    <a:pt x="14" y="1407"/>
                  </a:cubicBezTo>
                  <a:moveTo>
                    <a:pt x="14" y="1350"/>
                  </a:moveTo>
                  <a:cubicBezTo>
                    <a:pt x="6" y="1350"/>
                    <a:pt x="0" y="1357"/>
                    <a:pt x="0" y="1364"/>
                  </a:cubicBezTo>
                  <a:cubicBezTo>
                    <a:pt x="0" y="1372"/>
                    <a:pt x="6" y="1378"/>
                    <a:pt x="14" y="1378"/>
                  </a:cubicBezTo>
                  <a:cubicBezTo>
                    <a:pt x="22" y="1378"/>
                    <a:pt x="28" y="1372"/>
                    <a:pt x="28" y="1364"/>
                  </a:cubicBezTo>
                  <a:cubicBezTo>
                    <a:pt x="28" y="1357"/>
                    <a:pt x="22" y="1350"/>
                    <a:pt x="14" y="1350"/>
                  </a:cubicBezTo>
                  <a:moveTo>
                    <a:pt x="14" y="1294"/>
                  </a:moveTo>
                  <a:cubicBezTo>
                    <a:pt x="6" y="1294"/>
                    <a:pt x="0" y="1300"/>
                    <a:pt x="0" y="1308"/>
                  </a:cubicBezTo>
                  <a:cubicBezTo>
                    <a:pt x="0" y="1316"/>
                    <a:pt x="6" y="1322"/>
                    <a:pt x="14" y="1322"/>
                  </a:cubicBezTo>
                  <a:cubicBezTo>
                    <a:pt x="22" y="1322"/>
                    <a:pt x="28" y="1316"/>
                    <a:pt x="28" y="1308"/>
                  </a:cubicBezTo>
                  <a:cubicBezTo>
                    <a:pt x="28" y="1300"/>
                    <a:pt x="22" y="1294"/>
                    <a:pt x="14" y="1294"/>
                  </a:cubicBezTo>
                  <a:moveTo>
                    <a:pt x="14" y="1238"/>
                  </a:moveTo>
                  <a:cubicBezTo>
                    <a:pt x="6" y="1238"/>
                    <a:pt x="0" y="1244"/>
                    <a:pt x="0" y="1252"/>
                  </a:cubicBezTo>
                  <a:cubicBezTo>
                    <a:pt x="0" y="1260"/>
                    <a:pt x="6" y="1266"/>
                    <a:pt x="14" y="1266"/>
                  </a:cubicBezTo>
                  <a:cubicBezTo>
                    <a:pt x="22" y="1266"/>
                    <a:pt x="28" y="1260"/>
                    <a:pt x="28" y="1252"/>
                  </a:cubicBezTo>
                  <a:cubicBezTo>
                    <a:pt x="28" y="1244"/>
                    <a:pt x="22" y="1238"/>
                    <a:pt x="14" y="1238"/>
                  </a:cubicBezTo>
                  <a:moveTo>
                    <a:pt x="14" y="1182"/>
                  </a:moveTo>
                  <a:cubicBezTo>
                    <a:pt x="6" y="1182"/>
                    <a:pt x="0" y="1188"/>
                    <a:pt x="0" y="1196"/>
                  </a:cubicBezTo>
                  <a:cubicBezTo>
                    <a:pt x="0" y="1203"/>
                    <a:pt x="6" y="1210"/>
                    <a:pt x="14" y="1210"/>
                  </a:cubicBezTo>
                  <a:cubicBezTo>
                    <a:pt x="22" y="1210"/>
                    <a:pt x="28" y="1203"/>
                    <a:pt x="28" y="1196"/>
                  </a:cubicBezTo>
                  <a:cubicBezTo>
                    <a:pt x="28" y="1188"/>
                    <a:pt x="22" y="1182"/>
                    <a:pt x="14" y="1182"/>
                  </a:cubicBezTo>
                  <a:moveTo>
                    <a:pt x="14" y="1125"/>
                  </a:moveTo>
                  <a:cubicBezTo>
                    <a:pt x="6" y="1125"/>
                    <a:pt x="0" y="1132"/>
                    <a:pt x="0" y="1139"/>
                  </a:cubicBezTo>
                  <a:cubicBezTo>
                    <a:pt x="0" y="1147"/>
                    <a:pt x="6" y="1153"/>
                    <a:pt x="14" y="1153"/>
                  </a:cubicBezTo>
                  <a:cubicBezTo>
                    <a:pt x="22" y="1153"/>
                    <a:pt x="28" y="1147"/>
                    <a:pt x="28" y="1139"/>
                  </a:cubicBezTo>
                  <a:cubicBezTo>
                    <a:pt x="28" y="1132"/>
                    <a:pt x="22" y="1125"/>
                    <a:pt x="14" y="1125"/>
                  </a:cubicBezTo>
                  <a:moveTo>
                    <a:pt x="14" y="1069"/>
                  </a:moveTo>
                  <a:cubicBezTo>
                    <a:pt x="6" y="1069"/>
                    <a:pt x="0" y="1075"/>
                    <a:pt x="0" y="1083"/>
                  </a:cubicBezTo>
                  <a:cubicBezTo>
                    <a:pt x="0" y="1091"/>
                    <a:pt x="6" y="1097"/>
                    <a:pt x="14" y="1097"/>
                  </a:cubicBezTo>
                  <a:cubicBezTo>
                    <a:pt x="22" y="1097"/>
                    <a:pt x="28" y="1091"/>
                    <a:pt x="28" y="1083"/>
                  </a:cubicBezTo>
                  <a:cubicBezTo>
                    <a:pt x="28" y="1075"/>
                    <a:pt x="22" y="1069"/>
                    <a:pt x="14" y="1069"/>
                  </a:cubicBezTo>
                  <a:moveTo>
                    <a:pt x="14" y="1013"/>
                  </a:moveTo>
                  <a:cubicBezTo>
                    <a:pt x="6" y="1013"/>
                    <a:pt x="0" y="1019"/>
                    <a:pt x="0" y="1027"/>
                  </a:cubicBezTo>
                  <a:cubicBezTo>
                    <a:pt x="0" y="1035"/>
                    <a:pt x="6" y="1041"/>
                    <a:pt x="14" y="1041"/>
                  </a:cubicBezTo>
                  <a:cubicBezTo>
                    <a:pt x="22" y="1041"/>
                    <a:pt x="28" y="1035"/>
                    <a:pt x="28" y="1027"/>
                  </a:cubicBezTo>
                  <a:cubicBezTo>
                    <a:pt x="28" y="1019"/>
                    <a:pt x="22" y="1013"/>
                    <a:pt x="14" y="1013"/>
                  </a:cubicBezTo>
                  <a:moveTo>
                    <a:pt x="14" y="956"/>
                  </a:moveTo>
                  <a:cubicBezTo>
                    <a:pt x="6" y="956"/>
                    <a:pt x="0" y="963"/>
                    <a:pt x="0" y="970"/>
                  </a:cubicBezTo>
                  <a:cubicBezTo>
                    <a:pt x="0" y="978"/>
                    <a:pt x="6" y="984"/>
                    <a:pt x="14" y="984"/>
                  </a:cubicBezTo>
                  <a:cubicBezTo>
                    <a:pt x="22" y="984"/>
                    <a:pt x="28" y="978"/>
                    <a:pt x="28" y="970"/>
                  </a:cubicBezTo>
                  <a:cubicBezTo>
                    <a:pt x="28" y="963"/>
                    <a:pt x="22" y="956"/>
                    <a:pt x="14" y="956"/>
                  </a:cubicBezTo>
                  <a:moveTo>
                    <a:pt x="14" y="900"/>
                  </a:moveTo>
                  <a:cubicBezTo>
                    <a:pt x="6" y="900"/>
                    <a:pt x="0" y="906"/>
                    <a:pt x="0" y="914"/>
                  </a:cubicBezTo>
                  <a:cubicBezTo>
                    <a:pt x="0" y="922"/>
                    <a:pt x="6" y="928"/>
                    <a:pt x="14" y="928"/>
                  </a:cubicBezTo>
                  <a:cubicBezTo>
                    <a:pt x="22" y="928"/>
                    <a:pt x="28" y="922"/>
                    <a:pt x="28" y="914"/>
                  </a:cubicBezTo>
                  <a:cubicBezTo>
                    <a:pt x="28" y="906"/>
                    <a:pt x="22" y="900"/>
                    <a:pt x="14" y="900"/>
                  </a:cubicBezTo>
                  <a:moveTo>
                    <a:pt x="14" y="844"/>
                  </a:moveTo>
                  <a:cubicBezTo>
                    <a:pt x="6" y="844"/>
                    <a:pt x="0" y="850"/>
                    <a:pt x="0" y="858"/>
                  </a:cubicBezTo>
                  <a:cubicBezTo>
                    <a:pt x="0" y="866"/>
                    <a:pt x="6" y="872"/>
                    <a:pt x="14" y="872"/>
                  </a:cubicBezTo>
                  <a:cubicBezTo>
                    <a:pt x="22" y="872"/>
                    <a:pt x="28" y="866"/>
                    <a:pt x="28" y="858"/>
                  </a:cubicBezTo>
                  <a:cubicBezTo>
                    <a:pt x="28" y="850"/>
                    <a:pt x="22" y="844"/>
                    <a:pt x="14" y="844"/>
                  </a:cubicBezTo>
                  <a:moveTo>
                    <a:pt x="14" y="788"/>
                  </a:moveTo>
                  <a:cubicBezTo>
                    <a:pt x="6" y="788"/>
                    <a:pt x="0" y="794"/>
                    <a:pt x="0" y="802"/>
                  </a:cubicBezTo>
                  <a:cubicBezTo>
                    <a:pt x="0" y="809"/>
                    <a:pt x="6" y="816"/>
                    <a:pt x="14" y="816"/>
                  </a:cubicBezTo>
                  <a:cubicBezTo>
                    <a:pt x="22" y="816"/>
                    <a:pt x="28" y="809"/>
                    <a:pt x="28" y="802"/>
                  </a:cubicBezTo>
                  <a:cubicBezTo>
                    <a:pt x="28" y="794"/>
                    <a:pt x="22" y="788"/>
                    <a:pt x="14" y="788"/>
                  </a:cubicBezTo>
                  <a:moveTo>
                    <a:pt x="14" y="731"/>
                  </a:moveTo>
                  <a:cubicBezTo>
                    <a:pt x="6" y="731"/>
                    <a:pt x="0" y="738"/>
                    <a:pt x="0" y="745"/>
                  </a:cubicBezTo>
                  <a:cubicBezTo>
                    <a:pt x="0" y="753"/>
                    <a:pt x="6" y="759"/>
                    <a:pt x="14" y="759"/>
                  </a:cubicBezTo>
                  <a:cubicBezTo>
                    <a:pt x="22" y="759"/>
                    <a:pt x="28" y="753"/>
                    <a:pt x="28" y="745"/>
                  </a:cubicBezTo>
                  <a:cubicBezTo>
                    <a:pt x="28" y="738"/>
                    <a:pt x="22" y="731"/>
                    <a:pt x="14" y="731"/>
                  </a:cubicBezTo>
                  <a:moveTo>
                    <a:pt x="14" y="675"/>
                  </a:moveTo>
                  <a:cubicBezTo>
                    <a:pt x="6" y="675"/>
                    <a:pt x="0" y="681"/>
                    <a:pt x="0" y="689"/>
                  </a:cubicBezTo>
                  <a:cubicBezTo>
                    <a:pt x="0" y="697"/>
                    <a:pt x="6" y="703"/>
                    <a:pt x="14" y="703"/>
                  </a:cubicBezTo>
                  <a:cubicBezTo>
                    <a:pt x="22" y="703"/>
                    <a:pt x="28" y="697"/>
                    <a:pt x="28" y="689"/>
                  </a:cubicBezTo>
                  <a:cubicBezTo>
                    <a:pt x="28" y="681"/>
                    <a:pt x="22" y="675"/>
                    <a:pt x="14" y="675"/>
                  </a:cubicBezTo>
                  <a:moveTo>
                    <a:pt x="14" y="619"/>
                  </a:moveTo>
                  <a:cubicBezTo>
                    <a:pt x="6" y="619"/>
                    <a:pt x="0" y="625"/>
                    <a:pt x="0" y="633"/>
                  </a:cubicBezTo>
                  <a:cubicBezTo>
                    <a:pt x="0" y="641"/>
                    <a:pt x="6" y="647"/>
                    <a:pt x="14" y="647"/>
                  </a:cubicBezTo>
                  <a:cubicBezTo>
                    <a:pt x="22" y="647"/>
                    <a:pt x="28" y="641"/>
                    <a:pt x="28" y="633"/>
                  </a:cubicBezTo>
                  <a:cubicBezTo>
                    <a:pt x="28" y="625"/>
                    <a:pt x="22" y="619"/>
                    <a:pt x="14" y="619"/>
                  </a:cubicBezTo>
                  <a:moveTo>
                    <a:pt x="14" y="562"/>
                  </a:moveTo>
                  <a:cubicBezTo>
                    <a:pt x="6" y="562"/>
                    <a:pt x="0" y="569"/>
                    <a:pt x="0" y="576"/>
                  </a:cubicBezTo>
                  <a:cubicBezTo>
                    <a:pt x="0" y="584"/>
                    <a:pt x="6" y="590"/>
                    <a:pt x="14" y="590"/>
                  </a:cubicBezTo>
                  <a:cubicBezTo>
                    <a:pt x="22" y="590"/>
                    <a:pt x="28" y="584"/>
                    <a:pt x="28" y="576"/>
                  </a:cubicBezTo>
                  <a:cubicBezTo>
                    <a:pt x="28" y="569"/>
                    <a:pt x="22" y="562"/>
                    <a:pt x="14" y="562"/>
                  </a:cubicBezTo>
                  <a:moveTo>
                    <a:pt x="14" y="506"/>
                  </a:moveTo>
                  <a:cubicBezTo>
                    <a:pt x="6" y="506"/>
                    <a:pt x="0" y="512"/>
                    <a:pt x="0" y="520"/>
                  </a:cubicBezTo>
                  <a:cubicBezTo>
                    <a:pt x="0" y="528"/>
                    <a:pt x="6" y="534"/>
                    <a:pt x="14" y="534"/>
                  </a:cubicBezTo>
                  <a:cubicBezTo>
                    <a:pt x="22" y="534"/>
                    <a:pt x="28" y="528"/>
                    <a:pt x="28" y="520"/>
                  </a:cubicBezTo>
                  <a:cubicBezTo>
                    <a:pt x="28" y="512"/>
                    <a:pt x="22" y="506"/>
                    <a:pt x="14" y="506"/>
                  </a:cubicBezTo>
                  <a:moveTo>
                    <a:pt x="14" y="450"/>
                  </a:moveTo>
                  <a:cubicBezTo>
                    <a:pt x="6" y="450"/>
                    <a:pt x="0" y="456"/>
                    <a:pt x="0" y="464"/>
                  </a:cubicBezTo>
                  <a:cubicBezTo>
                    <a:pt x="0" y="472"/>
                    <a:pt x="6" y="478"/>
                    <a:pt x="14" y="478"/>
                  </a:cubicBezTo>
                  <a:cubicBezTo>
                    <a:pt x="22" y="478"/>
                    <a:pt x="28" y="472"/>
                    <a:pt x="28" y="464"/>
                  </a:cubicBezTo>
                  <a:cubicBezTo>
                    <a:pt x="28" y="456"/>
                    <a:pt x="22" y="450"/>
                    <a:pt x="14" y="450"/>
                  </a:cubicBezTo>
                  <a:moveTo>
                    <a:pt x="14" y="394"/>
                  </a:moveTo>
                  <a:cubicBezTo>
                    <a:pt x="6" y="394"/>
                    <a:pt x="0" y="400"/>
                    <a:pt x="0" y="408"/>
                  </a:cubicBezTo>
                  <a:cubicBezTo>
                    <a:pt x="0" y="415"/>
                    <a:pt x="6" y="422"/>
                    <a:pt x="14" y="422"/>
                  </a:cubicBezTo>
                  <a:cubicBezTo>
                    <a:pt x="22" y="422"/>
                    <a:pt x="28" y="415"/>
                    <a:pt x="28" y="408"/>
                  </a:cubicBezTo>
                  <a:cubicBezTo>
                    <a:pt x="28" y="400"/>
                    <a:pt x="22" y="394"/>
                    <a:pt x="14" y="394"/>
                  </a:cubicBezTo>
                  <a:moveTo>
                    <a:pt x="14" y="337"/>
                  </a:moveTo>
                  <a:cubicBezTo>
                    <a:pt x="6" y="337"/>
                    <a:pt x="0" y="344"/>
                    <a:pt x="0" y="351"/>
                  </a:cubicBezTo>
                  <a:cubicBezTo>
                    <a:pt x="0" y="359"/>
                    <a:pt x="6" y="365"/>
                    <a:pt x="14" y="365"/>
                  </a:cubicBezTo>
                  <a:cubicBezTo>
                    <a:pt x="22" y="365"/>
                    <a:pt x="28" y="359"/>
                    <a:pt x="28" y="351"/>
                  </a:cubicBezTo>
                  <a:cubicBezTo>
                    <a:pt x="28" y="344"/>
                    <a:pt x="22" y="337"/>
                    <a:pt x="14" y="337"/>
                  </a:cubicBezTo>
                  <a:moveTo>
                    <a:pt x="14" y="281"/>
                  </a:moveTo>
                  <a:cubicBezTo>
                    <a:pt x="6" y="281"/>
                    <a:pt x="0" y="287"/>
                    <a:pt x="0" y="295"/>
                  </a:cubicBezTo>
                  <a:cubicBezTo>
                    <a:pt x="0" y="303"/>
                    <a:pt x="6" y="309"/>
                    <a:pt x="14" y="309"/>
                  </a:cubicBezTo>
                  <a:cubicBezTo>
                    <a:pt x="22" y="309"/>
                    <a:pt x="28" y="303"/>
                    <a:pt x="28" y="295"/>
                  </a:cubicBezTo>
                  <a:cubicBezTo>
                    <a:pt x="28" y="287"/>
                    <a:pt x="22" y="281"/>
                    <a:pt x="14" y="281"/>
                  </a:cubicBezTo>
                  <a:moveTo>
                    <a:pt x="14" y="225"/>
                  </a:moveTo>
                  <a:cubicBezTo>
                    <a:pt x="6" y="225"/>
                    <a:pt x="0" y="231"/>
                    <a:pt x="0" y="239"/>
                  </a:cubicBezTo>
                  <a:cubicBezTo>
                    <a:pt x="0" y="247"/>
                    <a:pt x="6" y="253"/>
                    <a:pt x="14" y="253"/>
                  </a:cubicBezTo>
                  <a:cubicBezTo>
                    <a:pt x="22" y="253"/>
                    <a:pt x="28" y="247"/>
                    <a:pt x="28" y="239"/>
                  </a:cubicBezTo>
                  <a:cubicBezTo>
                    <a:pt x="28" y="231"/>
                    <a:pt x="22" y="225"/>
                    <a:pt x="14" y="225"/>
                  </a:cubicBezTo>
                  <a:moveTo>
                    <a:pt x="14" y="169"/>
                  </a:moveTo>
                  <a:cubicBezTo>
                    <a:pt x="6" y="169"/>
                    <a:pt x="0" y="175"/>
                    <a:pt x="0" y="183"/>
                  </a:cubicBezTo>
                  <a:cubicBezTo>
                    <a:pt x="0" y="190"/>
                    <a:pt x="6" y="197"/>
                    <a:pt x="14" y="197"/>
                  </a:cubicBezTo>
                  <a:cubicBezTo>
                    <a:pt x="22" y="197"/>
                    <a:pt x="28" y="190"/>
                    <a:pt x="28" y="183"/>
                  </a:cubicBezTo>
                  <a:cubicBezTo>
                    <a:pt x="28" y="175"/>
                    <a:pt x="22" y="169"/>
                    <a:pt x="14" y="169"/>
                  </a:cubicBezTo>
                  <a:moveTo>
                    <a:pt x="14" y="112"/>
                  </a:moveTo>
                  <a:cubicBezTo>
                    <a:pt x="6" y="112"/>
                    <a:pt x="0" y="118"/>
                    <a:pt x="0" y="126"/>
                  </a:cubicBezTo>
                  <a:cubicBezTo>
                    <a:pt x="0" y="134"/>
                    <a:pt x="6" y="140"/>
                    <a:pt x="14" y="140"/>
                  </a:cubicBezTo>
                  <a:cubicBezTo>
                    <a:pt x="22" y="140"/>
                    <a:pt x="28" y="134"/>
                    <a:pt x="28" y="126"/>
                  </a:cubicBezTo>
                  <a:cubicBezTo>
                    <a:pt x="28" y="118"/>
                    <a:pt x="22" y="112"/>
                    <a:pt x="14" y="112"/>
                  </a:cubicBezTo>
                  <a:moveTo>
                    <a:pt x="14" y="56"/>
                  </a:moveTo>
                  <a:cubicBezTo>
                    <a:pt x="6" y="56"/>
                    <a:pt x="0" y="62"/>
                    <a:pt x="0" y="70"/>
                  </a:cubicBezTo>
                  <a:cubicBezTo>
                    <a:pt x="0" y="78"/>
                    <a:pt x="6" y="84"/>
                    <a:pt x="14" y="84"/>
                  </a:cubicBezTo>
                  <a:cubicBezTo>
                    <a:pt x="22" y="84"/>
                    <a:pt x="28" y="78"/>
                    <a:pt x="28" y="70"/>
                  </a:cubicBezTo>
                  <a:cubicBezTo>
                    <a:pt x="28" y="62"/>
                    <a:pt x="22" y="56"/>
                    <a:pt x="14" y="56"/>
                  </a:cubicBezTo>
                  <a:moveTo>
                    <a:pt x="14" y="0"/>
                  </a:moveTo>
                  <a:cubicBezTo>
                    <a:pt x="6" y="0"/>
                    <a:pt x="0" y="6"/>
                    <a:pt x="0" y="14"/>
                  </a:cubicBezTo>
                  <a:cubicBezTo>
                    <a:pt x="0" y="21"/>
                    <a:pt x="6" y="28"/>
                    <a:pt x="14" y="28"/>
                  </a:cubicBezTo>
                  <a:cubicBezTo>
                    <a:pt x="22" y="28"/>
                    <a:pt x="28" y="21"/>
                    <a:pt x="28" y="14"/>
                  </a:cubicBezTo>
                  <a:cubicBezTo>
                    <a:pt x="28" y="6"/>
                    <a:pt x="22" y="0"/>
                    <a:pt x="14" y="0"/>
                  </a:cubicBezTo>
                </a:path>
              </a:pathLst>
            </a:custGeom>
            <a:solidFill>
              <a:srgbClr val="99C5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4" name="Freeform 447">
              <a:extLst>
                <a:ext uri="{FF2B5EF4-FFF2-40B4-BE49-F238E27FC236}">
                  <a16:creationId xmlns:a16="http://schemas.microsoft.com/office/drawing/2014/main" id="{B612F0D0-2CCF-4308-BAE8-DAF337607965}"/>
                </a:ext>
              </a:extLst>
            </p:cNvPr>
            <p:cNvSpPr>
              <a:spLocks noEditPoints="1"/>
            </p:cNvSpPr>
            <p:nvPr userDrawn="1"/>
          </p:nvSpPr>
          <p:spPr bwMode="auto">
            <a:xfrm>
              <a:off x="125" y="5756"/>
              <a:ext cx="1195" cy="14"/>
            </a:xfrm>
            <a:custGeom>
              <a:avLst/>
              <a:gdLst>
                <a:gd name="T0" fmla="*/ 28 w 2262"/>
                <a:gd name="T1" fmla="*/ 14 h 28"/>
                <a:gd name="T2" fmla="*/ 70 w 2262"/>
                <a:gd name="T3" fmla="*/ 28 h 28"/>
                <a:gd name="T4" fmla="*/ 112 w 2262"/>
                <a:gd name="T5" fmla="*/ 14 h 28"/>
                <a:gd name="T6" fmla="*/ 182 w 2262"/>
                <a:gd name="T7" fmla="*/ 0 h 28"/>
                <a:gd name="T8" fmla="*/ 182 w 2262"/>
                <a:gd name="T9" fmla="*/ 0 h 28"/>
                <a:gd name="T10" fmla="*/ 251 w 2262"/>
                <a:gd name="T11" fmla="*/ 14 h 28"/>
                <a:gd name="T12" fmla="*/ 293 w 2262"/>
                <a:gd name="T13" fmla="*/ 28 h 28"/>
                <a:gd name="T14" fmla="*/ 335 w 2262"/>
                <a:gd name="T15" fmla="*/ 14 h 28"/>
                <a:gd name="T16" fmla="*/ 405 w 2262"/>
                <a:gd name="T17" fmla="*/ 0 h 28"/>
                <a:gd name="T18" fmla="*/ 405 w 2262"/>
                <a:gd name="T19" fmla="*/ 0 h 28"/>
                <a:gd name="T20" fmla="*/ 475 w 2262"/>
                <a:gd name="T21" fmla="*/ 14 h 28"/>
                <a:gd name="T22" fmla="*/ 517 w 2262"/>
                <a:gd name="T23" fmla="*/ 28 h 28"/>
                <a:gd name="T24" fmla="*/ 558 w 2262"/>
                <a:gd name="T25" fmla="*/ 14 h 28"/>
                <a:gd name="T26" fmla="*/ 628 w 2262"/>
                <a:gd name="T27" fmla="*/ 0 h 28"/>
                <a:gd name="T28" fmla="*/ 628 w 2262"/>
                <a:gd name="T29" fmla="*/ 0 h 28"/>
                <a:gd name="T30" fmla="*/ 698 w 2262"/>
                <a:gd name="T31" fmla="*/ 14 h 28"/>
                <a:gd name="T32" fmla="*/ 740 w 2262"/>
                <a:gd name="T33" fmla="*/ 28 h 28"/>
                <a:gd name="T34" fmla="*/ 782 w 2262"/>
                <a:gd name="T35" fmla="*/ 14 h 28"/>
                <a:gd name="T36" fmla="*/ 852 w 2262"/>
                <a:gd name="T37" fmla="*/ 0 h 28"/>
                <a:gd name="T38" fmla="*/ 852 w 2262"/>
                <a:gd name="T39" fmla="*/ 0 h 28"/>
                <a:gd name="T40" fmla="*/ 922 w 2262"/>
                <a:gd name="T41" fmla="*/ 14 h 28"/>
                <a:gd name="T42" fmla="*/ 963 w 2262"/>
                <a:gd name="T43" fmla="*/ 28 h 28"/>
                <a:gd name="T44" fmla="*/ 1005 w 2262"/>
                <a:gd name="T45" fmla="*/ 14 h 28"/>
                <a:gd name="T46" fmla="*/ 1075 w 2262"/>
                <a:gd name="T47" fmla="*/ 0 h 28"/>
                <a:gd name="T48" fmla="*/ 1075 w 2262"/>
                <a:gd name="T49" fmla="*/ 0 h 28"/>
                <a:gd name="T50" fmla="*/ 1145 w 2262"/>
                <a:gd name="T51" fmla="*/ 14 h 28"/>
                <a:gd name="T52" fmla="*/ 1187 w 2262"/>
                <a:gd name="T53" fmla="*/ 28 h 28"/>
                <a:gd name="T54" fmla="*/ 1229 w 2262"/>
                <a:gd name="T55" fmla="*/ 14 h 28"/>
                <a:gd name="T56" fmla="*/ 1298 w 2262"/>
                <a:gd name="T57" fmla="*/ 0 h 28"/>
                <a:gd name="T58" fmla="*/ 1298 w 2262"/>
                <a:gd name="T59" fmla="*/ 0 h 28"/>
                <a:gd name="T60" fmla="*/ 1368 w 2262"/>
                <a:gd name="T61" fmla="*/ 14 h 28"/>
                <a:gd name="T62" fmla="*/ 1410 w 2262"/>
                <a:gd name="T63" fmla="*/ 28 h 28"/>
                <a:gd name="T64" fmla="*/ 1452 w 2262"/>
                <a:gd name="T65" fmla="*/ 14 h 28"/>
                <a:gd name="T66" fmla="*/ 1522 w 2262"/>
                <a:gd name="T67" fmla="*/ 0 h 28"/>
                <a:gd name="T68" fmla="*/ 1522 w 2262"/>
                <a:gd name="T69" fmla="*/ 0 h 28"/>
                <a:gd name="T70" fmla="*/ 1592 w 2262"/>
                <a:gd name="T71" fmla="*/ 14 h 28"/>
                <a:gd name="T72" fmla="*/ 1634 w 2262"/>
                <a:gd name="T73" fmla="*/ 28 h 28"/>
                <a:gd name="T74" fmla="*/ 1675 w 2262"/>
                <a:gd name="T75" fmla="*/ 14 h 28"/>
                <a:gd name="T76" fmla="*/ 1745 w 2262"/>
                <a:gd name="T77" fmla="*/ 0 h 28"/>
                <a:gd name="T78" fmla="*/ 1745 w 2262"/>
                <a:gd name="T79" fmla="*/ 0 h 28"/>
                <a:gd name="T80" fmla="*/ 1815 w 2262"/>
                <a:gd name="T81" fmla="*/ 14 h 28"/>
                <a:gd name="T82" fmla="*/ 1857 w 2262"/>
                <a:gd name="T83" fmla="*/ 28 h 28"/>
                <a:gd name="T84" fmla="*/ 1899 w 2262"/>
                <a:gd name="T85" fmla="*/ 14 h 28"/>
                <a:gd name="T86" fmla="*/ 1969 w 2262"/>
                <a:gd name="T87" fmla="*/ 0 h 28"/>
                <a:gd name="T88" fmla="*/ 1969 w 2262"/>
                <a:gd name="T89" fmla="*/ 0 h 28"/>
                <a:gd name="T90" fmla="*/ 2038 w 2262"/>
                <a:gd name="T91" fmla="*/ 14 h 28"/>
                <a:gd name="T92" fmla="*/ 2080 w 2262"/>
                <a:gd name="T93" fmla="*/ 28 h 28"/>
                <a:gd name="T94" fmla="*/ 2122 w 2262"/>
                <a:gd name="T95" fmla="*/ 14 h 28"/>
                <a:gd name="T96" fmla="*/ 2192 w 2262"/>
                <a:gd name="T97" fmla="*/ 0 h 28"/>
                <a:gd name="T98" fmla="*/ 2192 w 2262"/>
                <a:gd name="T99" fmla="*/ 0 h 28"/>
                <a:gd name="T100" fmla="*/ 2262 w 2262"/>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2" h="28">
                  <a:moveTo>
                    <a:pt x="14" y="0"/>
                  </a:moveTo>
                  <a:cubicBezTo>
                    <a:pt x="6" y="0"/>
                    <a:pt x="0" y="6"/>
                    <a:pt x="0" y="14"/>
                  </a:cubicBezTo>
                  <a:cubicBezTo>
                    <a:pt x="0" y="22"/>
                    <a:pt x="6" y="28"/>
                    <a:pt x="14" y="28"/>
                  </a:cubicBezTo>
                  <a:cubicBezTo>
                    <a:pt x="22" y="28"/>
                    <a:pt x="28" y="22"/>
                    <a:pt x="28" y="14"/>
                  </a:cubicBezTo>
                  <a:cubicBezTo>
                    <a:pt x="28" y="6"/>
                    <a:pt x="22" y="0"/>
                    <a:pt x="14" y="0"/>
                  </a:cubicBezTo>
                  <a:moveTo>
                    <a:pt x="70" y="0"/>
                  </a:moveTo>
                  <a:cubicBezTo>
                    <a:pt x="62" y="0"/>
                    <a:pt x="56" y="6"/>
                    <a:pt x="56" y="14"/>
                  </a:cubicBezTo>
                  <a:cubicBezTo>
                    <a:pt x="56" y="22"/>
                    <a:pt x="62" y="28"/>
                    <a:pt x="70" y="28"/>
                  </a:cubicBezTo>
                  <a:cubicBezTo>
                    <a:pt x="78" y="28"/>
                    <a:pt x="84" y="22"/>
                    <a:pt x="84" y="14"/>
                  </a:cubicBezTo>
                  <a:cubicBezTo>
                    <a:pt x="84" y="6"/>
                    <a:pt x="78" y="0"/>
                    <a:pt x="70" y="0"/>
                  </a:cubicBezTo>
                  <a:moveTo>
                    <a:pt x="126" y="0"/>
                  </a:moveTo>
                  <a:cubicBezTo>
                    <a:pt x="118" y="0"/>
                    <a:pt x="112" y="6"/>
                    <a:pt x="112" y="14"/>
                  </a:cubicBezTo>
                  <a:cubicBezTo>
                    <a:pt x="112" y="22"/>
                    <a:pt x="118" y="28"/>
                    <a:pt x="126" y="28"/>
                  </a:cubicBezTo>
                  <a:cubicBezTo>
                    <a:pt x="133" y="28"/>
                    <a:pt x="140" y="22"/>
                    <a:pt x="140" y="14"/>
                  </a:cubicBezTo>
                  <a:cubicBezTo>
                    <a:pt x="140" y="6"/>
                    <a:pt x="133" y="0"/>
                    <a:pt x="126" y="0"/>
                  </a:cubicBezTo>
                  <a:moveTo>
                    <a:pt x="182" y="0"/>
                  </a:moveTo>
                  <a:cubicBezTo>
                    <a:pt x="174" y="0"/>
                    <a:pt x="168" y="6"/>
                    <a:pt x="168" y="14"/>
                  </a:cubicBezTo>
                  <a:cubicBezTo>
                    <a:pt x="168" y="22"/>
                    <a:pt x="174" y="28"/>
                    <a:pt x="182" y="28"/>
                  </a:cubicBezTo>
                  <a:cubicBezTo>
                    <a:pt x="189" y="28"/>
                    <a:pt x="196" y="22"/>
                    <a:pt x="196" y="14"/>
                  </a:cubicBezTo>
                  <a:cubicBezTo>
                    <a:pt x="196" y="6"/>
                    <a:pt x="189" y="0"/>
                    <a:pt x="182" y="0"/>
                  </a:cubicBezTo>
                  <a:moveTo>
                    <a:pt x="237" y="0"/>
                  </a:moveTo>
                  <a:cubicBezTo>
                    <a:pt x="230" y="0"/>
                    <a:pt x="223" y="6"/>
                    <a:pt x="223" y="14"/>
                  </a:cubicBezTo>
                  <a:cubicBezTo>
                    <a:pt x="223" y="22"/>
                    <a:pt x="230" y="28"/>
                    <a:pt x="237" y="28"/>
                  </a:cubicBezTo>
                  <a:cubicBezTo>
                    <a:pt x="245" y="28"/>
                    <a:pt x="251" y="22"/>
                    <a:pt x="251" y="14"/>
                  </a:cubicBezTo>
                  <a:cubicBezTo>
                    <a:pt x="251" y="6"/>
                    <a:pt x="245" y="0"/>
                    <a:pt x="237" y="0"/>
                  </a:cubicBezTo>
                  <a:moveTo>
                    <a:pt x="293" y="0"/>
                  </a:moveTo>
                  <a:cubicBezTo>
                    <a:pt x="285" y="0"/>
                    <a:pt x="279" y="6"/>
                    <a:pt x="279" y="14"/>
                  </a:cubicBezTo>
                  <a:cubicBezTo>
                    <a:pt x="279" y="22"/>
                    <a:pt x="285" y="28"/>
                    <a:pt x="293" y="28"/>
                  </a:cubicBezTo>
                  <a:cubicBezTo>
                    <a:pt x="301" y="28"/>
                    <a:pt x="307" y="22"/>
                    <a:pt x="307" y="14"/>
                  </a:cubicBezTo>
                  <a:cubicBezTo>
                    <a:pt x="307" y="6"/>
                    <a:pt x="301" y="0"/>
                    <a:pt x="293" y="0"/>
                  </a:cubicBezTo>
                  <a:moveTo>
                    <a:pt x="349" y="0"/>
                  </a:moveTo>
                  <a:cubicBezTo>
                    <a:pt x="341" y="0"/>
                    <a:pt x="335" y="6"/>
                    <a:pt x="335" y="14"/>
                  </a:cubicBezTo>
                  <a:cubicBezTo>
                    <a:pt x="335" y="22"/>
                    <a:pt x="341" y="28"/>
                    <a:pt x="349" y="28"/>
                  </a:cubicBezTo>
                  <a:cubicBezTo>
                    <a:pt x="357" y="28"/>
                    <a:pt x="363" y="22"/>
                    <a:pt x="363" y="14"/>
                  </a:cubicBezTo>
                  <a:cubicBezTo>
                    <a:pt x="363" y="6"/>
                    <a:pt x="357" y="0"/>
                    <a:pt x="349" y="0"/>
                  </a:cubicBezTo>
                  <a:moveTo>
                    <a:pt x="405" y="0"/>
                  </a:moveTo>
                  <a:cubicBezTo>
                    <a:pt x="397" y="0"/>
                    <a:pt x="391" y="6"/>
                    <a:pt x="391" y="14"/>
                  </a:cubicBezTo>
                  <a:cubicBezTo>
                    <a:pt x="391" y="22"/>
                    <a:pt x="397" y="28"/>
                    <a:pt x="405" y="28"/>
                  </a:cubicBezTo>
                  <a:cubicBezTo>
                    <a:pt x="413" y="28"/>
                    <a:pt x="419" y="22"/>
                    <a:pt x="419" y="14"/>
                  </a:cubicBezTo>
                  <a:cubicBezTo>
                    <a:pt x="419" y="6"/>
                    <a:pt x="413" y="0"/>
                    <a:pt x="405" y="0"/>
                  </a:cubicBezTo>
                  <a:moveTo>
                    <a:pt x="461" y="0"/>
                  </a:moveTo>
                  <a:cubicBezTo>
                    <a:pt x="453" y="0"/>
                    <a:pt x="447" y="6"/>
                    <a:pt x="447" y="14"/>
                  </a:cubicBezTo>
                  <a:cubicBezTo>
                    <a:pt x="447" y="22"/>
                    <a:pt x="453" y="28"/>
                    <a:pt x="461" y="28"/>
                  </a:cubicBezTo>
                  <a:cubicBezTo>
                    <a:pt x="468" y="28"/>
                    <a:pt x="475" y="22"/>
                    <a:pt x="475" y="14"/>
                  </a:cubicBezTo>
                  <a:cubicBezTo>
                    <a:pt x="475" y="6"/>
                    <a:pt x="468" y="0"/>
                    <a:pt x="461" y="0"/>
                  </a:cubicBezTo>
                  <a:moveTo>
                    <a:pt x="517" y="0"/>
                  </a:moveTo>
                  <a:cubicBezTo>
                    <a:pt x="509" y="0"/>
                    <a:pt x="503" y="6"/>
                    <a:pt x="503" y="14"/>
                  </a:cubicBezTo>
                  <a:cubicBezTo>
                    <a:pt x="503" y="22"/>
                    <a:pt x="509" y="28"/>
                    <a:pt x="517" y="28"/>
                  </a:cubicBezTo>
                  <a:cubicBezTo>
                    <a:pt x="524" y="28"/>
                    <a:pt x="531" y="22"/>
                    <a:pt x="531" y="14"/>
                  </a:cubicBezTo>
                  <a:cubicBezTo>
                    <a:pt x="531" y="6"/>
                    <a:pt x="524" y="0"/>
                    <a:pt x="517" y="0"/>
                  </a:cubicBezTo>
                  <a:moveTo>
                    <a:pt x="572" y="0"/>
                  </a:moveTo>
                  <a:cubicBezTo>
                    <a:pt x="565" y="0"/>
                    <a:pt x="558" y="6"/>
                    <a:pt x="558" y="14"/>
                  </a:cubicBezTo>
                  <a:cubicBezTo>
                    <a:pt x="558" y="22"/>
                    <a:pt x="565" y="28"/>
                    <a:pt x="572" y="28"/>
                  </a:cubicBezTo>
                  <a:cubicBezTo>
                    <a:pt x="580" y="28"/>
                    <a:pt x="586" y="22"/>
                    <a:pt x="586" y="14"/>
                  </a:cubicBezTo>
                  <a:cubicBezTo>
                    <a:pt x="586" y="6"/>
                    <a:pt x="580" y="0"/>
                    <a:pt x="572" y="0"/>
                  </a:cubicBezTo>
                  <a:moveTo>
                    <a:pt x="628" y="0"/>
                  </a:moveTo>
                  <a:cubicBezTo>
                    <a:pt x="621" y="0"/>
                    <a:pt x="614" y="6"/>
                    <a:pt x="614" y="14"/>
                  </a:cubicBezTo>
                  <a:cubicBezTo>
                    <a:pt x="614" y="22"/>
                    <a:pt x="621" y="28"/>
                    <a:pt x="628" y="28"/>
                  </a:cubicBezTo>
                  <a:cubicBezTo>
                    <a:pt x="636" y="28"/>
                    <a:pt x="642" y="22"/>
                    <a:pt x="642" y="14"/>
                  </a:cubicBezTo>
                  <a:cubicBezTo>
                    <a:pt x="642" y="6"/>
                    <a:pt x="636" y="0"/>
                    <a:pt x="628" y="0"/>
                  </a:cubicBezTo>
                  <a:moveTo>
                    <a:pt x="684" y="0"/>
                  </a:moveTo>
                  <a:cubicBezTo>
                    <a:pt x="676" y="0"/>
                    <a:pt x="670" y="6"/>
                    <a:pt x="670" y="14"/>
                  </a:cubicBezTo>
                  <a:cubicBezTo>
                    <a:pt x="670" y="22"/>
                    <a:pt x="676" y="28"/>
                    <a:pt x="684" y="28"/>
                  </a:cubicBezTo>
                  <a:cubicBezTo>
                    <a:pt x="692" y="28"/>
                    <a:pt x="698" y="22"/>
                    <a:pt x="698" y="14"/>
                  </a:cubicBezTo>
                  <a:cubicBezTo>
                    <a:pt x="698" y="6"/>
                    <a:pt x="692" y="0"/>
                    <a:pt x="684" y="0"/>
                  </a:cubicBezTo>
                  <a:moveTo>
                    <a:pt x="740" y="0"/>
                  </a:moveTo>
                  <a:cubicBezTo>
                    <a:pt x="732" y="0"/>
                    <a:pt x="726" y="6"/>
                    <a:pt x="726" y="14"/>
                  </a:cubicBezTo>
                  <a:cubicBezTo>
                    <a:pt x="726" y="22"/>
                    <a:pt x="732" y="28"/>
                    <a:pt x="740" y="28"/>
                  </a:cubicBezTo>
                  <a:cubicBezTo>
                    <a:pt x="748" y="28"/>
                    <a:pt x="754" y="22"/>
                    <a:pt x="754" y="14"/>
                  </a:cubicBezTo>
                  <a:cubicBezTo>
                    <a:pt x="754" y="6"/>
                    <a:pt x="748" y="0"/>
                    <a:pt x="740" y="0"/>
                  </a:cubicBezTo>
                  <a:moveTo>
                    <a:pt x="796" y="0"/>
                  </a:moveTo>
                  <a:cubicBezTo>
                    <a:pt x="788" y="0"/>
                    <a:pt x="782" y="6"/>
                    <a:pt x="782" y="14"/>
                  </a:cubicBezTo>
                  <a:cubicBezTo>
                    <a:pt x="782" y="22"/>
                    <a:pt x="788" y="28"/>
                    <a:pt x="796" y="28"/>
                  </a:cubicBezTo>
                  <a:cubicBezTo>
                    <a:pt x="804" y="28"/>
                    <a:pt x="810" y="22"/>
                    <a:pt x="810" y="14"/>
                  </a:cubicBezTo>
                  <a:cubicBezTo>
                    <a:pt x="810" y="6"/>
                    <a:pt x="804" y="0"/>
                    <a:pt x="796" y="0"/>
                  </a:cubicBezTo>
                  <a:moveTo>
                    <a:pt x="852" y="0"/>
                  </a:moveTo>
                  <a:cubicBezTo>
                    <a:pt x="844" y="0"/>
                    <a:pt x="838" y="6"/>
                    <a:pt x="838" y="14"/>
                  </a:cubicBezTo>
                  <a:cubicBezTo>
                    <a:pt x="838" y="22"/>
                    <a:pt x="844" y="28"/>
                    <a:pt x="852" y="28"/>
                  </a:cubicBezTo>
                  <a:cubicBezTo>
                    <a:pt x="859" y="28"/>
                    <a:pt x="866" y="22"/>
                    <a:pt x="866" y="14"/>
                  </a:cubicBezTo>
                  <a:cubicBezTo>
                    <a:pt x="866" y="6"/>
                    <a:pt x="859" y="0"/>
                    <a:pt x="852" y="0"/>
                  </a:cubicBezTo>
                  <a:moveTo>
                    <a:pt x="908" y="0"/>
                  </a:moveTo>
                  <a:cubicBezTo>
                    <a:pt x="900" y="0"/>
                    <a:pt x="894" y="6"/>
                    <a:pt x="894" y="14"/>
                  </a:cubicBezTo>
                  <a:cubicBezTo>
                    <a:pt x="894" y="22"/>
                    <a:pt x="900" y="28"/>
                    <a:pt x="908" y="28"/>
                  </a:cubicBezTo>
                  <a:cubicBezTo>
                    <a:pt x="915" y="28"/>
                    <a:pt x="922" y="22"/>
                    <a:pt x="922" y="14"/>
                  </a:cubicBezTo>
                  <a:cubicBezTo>
                    <a:pt x="922" y="6"/>
                    <a:pt x="915" y="0"/>
                    <a:pt x="908" y="0"/>
                  </a:cubicBezTo>
                  <a:moveTo>
                    <a:pt x="963" y="0"/>
                  </a:moveTo>
                  <a:cubicBezTo>
                    <a:pt x="956" y="0"/>
                    <a:pt x="949" y="6"/>
                    <a:pt x="949" y="14"/>
                  </a:cubicBezTo>
                  <a:cubicBezTo>
                    <a:pt x="949" y="22"/>
                    <a:pt x="956" y="28"/>
                    <a:pt x="963" y="28"/>
                  </a:cubicBezTo>
                  <a:cubicBezTo>
                    <a:pt x="971" y="28"/>
                    <a:pt x="977" y="22"/>
                    <a:pt x="977" y="14"/>
                  </a:cubicBezTo>
                  <a:cubicBezTo>
                    <a:pt x="977" y="6"/>
                    <a:pt x="971" y="0"/>
                    <a:pt x="963" y="0"/>
                  </a:cubicBezTo>
                  <a:moveTo>
                    <a:pt x="1019" y="0"/>
                  </a:moveTo>
                  <a:cubicBezTo>
                    <a:pt x="1011" y="0"/>
                    <a:pt x="1005" y="6"/>
                    <a:pt x="1005" y="14"/>
                  </a:cubicBezTo>
                  <a:cubicBezTo>
                    <a:pt x="1005" y="22"/>
                    <a:pt x="1011" y="28"/>
                    <a:pt x="1019" y="28"/>
                  </a:cubicBezTo>
                  <a:cubicBezTo>
                    <a:pt x="1027" y="28"/>
                    <a:pt x="1033" y="22"/>
                    <a:pt x="1033" y="14"/>
                  </a:cubicBezTo>
                  <a:cubicBezTo>
                    <a:pt x="1033" y="6"/>
                    <a:pt x="1027" y="0"/>
                    <a:pt x="1019" y="0"/>
                  </a:cubicBezTo>
                  <a:moveTo>
                    <a:pt x="1075" y="0"/>
                  </a:moveTo>
                  <a:cubicBezTo>
                    <a:pt x="1067" y="0"/>
                    <a:pt x="1061" y="6"/>
                    <a:pt x="1061" y="14"/>
                  </a:cubicBezTo>
                  <a:cubicBezTo>
                    <a:pt x="1061" y="22"/>
                    <a:pt x="1067" y="28"/>
                    <a:pt x="1075" y="28"/>
                  </a:cubicBezTo>
                  <a:cubicBezTo>
                    <a:pt x="1083" y="28"/>
                    <a:pt x="1089" y="22"/>
                    <a:pt x="1089" y="14"/>
                  </a:cubicBezTo>
                  <a:cubicBezTo>
                    <a:pt x="1089" y="6"/>
                    <a:pt x="1083" y="0"/>
                    <a:pt x="1075" y="0"/>
                  </a:cubicBezTo>
                  <a:moveTo>
                    <a:pt x="1131" y="0"/>
                  </a:moveTo>
                  <a:cubicBezTo>
                    <a:pt x="1123" y="0"/>
                    <a:pt x="1117" y="6"/>
                    <a:pt x="1117" y="14"/>
                  </a:cubicBezTo>
                  <a:cubicBezTo>
                    <a:pt x="1117" y="22"/>
                    <a:pt x="1123" y="28"/>
                    <a:pt x="1131" y="28"/>
                  </a:cubicBezTo>
                  <a:cubicBezTo>
                    <a:pt x="1139" y="28"/>
                    <a:pt x="1145" y="22"/>
                    <a:pt x="1145" y="14"/>
                  </a:cubicBezTo>
                  <a:cubicBezTo>
                    <a:pt x="1145" y="6"/>
                    <a:pt x="1139" y="0"/>
                    <a:pt x="1131" y="0"/>
                  </a:cubicBezTo>
                  <a:moveTo>
                    <a:pt x="1187" y="0"/>
                  </a:moveTo>
                  <a:cubicBezTo>
                    <a:pt x="1179" y="0"/>
                    <a:pt x="1173" y="6"/>
                    <a:pt x="1173" y="14"/>
                  </a:cubicBezTo>
                  <a:cubicBezTo>
                    <a:pt x="1173" y="22"/>
                    <a:pt x="1179" y="28"/>
                    <a:pt x="1187" y="28"/>
                  </a:cubicBezTo>
                  <a:cubicBezTo>
                    <a:pt x="1195" y="28"/>
                    <a:pt x="1201" y="22"/>
                    <a:pt x="1201" y="14"/>
                  </a:cubicBezTo>
                  <a:cubicBezTo>
                    <a:pt x="1201" y="6"/>
                    <a:pt x="1195" y="0"/>
                    <a:pt x="1187" y="0"/>
                  </a:cubicBezTo>
                  <a:moveTo>
                    <a:pt x="1243" y="0"/>
                  </a:moveTo>
                  <a:cubicBezTo>
                    <a:pt x="1235" y="0"/>
                    <a:pt x="1229" y="6"/>
                    <a:pt x="1229" y="14"/>
                  </a:cubicBezTo>
                  <a:cubicBezTo>
                    <a:pt x="1229" y="22"/>
                    <a:pt x="1235" y="28"/>
                    <a:pt x="1243" y="28"/>
                  </a:cubicBezTo>
                  <a:cubicBezTo>
                    <a:pt x="1250" y="28"/>
                    <a:pt x="1257" y="22"/>
                    <a:pt x="1257" y="14"/>
                  </a:cubicBezTo>
                  <a:cubicBezTo>
                    <a:pt x="1257" y="6"/>
                    <a:pt x="1250" y="0"/>
                    <a:pt x="1243" y="0"/>
                  </a:cubicBezTo>
                  <a:moveTo>
                    <a:pt x="1298" y="0"/>
                  </a:moveTo>
                  <a:cubicBezTo>
                    <a:pt x="1291" y="0"/>
                    <a:pt x="1284" y="6"/>
                    <a:pt x="1284" y="14"/>
                  </a:cubicBezTo>
                  <a:cubicBezTo>
                    <a:pt x="1284" y="22"/>
                    <a:pt x="1291" y="28"/>
                    <a:pt x="1298" y="28"/>
                  </a:cubicBezTo>
                  <a:cubicBezTo>
                    <a:pt x="1306" y="28"/>
                    <a:pt x="1312" y="22"/>
                    <a:pt x="1312" y="14"/>
                  </a:cubicBezTo>
                  <a:cubicBezTo>
                    <a:pt x="1312" y="6"/>
                    <a:pt x="1306" y="0"/>
                    <a:pt x="1298" y="0"/>
                  </a:cubicBezTo>
                  <a:moveTo>
                    <a:pt x="1354" y="0"/>
                  </a:moveTo>
                  <a:cubicBezTo>
                    <a:pt x="1347" y="0"/>
                    <a:pt x="1340" y="6"/>
                    <a:pt x="1340" y="14"/>
                  </a:cubicBezTo>
                  <a:cubicBezTo>
                    <a:pt x="1340" y="22"/>
                    <a:pt x="1347" y="28"/>
                    <a:pt x="1354" y="28"/>
                  </a:cubicBezTo>
                  <a:cubicBezTo>
                    <a:pt x="1362" y="28"/>
                    <a:pt x="1368" y="22"/>
                    <a:pt x="1368" y="14"/>
                  </a:cubicBezTo>
                  <a:cubicBezTo>
                    <a:pt x="1368" y="6"/>
                    <a:pt x="1362" y="0"/>
                    <a:pt x="1354" y="0"/>
                  </a:cubicBezTo>
                  <a:moveTo>
                    <a:pt x="1410" y="0"/>
                  </a:moveTo>
                  <a:cubicBezTo>
                    <a:pt x="1402" y="0"/>
                    <a:pt x="1396" y="6"/>
                    <a:pt x="1396" y="14"/>
                  </a:cubicBezTo>
                  <a:cubicBezTo>
                    <a:pt x="1396" y="22"/>
                    <a:pt x="1402" y="28"/>
                    <a:pt x="1410" y="28"/>
                  </a:cubicBezTo>
                  <a:cubicBezTo>
                    <a:pt x="1418" y="28"/>
                    <a:pt x="1424" y="22"/>
                    <a:pt x="1424" y="14"/>
                  </a:cubicBezTo>
                  <a:cubicBezTo>
                    <a:pt x="1424" y="6"/>
                    <a:pt x="1418" y="0"/>
                    <a:pt x="1410" y="0"/>
                  </a:cubicBezTo>
                  <a:moveTo>
                    <a:pt x="1466" y="0"/>
                  </a:moveTo>
                  <a:cubicBezTo>
                    <a:pt x="1458" y="0"/>
                    <a:pt x="1452" y="6"/>
                    <a:pt x="1452" y="14"/>
                  </a:cubicBezTo>
                  <a:cubicBezTo>
                    <a:pt x="1452" y="22"/>
                    <a:pt x="1458" y="28"/>
                    <a:pt x="1466" y="28"/>
                  </a:cubicBezTo>
                  <a:cubicBezTo>
                    <a:pt x="1474" y="28"/>
                    <a:pt x="1480" y="22"/>
                    <a:pt x="1480" y="14"/>
                  </a:cubicBezTo>
                  <a:cubicBezTo>
                    <a:pt x="1480" y="6"/>
                    <a:pt x="1474" y="0"/>
                    <a:pt x="1466" y="0"/>
                  </a:cubicBezTo>
                  <a:moveTo>
                    <a:pt x="1522" y="0"/>
                  </a:moveTo>
                  <a:cubicBezTo>
                    <a:pt x="1514" y="0"/>
                    <a:pt x="1508" y="6"/>
                    <a:pt x="1508" y="14"/>
                  </a:cubicBezTo>
                  <a:cubicBezTo>
                    <a:pt x="1508" y="22"/>
                    <a:pt x="1514" y="28"/>
                    <a:pt x="1522" y="28"/>
                  </a:cubicBezTo>
                  <a:cubicBezTo>
                    <a:pt x="1530" y="28"/>
                    <a:pt x="1536" y="22"/>
                    <a:pt x="1536" y="14"/>
                  </a:cubicBezTo>
                  <a:cubicBezTo>
                    <a:pt x="1536" y="6"/>
                    <a:pt x="1530" y="0"/>
                    <a:pt x="1522" y="0"/>
                  </a:cubicBezTo>
                  <a:moveTo>
                    <a:pt x="1578" y="0"/>
                  </a:moveTo>
                  <a:cubicBezTo>
                    <a:pt x="1570" y="0"/>
                    <a:pt x="1564" y="6"/>
                    <a:pt x="1564" y="14"/>
                  </a:cubicBezTo>
                  <a:cubicBezTo>
                    <a:pt x="1564" y="22"/>
                    <a:pt x="1570" y="28"/>
                    <a:pt x="1578" y="28"/>
                  </a:cubicBezTo>
                  <a:cubicBezTo>
                    <a:pt x="1585" y="28"/>
                    <a:pt x="1592" y="22"/>
                    <a:pt x="1592" y="14"/>
                  </a:cubicBezTo>
                  <a:cubicBezTo>
                    <a:pt x="1592" y="6"/>
                    <a:pt x="1585" y="0"/>
                    <a:pt x="1578" y="0"/>
                  </a:cubicBezTo>
                  <a:moveTo>
                    <a:pt x="1634" y="0"/>
                  </a:moveTo>
                  <a:cubicBezTo>
                    <a:pt x="1626" y="0"/>
                    <a:pt x="1620" y="6"/>
                    <a:pt x="1620" y="14"/>
                  </a:cubicBezTo>
                  <a:cubicBezTo>
                    <a:pt x="1620" y="22"/>
                    <a:pt x="1626" y="28"/>
                    <a:pt x="1634" y="28"/>
                  </a:cubicBezTo>
                  <a:cubicBezTo>
                    <a:pt x="1641" y="28"/>
                    <a:pt x="1648" y="22"/>
                    <a:pt x="1648" y="14"/>
                  </a:cubicBezTo>
                  <a:cubicBezTo>
                    <a:pt x="1648" y="6"/>
                    <a:pt x="1641" y="0"/>
                    <a:pt x="1634" y="0"/>
                  </a:cubicBezTo>
                  <a:moveTo>
                    <a:pt x="1689" y="0"/>
                  </a:moveTo>
                  <a:cubicBezTo>
                    <a:pt x="1682" y="0"/>
                    <a:pt x="1675" y="6"/>
                    <a:pt x="1675" y="14"/>
                  </a:cubicBezTo>
                  <a:cubicBezTo>
                    <a:pt x="1675" y="22"/>
                    <a:pt x="1682" y="28"/>
                    <a:pt x="1689" y="28"/>
                  </a:cubicBezTo>
                  <a:cubicBezTo>
                    <a:pt x="1697" y="28"/>
                    <a:pt x="1703" y="22"/>
                    <a:pt x="1703" y="14"/>
                  </a:cubicBezTo>
                  <a:cubicBezTo>
                    <a:pt x="1703" y="6"/>
                    <a:pt x="1697" y="0"/>
                    <a:pt x="1689" y="0"/>
                  </a:cubicBezTo>
                  <a:moveTo>
                    <a:pt x="1745" y="0"/>
                  </a:moveTo>
                  <a:cubicBezTo>
                    <a:pt x="1738" y="0"/>
                    <a:pt x="1731" y="6"/>
                    <a:pt x="1731" y="14"/>
                  </a:cubicBezTo>
                  <a:cubicBezTo>
                    <a:pt x="1731" y="22"/>
                    <a:pt x="1738" y="28"/>
                    <a:pt x="1745" y="28"/>
                  </a:cubicBezTo>
                  <a:cubicBezTo>
                    <a:pt x="1753" y="28"/>
                    <a:pt x="1759" y="22"/>
                    <a:pt x="1759" y="14"/>
                  </a:cubicBezTo>
                  <a:cubicBezTo>
                    <a:pt x="1759" y="6"/>
                    <a:pt x="1753" y="0"/>
                    <a:pt x="1745" y="0"/>
                  </a:cubicBezTo>
                  <a:moveTo>
                    <a:pt x="1801" y="0"/>
                  </a:moveTo>
                  <a:cubicBezTo>
                    <a:pt x="1793" y="0"/>
                    <a:pt x="1787" y="6"/>
                    <a:pt x="1787" y="14"/>
                  </a:cubicBezTo>
                  <a:cubicBezTo>
                    <a:pt x="1787" y="22"/>
                    <a:pt x="1793" y="28"/>
                    <a:pt x="1801" y="28"/>
                  </a:cubicBezTo>
                  <a:cubicBezTo>
                    <a:pt x="1809" y="28"/>
                    <a:pt x="1815" y="22"/>
                    <a:pt x="1815" y="14"/>
                  </a:cubicBezTo>
                  <a:cubicBezTo>
                    <a:pt x="1815" y="6"/>
                    <a:pt x="1809" y="0"/>
                    <a:pt x="1801" y="0"/>
                  </a:cubicBezTo>
                  <a:moveTo>
                    <a:pt x="1857" y="0"/>
                  </a:moveTo>
                  <a:cubicBezTo>
                    <a:pt x="1849" y="0"/>
                    <a:pt x="1843" y="6"/>
                    <a:pt x="1843" y="14"/>
                  </a:cubicBezTo>
                  <a:cubicBezTo>
                    <a:pt x="1843" y="22"/>
                    <a:pt x="1849" y="28"/>
                    <a:pt x="1857" y="28"/>
                  </a:cubicBezTo>
                  <a:cubicBezTo>
                    <a:pt x="1865" y="28"/>
                    <a:pt x="1871" y="22"/>
                    <a:pt x="1871" y="14"/>
                  </a:cubicBezTo>
                  <a:cubicBezTo>
                    <a:pt x="1871" y="6"/>
                    <a:pt x="1865" y="0"/>
                    <a:pt x="1857" y="0"/>
                  </a:cubicBezTo>
                  <a:moveTo>
                    <a:pt x="1913" y="0"/>
                  </a:moveTo>
                  <a:cubicBezTo>
                    <a:pt x="1905" y="0"/>
                    <a:pt x="1899" y="6"/>
                    <a:pt x="1899" y="14"/>
                  </a:cubicBezTo>
                  <a:cubicBezTo>
                    <a:pt x="1899" y="22"/>
                    <a:pt x="1905" y="28"/>
                    <a:pt x="1913" y="28"/>
                  </a:cubicBezTo>
                  <a:cubicBezTo>
                    <a:pt x="1921" y="28"/>
                    <a:pt x="1927" y="22"/>
                    <a:pt x="1927" y="14"/>
                  </a:cubicBezTo>
                  <a:cubicBezTo>
                    <a:pt x="1927" y="6"/>
                    <a:pt x="1921" y="0"/>
                    <a:pt x="1913" y="0"/>
                  </a:cubicBezTo>
                  <a:moveTo>
                    <a:pt x="1969" y="0"/>
                  </a:moveTo>
                  <a:cubicBezTo>
                    <a:pt x="1961" y="0"/>
                    <a:pt x="1955" y="6"/>
                    <a:pt x="1955" y="14"/>
                  </a:cubicBezTo>
                  <a:cubicBezTo>
                    <a:pt x="1955" y="22"/>
                    <a:pt x="1961" y="28"/>
                    <a:pt x="1969" y="28"/>
                  </a:cubicBezTo>
                  <a:cubicBezTo>
                    <a:pt x="1976" y="28"/>
                    <a:pt x="1983" y="22"/>
                    <a:pt x="1983" y="14"/>
                  </a:cubicBezTo>
                  <a:cubicBezTo>
                    <a:pt x="1983" y="6"/>
                    <a:pt x="1976" y="0"/>
                    <a:pt x="1969" y="0"/>
                  </a:cubicBezTo>
                  <a:moveTo>
                    <a:pt x="2024" y="0"/>
                  </a:moveTo>
                  <a:cubicBezTo>
                    <a:pt x="2017" y="0"/>
                    <a:pt x="2010" y="6"/>
                    <a:pt x="2010" y="14"/>
                  </a:cubicBezTo>
                  <a:cubicBezTo>
                    <a:pt x="2010" y="22"/>
                    <a:pt x="2017" y="28"/>
                    <a:pt x="2024" y="28"/>
                  </a:cubicBezTo>
                  <a:cubicBezTo>
                    <a:pt x="2032" y="28"/>
                    <a:pt x="2038" y="22"/>
                    <a:pt x="2038" y="14"/>
                  </a:cubicBezTo>
                  <a:cubicBezTo>
                    <a:pt x="2038" y="6"/>
                    <a:pt x="2032" y="0"/>
                    <a:pt x="2024" y="0"/>
                  </a:cubicBezTo>
                  <a:moveTo>
                    <a:pt x="2080" y="0"/>
                  </a:moveTo>
                  <a:cubicBezTo>
                    <a:pt x="2073" y="0"/>
                    <a:pt x="2066" y="6"/>
                    <a:pt x="2066" y="14"/>
                  </a:cubicBezTo>
                  <a:cubicBezTo>
                    <a:pt x="2066" y="22"/>
                    <a:pt x="2073" y="28"/>
                    <a:pt x="2080" y="28"/>
                  </a:cubicBezTo>
                  <a:cubicBezTo>
                    <a:pt x="2088" y="28"/>
                    <a:pt x="2094" y="22"/>
                    <a:pt x="2094" y="14"/>
                  </a:cubicBezTo>
                  <a:cubicBezTo>
                    <a:pt x="2094" y="6"/>
                    <a:pt x="2088" y="0"/>
                    <a:pt x="2080" y="0"/>
                  </a:cubicBezTo>
                  <a:moveTo>
                    <a:pt x="2136" y="0"/>
                  </a:moveTo>
                  <a:cubicBezTo>
                    <a:pt x="2128" y="0"/>
                    <a:pt x="2122" y="6"/>
                    <a:pt x="2122" y="14"/>
                  </a:cubicBezTo>
                  <a:cubicBezTo>
                    <a:pt x="2122" y="22"/>
                    <a:pt x="2128" y="28"/>
                    <a:pt x="2136" y="28"/>
                  </a:cubicBezTo>
                  <a:cubicBezTo>
                    <a:pt x="2144" y="28"/>
                    <a:pt x="2150" y="22"/>
                    <a:pt x="2150" y="14"/>
                  </a:cubicBezTo>
                  <a:cubicBezTo>
                    <a:pt x="2150" y="6"/>
                    <a:pt x="2144" y="0"/>
                    <a:pt x="2136" y="0"/>
                  </a:cubicBezTo>
                  <a:moveTo>
                    <a:pt x="2192" y="0"/>
                  </a:moveTo>
                  <a:cubicBezTo>
                    <a:pt x="2184" y="0"/>
                    <a:pt x="2178" y="6"/>
                    <a:pt x="2178" y="14"/>
                  </a:cubicBezTo>
                  <a:cubicBezTo>
                    <a:pt x="2178" y="22"/>
                    <a:pt x="2184" y="28"/>
                    <a:pt x="2192" y="28"/>
                  </a:cubicBezTo>
                  <a:cubicBezTo>
                    <a:pt x="2200" y="28"/>
                    <a:pt x="2206" y="22"/>
                    <a:pt x="2206" y="14"/>
                  </a:cubicBezTo>
                  <a:cubicBezTo>
                    <a:pt x="2206" y="6"/>
                    <a:pt x="2200" y="0"/>
                    <a:pt x="2192" y="0"/>
                  </a:cubicBezTo>
                  <a:moveTo>
                    <a:pt x="2248" y="0"/>
                  </a:moveTo>
                  <a:cubicBezTo>
                    <a:pt x="2240" y="0"/>
                    <a:pt x="2234" y="6"/>
                    <a:pt x="2234" y="14"/>
                  </a:cubicBezTo>
                  <a:cubicBezTo>
                    <a:pt x="2234" y="22"/>
                    <a:pt x="2240" y="28"/>
                    <a:pt x="2248" y="28"/>
                  </a:cubicBezTo>
                  <a:cubicBezTo>
                    <a:pt x="2256" y="28"/>
                    <a:pt x="2262" y="22"/>
                    <a:pt x="2262" y="14"/>
                  </a:cubicBezTo>
                  <a:cubicBezTo>
                    <a:pt x="2262" y="6"/>
                    <a:pt x="2256" y="0"/>
                    <a:pt x="2248" y="0"/>
                  </a:cubicBezTo>
                </a:path>
              </a:pathLst>
            </a:custGeom>
            <a:solidFill>
              <a:srgbClr val="99C5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5" name="Freeform 448">
              <a:extLst>
                <a:ext uri="{FF2B5EF4-FFF2-40B4-BE49-F238E27FC236}">
                  <a16:creationId xmlns:a16="http://schemas.microsoft.com/office/drawing/2014/main" id="{5CA280FB-5D6D-4617-991E-F4FE078B340A}"/>
                </a:ext>
              </a:extLst>
            </p:cNvPr>
            <p:cNvSpPr>
              <a:spLocks noEditPoints="1"/>
            </p:cNvSpPr>
            <p:nvPr userDrawn="1"/>
          </p:nvSpPr>
          <p:spPr bwMode="auto">
            <a:xfrm>
              <a:off x="1335" y="4149"/>
              <a:ext cx="15" cy="1592"/>
            </a:xfrm>
            <a:custGeom>
              <a:avLst/>
              <a:gdLst>
                <a:gd name="T0" fmla="*/ 14 w 28"/>
                <a:gd name="T1" fmla="*/ 2983 h 3011"/>
                <a:gd name="T2" fmla="*/ 14 w 28"/>
                <a:gd name="T3" fmla="*/ 2927 h 3011"/>
                <a:gd name="T4" fmla="*/ 14 w 28"/>
                <a:gd name="T5" fmla="*/ 2870 h 3011"/>
                <a:gd name="T6" fmla="*/ 14 w 28"/>
                <a:gd name="T7" fmla="*/ 2814 h 3011"/>
                <a:gd name="T8" fmla="*/ 14 w 28"/>
                <a:gd name="T9" fmla="*/ 2758 h 3011"/>
                <a:gd name="T10" fmla="*/ 14 w 28"/>
                <a:gd name="T11" fmla="*/ 2701 h 3011"/>
                <a:gd name="T12" fmla="*/ 14 w 28"/>
                <a:gd name="T13" fmla="*/ 2645 h 3011"/>
                <a:gd name="T14" fmla="*/ 14 w 28"/>
                <a:gd name="T15" fmla="*/ 2589 h 3011"/>
                <a:gd name="T16" fmla="*/ 14 w 28"/>
                <a:gd name="T17" fmla="*/ 2533 h 3011"/>
                <a:gd name="T18" fmla="*/ 14 w 28"/>
                <a:gd name="T19" fmla="*/ 2476 h 3011"/>
                <a:gd name="T20" fmla="*/ 14 w 28"/>
                <a:gd name="T21" fmla="*/ 2420 h 3011"/>
                <a:gd name="T22" fmla="*/ 14 w 28"/>
                <a:gd name="T23" fmla="*/ 2364 h 3011"/>
                <a:gd name="T24" fmla="*/ 14 w 28"/>
                <a:gd name="T25" fmla="*/ 2307 h 3011"/>
                <a:gd name="T26" fmla="*/ 14 w 28"/>
                <a:gd name="T27" fmla="*/ 2251 h 3011"/>
                <a:gd name="T28" fmla="*/ 14 w 28"/>
                <a:gd name="T29" fmla="*/ 2195 h 3011"/>
                <a:gd name="T30" fmla="*/ 14 w 28"/>
                <a:gd name="T31" fmla="*/ 2139 h 3011"/>
                <a:gd name="T32" fmla="*/ 14 w 28"/>
                <a:gd name="T33" fmla="*/ 2082 h 3011"/>
                <a:gd name="T34" fmla="*/ 14 w 28"/>
                <a:gd name="T35" fmla="*/ 2026 h 3011"/>
                <a:gd name="T36" fmla="*/ 14 w 28"/>
                <a:gd name="T37" fmla="*/ 1970 h 3011"/>
                <a:gd name="T38" fmla="*/ 14 w 28"/>
                <a:gd name="T39" fmla="*/ 1913 h 3011"/>
                <a:gd name="T40" fmla="*/ 14 w 28"/>
                <a:gd name="T41" fmla="*/ 1857 h 3011"/>
                <a:gd name="T42" fmla="*/ 14 w 28"/>
                <a:gd name="T43" fmla="*/ 1801 h 3011"/>
                <a:gd name="T44" fmla="*/ 14 w 28"/>
                <a:gd name="T45" fmla="*/ 1745 h 3011"/>
                <a:gd name="T46" fmla="*/ 14 w 28"/>
                <a:gd name="T47" fmla="*/ 1688 h 3011"/>
                <a:gd name="T48" fmla="*/ 14 w 28"/>
                <a:gd name="T49" fmla="*/ 1632 h 3011"/>
                <a:gd name="T50" fmla="*/ 14 w 28"/>
                <a:gd name="T51" fmla="*/ 1576 h 3011"/>
                <a:gd name="T52" fmla="*/ 14 w 28"/>
                <a:gd name="T53" fmla="*/ 1519 h 3011"/>
                <a:gd name="T54" fmla="*/ 14 w 28"/>
                <a:gd name="T55" fmla="*/ 1463 h 3011"/>
                <a:gd name="T56" fmla="*/ 14 w 28"/>
                <a:gd name="T57" fmla="*/ 1407 h 3011"/>
                <a:gd name="T58" fmla="*/ 14 w 28"/>
                <a:gd name="T59" fmla="*/ 1351 h 3011"/>
                <a:gd name="T60" fmla="*/ 14 w 28"/>
                <a:gd name="T61" fmla="*/ 1294 h 3011"/>
                <a:gd name="T62" fmla="*/ 14 w 28"/>
                <a:gd name="T63" fmla="*/ 1238 h 3011"/>
                <a:gd name="T64" fmla="*/ 14 w 28"/>
                <a:gd name="T65" fmla="*/ 1182 h 3011"/>
                <a:gd name="T66" fmla="*/ 14 w 28"/>
                <a:gd name="T67" fmla="*/ 1125 h 3011"/>
                <a:gd name="T68" fmla="*/ 14 w 28"/>
                <a:gd name="T69" fmla="*/ 1069 h 3011"/>
                <a:gd name="T70" fmla="*/ 14 w 28"/>
                <a:gd name="T71" fmla="*/ 1013 h 3011"/>
                <a:gd name="T72" fmla="*/ 14 w 28"/>
                <a:gd name="T73" fmla="*/ 957 h 3011"/>
                <a:gd name="T74" fmla="*/ 14 w 28"/>
                <a:gd name="T75" fmla="*/ 900 h 3011"/>
                <a:gd name="T76" fmla="*/ 14 w 28"/>
                <a:gd name="T77" fmla="*/ 844 h 3011"/>
                <a:gd name="T78" fmla="*/ 14 w 28"/>
                <a:gd name="T79" fmla="*/ 788 h 3011"/>
                <a:gd name="T80" fmla="*/ 14 w 28"/>
                <a:gd name="T81" fmla="*/ 731 h 3011"/>
                <a:gd name="T82" fmla="*/ 14 w 28"/>
                <a:gd name="T83" fmla="*/ 675 h 3011"/>
                <a:gd name="T84" fmla="*/ 14 w 28"/>
                <a:gd name="T85" fmla="*/ 619 h 3011"/>
                <a:gd name="T86" fmla="*/ 14 w 28"/>
                <a:gd name="T87" fmla="*/ 563 h 3011"/>
                <a:gd name="T88" fmla="*/ 14 w 28"/>
                <a:gd name="T89" fmla="*/ 506 h 3011"/>
                <a:gd name="T90" fmla="*/ 14 w 28"/>
                <a:gd name="T91" fmla="*/ 450 h 3011"/>
                <a:gd name="T92" fmla="*/ 14 w 28"/>
                <a:gd name="T93" fmla="*/ 394 h 3011"/>
                <a:gd name="T94" fmla="*/ 14 w 28"/>
                <a:gd name="T95" fmla="*/ 337 h 3011"/>
                <a:gd name="T96" fmla="*/ 14 w 28"/>
                <a:gd name="T97" fmla="*/ 281 h 3011"/>
                <a:gd name="T98" fmla="*/ 14 w 28"/>
                <a:gd name="T99" fmla="*/ 225 h 3011"/>
                <a:gd name="T100" fmla="*/ 14 w 28"/>
                <a:gd name="T101" fmla="*/ 169 h 3011"/>
                <a:gd name="T102" fmla="*/ 14 w 28"/>
                <a:gd name="T103" fmla="*/ 112 h 3011"/>
                <a:gd name="T104" fmla="*/ 14 w 28"/>
                <a:gd name="T105" fmla="*/ 56 h 3011"/>
                <a:gd name="T106" fmla="*/ 14 w 28"/>
                <a:gd name="T107" fmla="*/ 0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3011">
                  <a:moveTo>
                    <a:pt x="14" y="2983"/>
                  </a:moveTo>
                  <a:cubicBezTo>
                    <a:pt x="6" y="2983"/>
                    <a:pt x="0" y="2989"/>
                    <a:pt x="0" y="2997"/>
                  </a:cubicBezTo>
                  <a:cubicBezTo>
                    <a:pt x="0" y="3005"/>
                    <a:pt x="6" y="3011"/>
                    <a:pt x="14" y="3011"/>
                  </a:cubicBezTo>
                  <a:cubicBezTo>
                    <a:pt x="21" y="3011"/>
                    <a:pt x="28" y="3005"/>
                    <a:pt x="28" y="2997"/>
                  </a:cubicBezTo>
                  <a:cubicBezTo>
                    <a:pt x="28" y="2989"/>
                    <a:pt x="21" y="2983"/>
                    <a:pt x="14" y="2983"/>
                  </a:cubicBezTo>
                  <a:moveTo>
                    <a:pt x="14" y="2927"/>
                  </a:moveTo>
                  <a:cubicBezTo>
                    <a:pt x="6" y="2927"/>
                    <a:pt x="0" y="2933"/>
                    <a:pt x="0" y="2941"/>
                  </a:cubicBezTo>
                  <a:cubicBezTo>
                    <a:pt x="0" y="2948"/>
                    <a:pt x="6" y="2955"/>
                    <a:pt x="14" y="2955"/>
                  </a:cubicBezTo>
                  <a:cubicBezTo>
                    <a:pt x="21" y="2955"/>
                    <a:pt x="28" y="2948"/>
                    <a:pt x="28" y="2941"/>
                  </a:cubicBezTo>
                  <a:cubicBezTo>
                    <a:pt x="28" y="2933"/>
                    <a:pt x="21" y="2927"/>
                    <a:pt x="14" y="2927"/>
                  </a:cubicBezTo>
                  <a:moveTo>
                    <a:pt x="14" y="2870"/>
                  </a:moveTo>
                  <a:cubicBezTo>
                    <a:pt x="6" y="2870"/>
                    <a:pt x="0" y="2876"/>
                    <a:pt x="0" y="2884"/>
                  </a:cubicBezTo>
                  <a:cubicBezTo>
                    <a:pt x="0" y="2892"/>
                    <a:pt x="6" y="2898"/>
                    <a:pt x="14" y="2898"/>
                  </a:cubicBezTo>
                  <a:cubicBezTo>
                    <a:pt x="21" y="2898"/>
                    <a:pt x="28" y="2892"/>
                    <a:pt x="28" y="2884"/>
                  </a:cubicBezTo>
                  <a:cubicBezTo>
                    <a:pt x="28" y="2876"/>
                    <a:pt x="21" y="2870"/>
                    <a:pt x="14" y="2870"/>
                  </a:cubicBezTo>
                  <a:moveTo>
                    <a:pt x="14" y="2814"/>
                  </a:moveTo>
                  <a:cubicBezTo>
                    <a:pt x="6" y="2814"/>
                    <a:pt x="0" y="2820"/>
                    <a:pt x="0" y="2828"/>
                  </a:cubicBezTo>
                  <a:cubicBezTo>
                    <a:pt x="0" y="2836"/>
                    <a:pt x="6" y="2842"/>
                    <a:pt x="14" y="2842"/>
                  </a:cubicBezTo>
                  <a:cubicBezTo>
                    <a:pt x="21" y="2842"/>
                    <a:pt x="28" y="2836"/>
                    <a:pt x="28" y="2828"/>
                  </a:cubicBezTo>
                  <a:cubicBezTo>
                    <a:pt x="28" y="2820"/>
                    <a:pt x="21" y="2814"/>
                    <a:pt x="14" y="2814"/>
                  </a:cubicBezTo>
                  <a:moveTo>
                    <a:pt x="14" y="2758"/>
                  </a:moveTo>
                  <a:cubicBezTo>
                    <a:pt x="6" y="2758"/>
                    <a:pt x="0" y="2764"/>
                    <a:pt x="0" y="2772"/>
                  </a:cubicBezTo>
                  <a:cubicBezTo>
                    <a:pt x="0" y="2779"/>
                    <a:pt x="6" y="2786"/>
                    <a:pt x="14" y="2786"/>
                  </a:cubicBezTo>
                  <a:cubicBezTo>
                    <a:pt x="21" y="2786"/>
                    <a:pt x="28" y="2779"/>
                    <a:pt x="28" y="2772"/>
                  </a:cubicBezTo>
                  <a:cubicBezTo>
                    <a:pt x="28" y="2764"/>
                    <a:pt x="21" y="2758"/>
                    <a:pt x="14" y="2758"/>
                  </a:cubicBezTo>
                  <a:moveTo>
                    <a:pt x="14" y="2701"/>
                  </a:moveTo>
                  <a:cubicBezTo>
                    <a:pt x="6" y="2701"/>
                    <a:pt x="0" y="2708"/>
                    <a:pt x="0" y="2715"/>
                  </a:cubicBezTo>
                  <a:cubicBezTo>
                    <a:pt x="0" y="2723"/>
                    <a:pt x="6" y="2729"/>
                    <a:pt x="14" y="2729"/>
                  </a:cubicBezTo>
                  <a:cubicBezTo>
                    <a:pt x="21" y="2729"/>
                    <a:pt x="28" y="2723"/>
                    <a:pt x="28" y="2715"/>
                  </a:cubicBezTo>
                  <a:cubicBezTo>
                    <a:pt x="28" y="2708"/>
                    <a:pt x="21" y="2701"/>
                    <a:pt x="14" y="2701"/>
                  </a:cubicBezTo>
                  <a:moveTo>
                    <a:pt x="14" y="2645"/>
                  </a:moveTo>
                  <a:cubicBezTo>
                    <a:pt x="6" y="2645"/>
                    <a:pt x="0" y="2651"/>
                    <a:pt x="0" y="2659"/>
                  </a:cubicBezTo>
                  <a:cubicBezTo>
                    <a:pt x="0" y="2667"/>
                    <a:pt x="6" y="2673"/>
                    <a:pt x="14" y="2673"/>
                  </a:cubicBezTo>
                  <a:cubicBezTo>
                    <a:pt x="21" y="2673"/>
                    <a:pt x="28" y="2667"/>
                    <a:pt x="28" y="2659"/>
                  </a:cubicBezTo>
                  <a:cubicBezTo>
                    <a:pt x="28" y="2651"/>
                    <a:pt x="21" y="2645"/>
                    <a:pt x="14" y="2645"/>
                  </a:cubicBezTo>
                  <a:moveTo>
                    <a:pt x="14" y="2589"/>
                  </a:moveTo>
                  <a:cubicBezTo>
                    <a:pt x="6" y="2589"/>
                    <a:pt x="0" y="2595"/>
                    <a:pt x="0" y="2603"/>
                  </a:cubicBezTo>
                  <a:cubicBezTo>
                    <a:pt x="0" y="2611"/>
                    <a:pt x="6" y="2617"/>
                    <a:pt x="14" y="2617"/>
                  </a:cubicBezTo>
                  <a:cubicBezTo>
                    <a:pt x="21" y="2617"/>
                    <a:pt x="28" y="2611"/>
                    <a:pt x="28" y="2603"/>
                  </a:cubicBezTo>
                  <a:cubicBezTo>
                    <a:pt x="28" y="2595"/>
                    <a:pt x="21" y="2589"/>
                    <a:pt x="14" y="2589"/>
                  </a:cubicBezTo>
                  <a:moveTo>
                    <a:pt x="14" y="2533"/>
                  </a:moveTo>
                  <a:cubicBezTo>
                    <a:pt x="6" y="2533"/>
                    <a:pt x="0" y="2539"/>
                    <a:pt x="0" y="2547"/>
                  </a:cubicBezTo>
                  <a:cubicBezTo>
                    <a:pt x="0" y="2554"/>
                    <a:pt x="6" y="2561"/>
                    <a:pt x="14" y="2561"/>
                  </a:cubicBezTo>
                  <a:cubicBezTo>
                    <a:pt x="21" y="2561"/>
                    <a:pt x="28" y="2554"/>
                    <a:pt x="28" y="2547"/>
                  </a:cubicBezTo>
                  <a:cubicBezTo>
                    <a:pt x="28" y="2539"/>
                    <a:pt x="21" y="2533"/>
                    <a:pt x="14" y="2533"/>
                  </a:cubicBezTo>
                  <a:moveTo>
                    <a:pt x="14" y="2476"/>
                  </a:moveTo>
                  <a:cubicBezTo>
                    <a:pt x="6" y="2476"/>
                    <a:pt x="0" y="2483"/>
                    <a:pt x="0" y="2490"/>
                  </a:cubicBezTo>
                  <a:cubicBezTo>
                    <a:pt x="0" y="2498"/>
                    <a:pt x="6" y="2504"/>
                    <a:pt x="14" y="2504"/>
                  </a:cubicBezTo>
                  <a:cubicBezTo>
                    <a:pt x="21" y="2504"/>
                    <a:pt x="28" y="2498"/>
                    <a:pt x="28" y="2490"/>
                  </a:cubicBezTo>
                  <a:cubicBezTo>
                    <a:pt x="28" y="2483"/>
                    <a:pt x="21" y="2476"/>
                    <a:pt x="14" y="2476"/>
                  </a:cubicBezTo>
                  <a:moveTo>
                    <a:pt x="14" y="2420"/>
                  </a:moveTo>
                  <a:cubicBezTo>
                    <a:pt x="6" y="2420"/>
                    <a:pt x="0" y="2426"/>
                    <a:pt x="0" y="2434"/>
                  </a:cubicBezTo>
                  <a:cubicBezTo>
                    <a:pt x="0" y="2442"/>
                    <a:pt x="6" y="2448"/>
                    <a:pt x="14" y="2448"/>
                  </a:cubicBezTo>
                  <a:cubicBezTo>
                    <a:pt x="21" y="2448"/>
                    <a:pt x="28" y="2442"/>
                    <a:pt x="28" y="2434"/>
                  </a:cubicBezTo>
                  <a:cubicBezTo>
                    <a:pt x="28" y="2426"/>
                    <a:pt x="21" y="2420"/>
                    <a:pt x="14" y="2420"/>
                  </a:cubicBezTo>
                  <a:moveTo>
                    <a:pt x="14" y="2364"/>
                  </a:moveTo>
                  <a:cubicBezTo>
                    <a:pt x="6" y="2364"/>
                    <a:pt x="0" y="2370"/>
                    <a:pt x="0" y="2378"/>
                  </a:cubicBezTo>
                  <a:cubicBezTo>
                    <a:pt x="0" y="2385"/>
                    <a:pt x="6" y="2392"/>
                    <a:pt x="14" y="2392"/>
                  </a:cubicBezTo>
                  <a:cubicBezTo>
                    <a:pt x="21" y="2392"/>
                    <a:pt x="28" y="2385"/>
                    <a:pt x="28" y="2378"/>
                  </a:cubicBezTo>
                  <a:cubicBezTo>
                    <a:pt x="28" y="2370"/>
                    <a:pt x="21" y="2364"/>
                    <a:pt x="14" y="2364"/>
                  </a:cubicBezTo>
                  <a:moveTo>
                    <a:pt x="14" y="2307"/>
                  </a:moveTo>
                  <a:cubicBezTo>
                    <a:pt x="6" y="2307"/>
                    <a:pt x="0" y="2314"/>
                    <a:pt x="0" y="2321"/>
                  </a:cubicBezTo>
                  <a:cubicBezTo>
                    <a:pt x="0" y="2329"/>
                    <a:pt x="6" y="2335"/>
                    <a:pt x="14" y="2335"/>
                  </a:cubicBezTo>
                  <a:cubicBezTo>
                    <a:pt x="21" y="2335"/>
                    <a:pt x="28" y="2329"/>
                    <a:pt x="28" y="2321"/>
                  </a:cubicBezTo>
                  <a:cubicBezTo>
                    <a:pt x="28" y="2314"/>
                    <a:pt x="21" y="2307"/>
                    <a:pt x="14" y="2307"/>
                  </a:cubicBezTo>
                  <a:moveTo>
                    <a:pt x="14" y="2251"/>
                  </a:moveTo>
                  <a:cubicBezTo>
                    <a:pt x="6" y="2251"/>
                    <a:pt x="0" y="2257"/>
                    <a:pt x="0" y="2265"/>
                  </a:cubicBezTo>
                  <a:cubicBezTo>
                    <a:pt x="0" y="2273"/>
                    <a:pt x="6" y="2279"/>
                    <a:pt x="14" y="2279"/>
                  </a:cubicBezTo>
                  <a:cubicBezTo>
                    <a:pt x="21" y="2279"/>
                    <a:pt x="28" y="2273"/>
                    <a:pt x="28" y="2265"/>
                  </a:cubicBezTo>
                  <a:cubicBezTo>
                    <a:pt x="28" y="2257"/>
                    <a:pt x="21" y="2251"/>
                    <a:pt x="14" y="2251"/>
                  </a:cubicBezTo>
                  <a:moveTo>
                    <a:pt x="14" y="2195"/>
                  </a:moveTo>
                  <a:cubicBezTo>
                    <a:pt x="6" y="2195"/>
                    <a:pt x="0" y="2201"/>
                    <a:pt x="0" y="2209"/>
                  </a:cubicBezTo>
                  <a:cubicBezTo>
                    <a:pt x="0" y="2217"/>
                    <a:pt x="6" y="2223"/>
                    <a:pt x="14" y="2223"/>
                  </a:cubicBezTo>
                  <a:cubicBezTo>
                    <a:pt x="21" y="2223"/>
                    <a:pt x="28" y="2217"/>
                    <a:pt x="28" y="2209"/>
                  </a:cubicBezTo>
                  <a:cubicBezTo>
                    <a:pt x="28" y="2201"/>
                    <a:pt x="21" y="2195"/>
                    <a:pt x="14" y="2195"/>
                  </a:cubicBezTo>
                  <a:moveTo>
                    <a:pt x="14" y="2139"/>
                  </a:moveTo>
                  <a:cubicBezTo>
                    <a:pt x="6" y="2139"/>
                    <a:pt x="0" y="2145"/>
                    <a:pt x="0" y="2153"/>
                  </a:cubicBezTo>
                  <a:cubicBezTo>
                    <a:pt x="0" y="2160"/>
                    <a:pt x="6" y="2167"/>
                    <a:pt x="14" y="2167"/>
                  </a:cubicBezTo>
                  <a:cubicBezTo>
                    <a:pt x="21" y="2167"/>
                    <a:pt x="28" y="2160"/>
                    <a:pt x="28" y="2153"/>
                  </a:cubicBezTo>
                  <a:cubicBezTo>
                    <a:pt x="28" y="2145"/>
                    <a:pt x="21" y="2139"/>
                    <a:pt x="14" y="2139"/>
                  </a:cubicBezTo>
                  <a:moveTo>
                    <a:pt x="14" y="2082"/>
                  </a:moveTo>
                  <a:cubicBezTo>
                    <a:pt x="6" y="2082"/>
                    <a:pt x="0" y="2089"/>
                    <a:pt x="0" y="2096"/>
                  </a:cubicBezTo>
                  <a:cubicBezTo>
                    <a:pt x="0" y="2104"/>
                    <a:pt x="6" y="2110"/>
                    <a:pt x="14" y="2110"/>
                  </a:cubicBezTo>
                  <a:cubicBezTo>
                    <a:pt x="21" y="2110"/>
                    <a:pt x="28" y="2104"/>
                    <a:pt x="28" y="2096"/>
                  </a:cubicBezTo>
                  <a:cubicBezTo>
                    <a:pt x="28" y="2089"/>
                    <a:pt x="21" y="2082"/>
                    <a:pt x="14" y="2082"/>
                  </a:cubicBezTo>
                  <a:moveTo>
                    <a:pt x="14" y="2026"/>
                  </a:moveTo>
                  <a:cubicBezTo>
                    <a:pt x="6" y="2026"/>
                    <a:pt x="0" y="2032"/>
                    <a:pt x="0" y="2040"/>
                  </a:cubicBezTo>
                  <a:cubicBezTo>
                    <a:pt x="0" y="2048"/>
                    <a:pt x="6" y="2054"/>
                    <a:pt x="14" y="2054"/>
                  </a:cubicBezTo>
                  <a:cubicBezTo>
                    <a:pt x="21" y="2054"/>
                    <a:pt x="28" y="2048"/>
                    <a:pt x="28" y="2040"/>
                  </a:cubicBezTo>
                  <a:cubicBezTo>
                    <a:pt x="28" y="2032"/>
                    <a:pt x="21" y="2026"/>
                    <a:pt x="14" y="2026"/>
                  </a:cubicBezTo>
                  <a:moveTo>
                    <a:pt x="14" y="1970"/>
                  </a:moveTo>
                  <a:cubicBezTo>
                    <a:pt x="6" y="1970"/>
                    <a:pt x="0" y="1976"/>
                    <a:pt x="0" y="1984"/>
                  </a:cubicBezTo>
                  <a:cubicBezTo>
                    <a:pt x="0" y="1991"/>
                    <a:pt x="6" y="1998"/>
                    <a:pt x="14" y="1998"/>
                  </a:cubicBezTo>
                  <a:cubicBezTo>
                    <a:pt x="21" y="1998"/>
                    <a:pt x="28" y="1991"/>
                    <a:pt x="28" y="1984"/>
                  </a:cubicBezTo>
                  <a:cubicBezTo>
                    <a:pt x="28" y="1976"/>
                    <a:pt x="21" y="1970"/>
                    <a:pt x="14" y="1970"/>
                  </a:cubicBezTo>
                  <a:moveTo>
                    <a:pt x="14" y="1913"/>
                  </a:moveTo>
                  <a:cubicBezTo>
                    <a:pt x="6" y="1913"/>
                    <a:pt x="0" y="1920"/>
                    <a:pt x="0" y="1927"/>
                  </a:cubicBezTo>
                  <a:cubicBezTo>
                    <a:pt x="0" y="1935"/>
                    <a:pt x="6" y="1941"/>
                    <a:pt x="14" y="1941"/>
                  </a:cubicBezTo>
                  <a:cubicBezTo>
                    <a:pt x="21" y="1941"/>
                    <a:pt x="28" y="1935"/>
                    <a:pt x="28" y="1927"/>
                  </a:cubicBezTo>
                  <a:cubicBezTo>
                    <a:pt x="28" y="1920"/>
                    <a:pt x="21" y="1913"/>
                    <a:pt x="14" y="1913"/>
                  </a:cubicBezTo>
                  <a:moveTo>
                    <a:pt x="14" y="1857"/>
                  </a:moveTo>
                  <a:cubicBezTo>
                    <a:pt x="6" y="1857"/>
                    <a:pt x="0" y="1863"/>
                    <a:pt x="0" y="1871"/>
                  </a:cubicBezTo>
                  <a:cubicBezTo>
                    <a:pt x="0" y="1879"/>
                    <a:pt x="6" y="1885"/>
                    <a:pt x="14" y="1885"/>
                  </a:cubicBezTo>
                  <a:cubicBezTo>
                    <a:pt x="21" y="1885"/>
                    <a:pt x="28" y="1879"/>
                    <a:pt x="28" y="1871"/>
                  </a:cubicBezTo>
                  <a:cubicBezTo>
                    <a:pt x="28" y="1863"/>
                    <a:pt x="21" y="1857"/>
                    <a:pt x="14" y="1857"/>
                  </a:cubicBezTo>
                  <a:moveTo>
                    <a:pt x="14" y="1801"/>
                  </a:moveTo>
                  <a:cubicBezTo>
                    <a:pt x="6" y="1801"/>
                    <a:pt x="0" y="1807"/>
                    <a:pt x="0" y="1815"/>
                  </a:cubicBezTo>
                  <a:cubicBezTo>
                    <a:pt x="0" y="1823"/>
                    <a:pt x="6" y="1829"/>
                    <a:pt x="14" y="1829"/>
                  </a:cubicBezTo>
                  <a:cubicBezTo>
                    <a:pt x="21" y="1829"/>
                    <a:pt x="28" y="1823"/>
                    <a:pt x="28" y="1815"/>
                  </a:cubicBezTo>
                  <a:cubicBezTo>
                    <a:pt x="28" y="1807"/>
                    <a:pt x="21" y="1801"/>
                    <a:pt x="14" y="1801"/>
                  </a:cubicBezTo>
                  <a:moveTo>
                    <a:pt x="14" y="1745"/>
                  </a:moveTo>
                  <a:cubicBezTo>
                    <a:pt x="6" y="1745"/>
                    <a:pt x="0" y="1751"/>
                    <a:pt x="0" y="1759"/>
                  </a:cubicBezTo>
                  <a:cubicBezTo>
                    <a:pt x="0" y="1766"/>
                    <a:pt x="6" y="1773"/>
                    <a:pt x="14" y="1773"/>
                  </a:cubicBezTo>
                  <a:cubicBezTo>
                    <a:pt x="21" y="1773"/>
                    <a:pt x="28" y="1766"/>
                    <a:pt x="28" y="1759"/>
                  </a:cubicBezTo>
                  <a:cubicBezTo>
                    <a:pt x="28" y="1751"/>
                    <a:pt x="21" y="1745"/>
                    <a:pt x="14" y="1745"/>
                  </a:cubicBezTo>
                  <a:moveTo>
                    <a:pt x="14" y="1688"/>
                  </a:moveTo>
                  <a:cubicBezTo>
                    <a:pt x="6" y="1688"/>
                    <a:pt x="0" y="1695"/>
                    <a:pt x="0" y="1702"/>
                  </a:cubicBezTo>
                  <a:cubicBezTo>
                    <a:pt x="0" y="1710"/>
                    <a:pt x="6" y="1716"/>
                    <a:pt x="14" y="1716"/>
                  </a:cubicBezTo>
                  <a:cubicBezTo>
                    <a:pt x="21" y="1716"/>
                    <a:pt x="28" y="1710"/>
                    <a:pt x="28" y="1702"/>
                  </a:cubicBezTo>
                  <a:cubicBezTo>
                    <a:pt x="28" y="1695"/>
                    <a:pt x="21" y="1688"/>
                    <a:pt x="14" y="1688"/>
                  </a:cubicBezTo>
                  <a:moveTo>
                    <a:pt x="14" y="1632"/>
                  </a:moveTo>
                  <a:cubicBezTo>
                    <a:pt x="6" y="1632"/>
                    <a:pt x="0" y="1638"/>
                    <a:pt x="0" y="1646"/>
                  </a:cubicBezTo>
                  <a:cubicBezTo>
                    <a:pt x="0" y="1654"/>
                    <a:pt x="6" y="1660"/>
                    <a:pt x="14" y="1660"/>
                  </a:cubicBezTo>
                  <a:cubicBezTo>
                    <a:pt x="21" y="1660"/>
                    <a:pt x="28" y="1654"/>
                    <a:pt x="28" y="1646"/>
                  </a:cubicBezTo>
                  <a:cubicBezTo>
                    <a:pt x="28" y="1638"/>
                    <a:pt x="21" y="1632"/>
                    <a:pt x="14" y="1632"/>
                  </a:cubicBezTo>
                  <a:moveTo>
                    <a:pt x="14" y="1576"/>
                  </a:moveTo>
                  <a:cubicBezTo>
                    <a:pt x="6" y="1576"/>
                    <a:pt x="0" y="1582"/>
                    <a:pt x="0" y="1590"/>
                  </a:cubicBezTo>
                  <a:cubicBezTo>
                    <a:pt x="0" y="1597"/>
                    <a:pt x="6" y="1604"/>
                    <a:pt x="14" y="1604"/>
                  </a:cubicBezTo>
                  <a:cubicBezTo>
                    <a:pt x="21" y="1604"/>
                    <a:pt x="28" y="1597"/>
                    <a:pt x="28" y="1590"/>
                  </a:cubicBezTo>
                  <a:cubicBezTo>
                    <a:pt x="28" y="1582"/>
                    <a:pt x="21" y="1576"/>
                    <a:pt x="14" y="1576"/>
                  </a:cubicBezTo>
                  <a:moveTo>
                    <a:pt x="14" y="1519"/>
                  </a:moveTo>
                  <a:cubicBezTo>
                    <a:pt x="6" y="1519"/>
                    <a:pt x="0" y="1526"/>
                    <a:pt x="0" y="1533"/>
                  </a:cubicBezTo>
                  <a:cubicBezTo>
                    <a:pt x="0" y="1541"/>
                    <a:pt x="6" y="1547"/>
                    <a:pt x="14" y="1547"/>
                  </a:cubicBezTo>
                  <a:cubicBezTo>
                    <a:pt x="21" y="1547"/>
                    <a:pt x="28" y="1541"/>
                    <a:pt x="28" y="1533"/>
                  </a:cubicBezTo>
                  <a:cubicBezTo>
                    <a:pt x="28" y="1526"/>
                    <a:pt x="21" y="1519"/>
                    <a:pt x="14" y="1519"/>
                  </a:cubicBezTo>
                  <a:moveTo>
                    <a:pt x="14" y="1463"/>
                  </a:moveTo>
                  <a:cubicBezTo>
                    <a:pt x="6" y="1463"/>
                    <a:pt x="0" y="1469"/>
                    <a:pt x="0" y="1477"/>
                  </a:cubicBezTo>
                  <a:cubicBezTo>
                    <a:pt x="0" y="1485"/>
                    <a:pt x="6" y="1491"/>
                    <a:pt x="14" y="1491"/>
                  </a:cubicBezTo>
                  <a:cubicBezTo>
                    <a:pt x="21" y="1491"/>
                    <a:pt x="28" y="1485"/>
                    <a:pt x="28" y="1477"/>
                  </a:cubicBezTo>
                  <a:cubicBezTo>
                    <a:pt x="28" y="1469"/>
                    <a:pt x="21" y="1463"/>
                    <a:pt x="14" y="1463"/>
                  </a:cubicBezTo>
                  <a:moveTo>
                    <a:pt x="14" y="1407"/>
                  </a:moveTo>
                  <a:cubicBezTo>
                    <a:pt x="6" y="1407"/>
                    <a:pt x="0" y="1413"/>
                    <a:pt x="0" y="1421"/>
                  </a:cubicBezTo>
                  <a:cubicBezTo>
                    <a:pt x="0" y="1429"/>
                    <a:pt x="6" y="1435"/>
                    <a:pt x="14" y="1435"/>
                  </a:cubicBezTo>
                  <a:cubicBezTo>
                    <a:pt x="21" y="1435"/>
                    <a:pt x="28" y="1429"/>
                    <a:pt x="28" y="1421"/>
                  </a:cubicBezTo>
                  <a:cubicBezTo>
                    <a:pt x="28" y="1413"/>
                    <a:pt x="21" y="1407"/>
                    <a:pt x="14" y="1407"/>
                  </a:cubicBezTo>
                  <a:moveTo>
                    <a:pt x="14" y="1351"/>
                  </a:moveTo>
                  <a:cubicBezTo>
                    <a:pt x="6" y="1351"/>
                    <a:pt x="0" y="1357"/>
                    <a:pt x="0" y="1365"/>
                  </a:cubicBezTo>
                  <a:cubicBezTo>
                    <a:pt x="0" y="1372"/>
                    <a:pt x="6" y="1379"/>
                    <a:pt x="14" y="1379"/>
                  </a:cubicBezTo>
                  <a:cubicBezTo>
                    <a:pt x="21" y="1379"/>
                    <a:pt x="28" y="1372"/>
                    <a:pt x="28" y="1365"/>
                  </a:cubicBezTo>
                  <a:cubicBezTo>
                    <a:pt x="28" y="1357"/>
                    <a:pt x="21" y="1351"/>
                    <a:pt x="14" y="1351"/>
                  </a:cubicBezTo>
                  <a:moveTo>
                    <a:pt x="14" y="1294"/>
                  </a:moveTo>
                  <a:cubicBezTo>
                    <a:pt x="6" y="1294"/>
                    <a:pt x="0" y="1301"/>
                    <a:pt x="0" y="1308"/>
                  </a:cubicBezTo>
                  <a:cubicBezTo>
                    <a:pt x="0" y="1316"/>
                    <a:pt x="6" y="1322"/>
                    <a:pt x="14" y="1322"/>
                  </a:cubicBezTo>
                  <a:cubicBezTo>
                    <a:pt x="21" y="1322"/>
                    <a:pt x="28" y="1316"/>
                    <a:pt x="28" y="1308"/>
                  </a:cubicBezTo>
                  <a:cubicBezTo>
                    <a:pt x="28" y="1301"/>
                    <a:pt x="21" y="1294"/>
                    <a:pt x="14" y="1294"/>
                  </a:cubicBezTo>
                  <a:moveTo>
                    <a:pt x="14" y="1238"/>
                  </a:moveTo>
                  <a:cubicBezTo>
                    <a:pt x="6" y="1238"/>
                    <a:pt x="0" y="1244"/>
                    <a:pt x="0" y="1252"/>
                  </a:cubicBezTo>
                  <a:cubicBezTo>
                    <a:pt x="0" y="1260"/>
                    <a:pt x="6" y="1266"/>
                    <a:pt x="14" y="1266"/>
                  </a:cubicBezTo>
                  <a:cubicBezTo>
                    <a:pt x="21" y="1266"/>
                    <a:pt x="28" y="1260"/>
                    <a:pt x="28" y="1252"/>
                  </a:cubicBezTo>
                  <a:cubicBezTo>
                    <a:pt x="28" y="1244"/>
                    <a:pt x="21" y="1238"/>
                    <a:pt x="14" y="1238"/>
                  </a:cubicBezTo>
                  <a:moveTo>
                    <a:pt x="14" y="1182"/>
                  </a:moveTo>
                  <a:cubicBezTo>
                    <a:pt x="6" y="1182"/>
                    <a:pt x="0" y="1188"/>
                    <a:pt x="0" y="1196"/>
                  </a:cubicBezTo>
                  <a:cubicBezTo>
                    <a:pt x="0" y="1203"/>
                    <a:pt x="6" y="1210"/>
                    <a:pt x="14" y="1210"/>
                  </a:cubicBezTo>
                  <a:cubicBezTo>
                    <a:pt x="21" y="1210"/>
                    <a:pt x="28" y="1203"/>
                    <a:pt x="28" y="1196"/>
                  </a:cubicBezTo>
                  <a:cubicBezTo>
                    <a:pt x="28" y="1188"/>
                    <a:pt x="21" y="1182"/>
                    <a:pt x="14" y="1182"/>
                  </a:cubicBezTo>
                  <a:moveTo>
                    <a:pt x="14" y="1125"/>
                  </a:moveTo>
                  <a:cubicBezTo>
                    <a:pt x="6" y="1125"/>
                    <a:pt x="0" y="1132"/>
                    <a:pt x="0" y="1139"/>
                  </a:cubicBezTo>
                  <a:cubicBezTo>
                    <a:pt x="0" y="1147"/>
                    <a:pt x="6" y="1153"/>
                    <a:pt x="14" y="1153"/>
                  </a:cubicBezTo>
                  <a:cubicBezTo>
                    <a:pt x="21" y="1153"/>
                    <a:pt x="28" y="1147"/>
                    <a:pt x="28" y="1139"/>
                  </a:cubicBezTo>
                  <a:cubicBezTo>
                    <a:pt x="28" y="1132"/>
                    <a:pt x="21" y="1125"/>
                    <a:pt x="14" y="1125"/>
                  </a:cubicBezTo>
                  <a:moveTo>
                    <a:pt x="14" y="1069"/>
                  </a:moveTo>
                  <a:cubicBezTo>
                    <a:pt x="6" y="1069"/>
                    <a:pt x="0" y="1075"/>
                    <a:pt x="0" y="1083"/>
                  </a:cubicBezTo>
                  <a:cubicBezTo>
                    <a:pt x="0" y="1091"/>
                    <a:pt x="6" y="1097"/>
                    <a:pt x="14" y="1097"/>
                  </a:cubicBezTo>
                  <a:cubicBezTo>
                    <a:pt x="21" y="1097"/>
                    <a:pt x="28" y="1091"/>
                    <a:pt x="28" y="1083"/>
                  </a:cubicBezTo>
                  <a:cubicBezTo>
                    <a:pt x="28" y="1075"/>
                    <a:pt x="21" y="1069"/>
                    <a:pt x="14" y="1069"/>
                  </a:cubicBezTo>
                  <a:moveTo>
                    <a:pt x="14" y="1013"/>
                  </a:moveTo>
                  <a:cubicBezTo>
                    <a:pt x="6" y="1013"/>
                    <a:pt x="0" y="1019"/>
                    <a:pt x="0" y="1027"/>
                  </a:cubicBezTo>
                  <a:cubicBezTo>
                    <a:pt x="0" y="1035"/>
                    <a:pt x="6" y="1041"/>
                    <a:pt x="14" y="1041"/>
                  </a:cubicBezTo>
                  <a:cubicBezTo>
                    <a:pt x="21" y="1041"/>
                    <a:pt x="28" y="1035"/>
                    <a:pt x="28" y="1027"/>
                  </a:cubicBezTo>
                  <a:cubicBezTo>
                    <a:pt x="28" y="1019"/>
                    <a:pt x="21" y="1013"/>
                    <a:pt x="14" y="1013"/>
                  </a:cubicBezTo>
                  <a:moveTo>
                    <a:pt x="14" y="957"/>
                  </a:moveTo>
                  <a:cubicBezTo>
                    <a:pt x="6" y="957"/>
                    <a:pt x="0" y="963"/>
                    <a:pt x="0" y="971"/>
                  </a:cubicBezTo>
                  <a:cubicBezTo>
                    <a:pt x="0" y="978"/>
                    <a:pt x="6" y="985"/>
                    <a:pt x="14" y="985"/>
                  </a:cubicBezTo>
                  <a:cubicBezTo>
                    <a:pt x="21" y="985"/>
                    <a:pt x="28" y="978"/>
                    <a:pt x="28" y="971"/>
                  </a:cubicBezTo>
                  <a:cubicBezTo>
                    <a:pt x="28" y="963"/>
                    <a:pt x="21" y="957"/>
                    <a:pt x="14" y="957"/>
                  </a:cubicBezTo>
                  <a:moveTo>
                    <a:pt x="14" y="900"/>
                  </a:moveTo>
                  <a:cubicBezTo>
                    <a:pt x="6" y="900"/>
                    <a:pt x="0" y="907"/>
                    <a:pt x="0" y="914"/>
                  </a:cubicBezTo>
                  <a:cubicBezTo>
                    <a:pt x="0" y="922"/>
                    <a:pt x="6" y="928"/>
                    <a:pt x="14" y="928"/>
                  </a:cubicBezTo>
                  <a:cubicBezTo>
                    <a:pt x="21" y="928"/>
                    <a:pt x="28" y="922"/>
                    <a:pt x="28" y="914"/>
                  </a:cubicBezTo>
                  <a:cubicBezTo>
                    <a:pt x="28" y="907"/>
                    <a:pt x="21" y="900"/>
                    <a:pt x="14" y="900"/>
                  </a:cubicBezTo>
                  <a:moveTo>
                    <a:pt x="14" y="844"/>
                  </a:moveTo>
                  <a:cubicBezTo>
                    <a:pt x="6" y="844"/>
                    <a:pt x="0" y="850"/>
                    <a:pt x="0" y="858"/>
                  </a:cubicBezTo>
                  <a:cubicBezTo>
                    <a:pt x="0" y="866"/>
                    <a:pt x="6" y="872"/>
                    <a:pt x="14" y="872"/>
                  </a:cubicBezTo>
                  <a:cubicBezTo>
                    <a:pt x="21" y="872"/>
                    <a:pt x="28" y="866"/>
                    <a:pt x="28" y="858"/>
                  </a:cubicBezTo>
                  <a:cubicBezTo>
                    <a:pt x="28" y="850"/>
                    <a:pt x="21" y="844"/>
                    <a:pt x="14" y="844"/>
                  </a:cubicBezTo>
                  <a:moveTo>
                    <a:pt x="14" y="788"/>
                  </a:moveTo>
                  <a:cubicBezTo>
                    <a:pt x="6" y="788"/>
                    <a:pt x="0" y="794"/>
                    <a:pt x="0" y="802"/>
                  </a:cubicBezTo>
                  <a:cubicBezTo>
                    <a:pt x="0" y="809"/>
                    <a:pt x="6" y="816"/>
                    <a:pt x="14" y="816"/>
                  </a:cubicBezTo>
                  <a:cubicBezTo>
                    <a:pt x="21" y="816"/>
                    <a:pt x="28" y="809"/>
                    <a:pt x="28" y="802"/>
                  </a:cubicBezTo>
                  <a:cubicBezTo>
                    <a:pt x="28" y="794"/>
                    <a:pt x="21" y="788"/>
                    <a:pt x="14" y="788"/>
                  </a:cubicBezTo>
                  <a:moveTo>
                    <a:pt x="14" y="731"/>
                  </a:moveTo>
                  <a:cubicBezTo>
                    <a:pt x="6" y="731"/>
                    <a:pt x="0" y="738"/>
                    <a:pt x="0" y="745"/>
                  </a:cubicBezTo>
                  <a:cubicBezTo>
                    <a:pt x="0" y="753"/>
                    <a:pt x="6" y="759"/>
                    <a:pt x="14" y="759"/>
                  </a:cubicBezTo>
                  <a:cubicBezTo>
                    <a:pt x="21" y="759"/>
                    <a:pt x="28" y="753"/>
                    <a:pt x="28" y="745"/>
                  </a:cubicBezTo>
                  <a:cubicBezTo>
                    <a:pt x="28" y="738"/>
                    <a:pt x="21" y="731"/>
                    <a:pt x="14" y="731"/>
                  </a:cubicBezTo>
                  <a:moveTo>
                    <a:pt x="14" y="675"/>
                  </a:moveTo>
                  <a:cubicBezTo>
                    <a:pt x="6" y="675"/>
                    <a:pt x="0" y="681"/>
                    <a:pt x="0" y="689"/>
                  </a:cubicBezTo>
                  <a:cubicBezTo>
                    <a:pt x="0" y="697"/>
                    <a:pt x="6" y="703"/>
                    <a:pt x="14" y="703"/>
                  </a:cubicBezTo>
                  <a:cubicBezTo>
                    <a:pt x="21" y="703"/>
                    <a:pt x="28" y="697"/>
                    <a:pt x="28" y="689"/>
                  </a:cubicBezTo>
                  <a:cubicBezTo>
                    <a:pt x="28" y="681"/>
                    <a:pt x="21" y="675"/>
                    <a:pt x="14" y="675"/>
                  </a:cubicBezTo>
                  <a:moveTo>
                    <a:pt x="14" y="619"/>
                  </a:moveTo>
                  <a:cubicBezTo>
                    <a:pt x="6" y="619"/>
                    <a:pt x="0" y="625"/>
                    <a:pt x="0" y="633"/>
                  </a:cubicBezTo>
                  <a:cubicBezTo>
                    <a:pt x="0" y="641"/>
                    <a:pt x="6" y="647"/>
                    <a:pt x="14" y="647"/>
                  </a:cubicBezTo>
                  <a:cubicBezTo>
                    <a:pt x="21" y="647"/>
                    <a:pt x="28" y="641"/>
                    <a:pt x="28" y="633"/>
                  </a:cubicBezTo>
                  <a:cubicBezTo>
                    <a:pt x="28" y="625"/>
                    <a:pt x="21" y="619"/>
                    <a:pt x="14" y="619"/>
                  </a:cubicBezTo>
                  <a:moveTo>
                    <a:pt x="14" y="563"/>
                  </a:moveTo>
                  <a:cubicBezTo>
                    <a:pt x="6" y="563"/>
                    <a:pt x="0" y="569"/>
                    <a:pt x="0" y="577"/>
                  </a:cubicBezTo>
                  <a:cubicBezTo>
                    <a:pt x="0" y="584"/>
                    <a:pt x="6" y="591"/>
                    <a:pt x="14" y="591"/>
                  </a:cubicBezTo>
                  <a:cubicBezTo>
                    <a:pt x="21" y="591"/>
                    <a:pt x="28" y="584"/>
                    <a:pt x="28" y="577"/>
                  </a:cubicBezTo>
                  <a:cubicBezTo>
                    <a:pt x="28" y="569"/>
                    <a:pt x="21" y="563"/>
                    <a:pt x="14" y="563"/>
                  </a:cubicBezTo>
                  <a:moveTo>
                    <a:pt x="14" y="506"/>
                  </a:moveTo>
                  <a:cubicBezTo>
                    <a:pt x="6" y="506"/>
                    <a:pt x="0" y="513"/>
                    <a:pt x="0" y="520"/>
                  </a:cubicBezTo>
                  <a:cubicBezTo>
                    <a:pt x="0" y="528"/>
                    <a:pt x="6" y="534"/>
                    <a:pt x="14" y="534"/>
                  </a:cubicBezTo>
                  <a:cubicBezTo>
                    <a:pt x="21" y="534"/>
                    <a:pt x="28" y="528"/>
                    <a:pt x="28" y="520"/>
                  </a:cubicBezTo>
                  <a:cubicBezTo>
                    <a:pt x="28" y="513"/>
                    <a:pt x="21" y="506"/>
                    <a:pt x="14" y="506"/>
                  </a:cubicBezTo>
                  <a:moveTo>
                    <a:pt x="14" y="450"/>
                  </a:moveTo>
                  <a:cubicBezTo>
                    <a:pt x="6" y="450"/>
                    <a:pt x="0" y="456"/>
                    <a:pt x="0" y="464"/>
                  </a:cubicBezTo>
                  <a:cubicBezTo>
                    <a:pt x="0" y="472"/>
                    <a:pt x="6" y="478"/>
                    <a:pt x="14" y="478"/>
                  </a:cubicBezTo>
                  <a:cubicBezTo>
                    <a:pt x="21" y="478"/>
                    <a:pt x="28" y="472"/>
                    <a:pt x="28" y="464"/>
                  </a:cubicBezTo>
                  <a:cubicBezTo>
                    <a:pt x="28" y="456"/>
                    <a:pt x="21" y="450"/>
                    <a:pt x="14" y="450"/>
                  </a:cubicBezTo>
                  <a:moveTo>
                    <a:pt x="14" y="394"/>
                  </a:moveTo>
                  <a:cubicBezTo>
                    <a:pt x="6" y="394"/>
                    <a:pt x="0" y="400"/>
                    <a:pt x="0" y="408"/>
                  </a:cubicBezTo>
                  <a:cubicBezTo>
                    <a:pt x="0" y="415"/>
                    <a:pt x="6" y="422"/>
                    <a:pt x="14" y="422"/>
                  </a:cubicBezTo>
                  <a:cubicBezTo>
                    <a:pt x="21" y="422"/>
                    <a:pt x="28" y="415"/>
                    <a:pt x="28" y="408"/>
                  </a:cubicBezTo>
                  <a:cubicBezTo>
                    <a:pt x="28" y="400"/>
                    <a:pt x="21" y="394"/>
                    <a:pt x="14" y="394"/>
                  </a:cubicBezTo>
                  <a:moveTo>
                    <a:pt x="14" y="337"/>
                  </a:moveTo>
                  <a:cubicBezTo>
                    <a:pt x="6" y="337"/>
                    <a:pt x="0" y="344"/>
                    <a:pt x="0" y="351"/>
                  </a:cubicBezTo>
                  <a:cubicBezTo>
                    <a:pt x="0" y="359"/>
                    <a:pt x="6" y="365"/>
                    <a:pt x="14" y="365"/>
                  </a:cubicBezTo>
                  <a:cubicBezTo>
                    <a:pt x="21" y="365"/>
                    <a:pt x="28" y="359"/>
                    <a:pt x="28" y="351"/>
                  </a:cubicBezTo>
                  <a:cubicBezTo>
                    <a:pt x="28" y="344"/>
                    <a:pt x="21" y="337"/>
                    <a:pt x="14" y="337"/>
                  </a:cubicBezTo>
                  <a:moveTo>
                    <a:pt x="14" y="281"/>
                  </a:moveTo>
                  <a:cubicBezTo>
                    <a:pt x="6" y="281"/>
                    <a:pt x="0" y="287"/>
                    <a:pt x="0" y="295"/>
                  </a:cubicBezTo>
                  <a:cubicBezTo>
                    <a:pt x="0" y="303"/>
                    <a:pt x="6" y="309"/>
                    <a:pt x="14" y="309"/>
                  </a:cubicBezTo>
                  <a:cubicBezTo>
                    <a:pt x="21" y="309"/>
                    <a:pt x="28" y="303"/>
                    <a:pt x="28" y="295"/>
                  </a:cubicBezTo>
                  <a:cubicBezTo>
                    <a:pt x="28" y="287"/>
                    <a:pt x="21" y="281"/>
                    <a:pt x="14" y="281"/>
                  </a:cubicBezTo>
                  <a:moveTo>
                    <a:pt x="14" y="225"/>
                  </a:moveTo>
                  <a:cubicBezTo>
                    <a:pt x="6" y="225"/>
                    <a:pt x="0" y="231"/>
                    <a:pt x="0" y="239"/>
                  </a:cubicBezTo>
                  <a:cubicBezTo>
                    <a:pt x="0" y="247"/>
                    <a:pt x="6" y="253"/>
                    <a:pt x="14" y="253"/>
                  </a:cubicBezTo>
                  <a:cubicBezTo>
                    <a:pt x="21" y="253"/>
                    <a:pt x="28" y="247"/>
                    <a:pt x="28" y="239"/>
                  </a:cubicBezTo>
                  <a:cubicBezTo>
                    <a:pt x="28" y="231"/>
                    <a:pt x="21" y="225"/>
                    <a:pt x="14" y="225"/>
                  </a:cubicBezTo>
                  <a:moveTo>
                    <a:pt x="14" y="169"/>
                  </a:moveTo>
                  <a:cubicBezTo>
                    <a:pt x="6" y="169"/>
                    <a:pt x="0" y="175"/>
                    <a:pt x="0" y="183"/>
                  </a:cubicBezTo>
                  <a:cubicBezTo>
                    <a:pt x="0" y="190"/>
                    <a:pt x="6" y="197"/>
                    <a:pt x="14" y="197"/>
                  </a:cubicBezTo>
                  <a:cubicBezTo>
                    <a:pt x="21" y="197"/>
                    <a:pt x="28" y="190"/>
                    <a:pt x="28" y="183"/>
                  </a:cubicBezTo>
                  <a:cubicBezTo>
                    <a:pt x="28" y="175"/>
                    <a:pt x="21" y="169"/>
                    <a:pt x="14" y="169"/>
                  </a:cubicBezTo>
                  <a:moveTo>
                    <a:pt x="14" y="112"/>
                  </a:moveTo>
                  <a:cubicBezTo>
                    <a:pt x="6" y="112"/>
                    <a:pt x="0" y="119"/>
                    <a:pt x="0" y="126"/>
                  </a:cubicBezTo>
                  <a:cubicBezTo>
                    <a:pt x="0" y="134"/>
                    <a:pt x="6" y="140"/>
                    <a:pt x="14" y="140"/>
                  </a:cubicBezTo>
                  <a:cubicBezTo>
                    <a:pt x="21" y="140"/>
                    <a:pt x="28" y="134"/>
                    <a:pt x="28" y="126"/>
                  </a:cubicBezTo>
                  <a:cubicBezTo>
                    <a:pt x="28" y="119"/>
                    <a:pt x="21" y="112"/>
                    <a:pt x="14" y="112"/>
                  </a:cubicBezTo>
                  <a:moveTo>
                    <a:pt x="14" y="56"/>
                  </a:moveTo>
                  <a:cubicBezTo>
                    <a:pt x="6" y="56"/>
                    <a:pt x="0" y="62"/>
                    <a:pt x="0" y="70"/>
                  </a:cubicBezTo>
                  <a:cubicBezTo>
                    <a:pt x="0" y="78"/>
                    <a:pt x="6" y="84"/>
                    <a:pt x="14" y="84"/>
                  </a:cubicBezTo>
                  <a:cubicBezTo>
                    <a:pt x="21" y="84"/>
                    <a:pt x="28" y="78"/>
                    <a:pt x="28" y="70"/>
                  </a:cubicBezTo>
                  <a:cubicBezTo>
                    <a:pt x="28" y="62"/>
                    <a:pt x="21" y="56"/>
                    <a:pt x="14" y="56"/>
                  </a:cubicBezTo>
                  <a:moveTo>
                    <a:pt x="14" y="0"/>
                  </a:moveTo>
                  <a:cubicBezTo>
                    <a:pt x="6" y="0"/>
                    <a:pt x="0" y="6"/>
                    <a:pt x="0" y="14"/>
                  </a:cubicBezTo>
                  <a:cubicBezTo>
                    <a:pt x="0" y="21"/>
                    <a:pt x="6" y="28"/>
                    <a:pt x="14" y="28"/>
                  </a:cubicBezTo>
                  <a:cubicBezTo>
                    <a:pt x="21" y="28"/>
                    <a:pt x="28" y="21"/>
                    <a:pt x="28" y="14"/>
                  </a:cubicBezTo>
                  <a:cubicBezTo>
                    <a:pt x="28" y="6"/>
                    <a:pt x="21" y="0"/>
                    <a:pt x="14" y="0"/>
                  </a:cubicBezTo>
                </a:path>
              </a:pathLst>
            </a:custGeom>
            <a:solidFill>
              <a:srgbClr val="99C5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6" name="Freeform 449">
              <a:extLst>
                <a:ext uri="{FF2B5EF4-FFF2-40B4-BE49-F238E27FC236}">
                  <a16:creationId xmlns:a16="http://schemas.microsoft.com/office/drawing/2014/main" id="{DCC361BC-34A4-45CE-9549-C7576344143F}"/>
                </a:ext>
              </a:extLst>
            </p:cNvPr>
            <p:cNvSpPr>
              <a:spLocks noEditPoints="1"/>
            </p:cNvSpPr>
            <p:nvPr userDrawn="1"/>
          </p:nvSpPr>
          <p:spPr bwMode="auto">
            <a:xfrm>
              <a:off x="125" y="4119"/>
              <a:ext cx="1195" cy="14"/>
            </a:xfrm>
            <a:custGeom>
              <a:avLst/>
              <a:gdLst>
                <a:gd name="T0" fmla="*/ 28 w 2262"/>
                <a:gd name="T1" fmla="*/ 14 h 28"/>
                <a:gd name="T2" fmla="*/ 70 w 2262"/>
                <a:gd name="T3" fmla="*/ 28 h 28"/>
                <a:gd name="T4" fmla="*/ 112 w 2262"/>
                <a:gd name="T5" fmla="*/ 14 h 28"/>
                <a:gd name="T6" fmla="*/ 181 w 2262"/>
                <a:gd name="T7" fmla="*/ 0 h 28"/>
                <a:gd name="T8" fmla="*/ 181 w 2262"/>
                <a:gd name="T9" fmla="*/ 0 h 28"/>
                <a:gd name="T10" fmla="*/ 251 w 2262"/>
                <a:gd name="T11" fmla="*/ 14 h 28"/>
                <a:gd name="T12" fmla="*/ 293 w 2262"/>
                <a:gd name="T13" fmla="*/ 28 h 28"/>
                <a:gd name="T14" fmla="*/ 335 w 2262"/>
                <a:gd name="T15" fmla="*/ 14 h 28"/>
                <a:gd name="T16" fmla="*/ 405 w 2262"/>
                <a:gd name="T17" fmla="*/ 0 h 28"/>
                <a:gd name="T18" fmla="*/ 405 w 2262"/>
                <a:gd name="T19" fmla="*/ 0 h 28"/>
                <a:gd name="T20" fmla="*/ 475 w 2262"/>
                <a:gd name="T21" fmla="*/ 14 h 28"/>
                <a:gd name="T22" fmla="*/ 517 w 2262"/>
                <a:gd name="T23" fmla="*/ 28 h 28"/>
                <a:gd name="T24" fmla="*/ 558 w 2262"/>
                <a:gd name="T25" fmla="*/ 14 h 28"/>
                <a:gd name="T26" fmla="*/ 628 w 2262"/>
                <a:gd name="T27" fmla="*/ 0 h 28"/>
                <a:gd name="T28" fmla="*/ 628 w 2262"/>
                <a:gd name="T29" fmla="*/ 0 h 28"/>
                <a:gd name="T30" fmla="*/ 698 w 2262"/>
                <a:gd name="T31" fmla="*/ 14 h 28"/>
                <a:gd name="T32" fmla="*/ 740 w 2262"/>
                <a:gd name="T33" fmla="*/ 28 h 28"/>
                <a:gd name="T34" fmla="*/ 782 w 2262"/>
                <a:gd name="T35" fmla="*/ 14 h 28"/>
                <a:gd name="T36" fmla="*/ 852 w 2262"/>
                <a:gd name="T37" fmla="*/ 0 h 28"/>
                <a:gd name="T38" fmla="*/ 852 w 2262"/>
                <a:gd name="T39" fmla="*/ 0 h 28"/>
                <a:gd name="T40" fmla="*/ 922 w 2262"/>
                <a:gd name="T41" fmla="*/ 14 h 28"/>
                <a:gd name="T42" fmla="*/ 963 w 2262"/>
                <a:gd name="T43" fmla="*/ 28 h 28"/>
                <a:gd name="T44" fmla="*/ 1005 w 2262"/>
                <a:gd name="T45" fmla="*/ 14 h 28"/>
                <a:gd name="T46" fmla="*/ 1075 w 2262"/>
                <a:gd name="T47" fmla="*/ 0 h 28"/>
                <a:gd name="T48" fmla="*/ 1075 w 2262"/>
                <a:gd name="T49" fmla="*/ 0 h 28"/>
                <a:gd name="T50" fmla="*/ 1145 w 2262"/>
                <a:gd name="T51" fmla="*/ 14 h 28"/>
                <a:gd name="T52" fmla="*/ 1187 w 2262"/>
                <a:gd name="T53" fmla="*/ 28 h 28"/>
                <a:gd name="T54" fmla="*/ 1229 w 2262"/>
                <a:gd name="T55" fmla="*/ 14 h 28"/>
                <a:gd name="T56" fmla="*/ 1298 w 2262"/>
                <a:gd name="T57" fmla="*/ 0 h 28"/>
                <a:gd name="T58" fmla="*/ 1298 w 2262"/>
                <a:gd name="T59" fmla="*/ 0 h 28"/>
                <a:gd name="T60" fmla="*/ 1368 w 2262"/>
                <a:gd name="T61" fmla="*/ 14 h 28"/>
                <a:gd name="T62" fmla="*/ 1410 w 2262"/>
                <a:gd name="T63" fmla="*/ 28 h 28"/>
                <a:gd name="T64" fmla="*/ 1452 w 2262"/>
                <a:gd name="T65" fmla="*/ 14 h 28"/>
                <a:gd name="T66" fmla="*/ 1522 w 2262"/>
                <a:gd name="T67" fmla="*/ 0 h 28"/>
                <a:gd name="T68" fmla="*/ 1522 w 2262"/>
                <a:gd name="T69" fmla="*/ 0 h 28"/>
                <a:gd name="T70" fmla="*/ 1592 w 2262"/>
                <a:gd name="T71" fmla="*/ 14 h 28"/>
                <a:gd name="T72" fmla="*/ 1634 w 2262"/>
                <a:gd name="T73" fmla="*/ 28 h 28"/>
                <a:gd name="T74" fmla="*/ 1675 w 2262"/>
                <a:gd name="T75" fmla="*/ 14 h 28"/>
                <a:gd name="T76" fmla="*/ 1745 w 2262"/>
                <a:gd name="T77" fmla="*/ 0 h 28"/>
                <a:gd name="T78" fmla="*/ 1745 w 2262"/>
                <a:gd name="T79" fmla="*/ 0 h 28"/>
                <a:gd name="T80" fmla="*/ 1815 w 2262"/>
                <a:gd name="T81" fmla="*/ 14 h 28"/>
                <a:gd name="T82" fmla="*/ 1857 w 2262"/>
                <a:gd name="T83" fmla="*/ 28 h 28"/>
                <a:gd name="T84" fmla="*/ 1899 w 2262"/>
                <a:gd name="T85" fmla="*/ 14 h 28"/>
                <a:gd name="T86" fmla="*/ 1969 w 2262"/>
                <a:gd name="T87" fmla="*/ 0 h 28"/>
                <a:gd name="T88" fmla="*/ 1969 w 2262"/>
                <a:gd name="T89" fmla="*/ 0 h 28"/>
                <a:gd name="T90" fmla="*/ 2038 w 2262"/>
                <a:gd name="T91" fmla="*/ 14 h 28"/>
                <a:gd name="T92" fmla="*/ 2080 w 2262"/>
                <a:gd name="T93" fmla="*/ 28 h 28"/>
                <a:gd name="T94" fmla="*/ 2122 w 2262"/>
                <a:gd name="T95" fmla="*/ 14 h 28"/>
                <a:gd name="T96" fmla="*/ 2192 w 2262"/>
                <a:gd name="T97" fmla="*/ 0 h 28"/>
                <a:gd name="T98" fmla="*/ 2192 w 2262"/>
                <a:gd name="T99" fmla="*/ 0 h 28"/>
                <a:gd name="T100" fmla="*/ 2262 w 2262"/>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2" h="28">
                  <a:moveTo>
                    <a:pt x="14" y="0"/>
                  </a:moveTo>
                  <a:cubicBezTo>
                    <a:pt x="6" y="0"/>
                    <a:pt x="0" y="7"/>
                    <a:pt x="0" y="14"/>
                  </a:cubicBezTo>
                  <a:cubicBezTo>
                    <a:pt x="0" y="22"/>
                    <a:pt x="6" y="28"/>
                    <a:pt x="14" y="28"/>
                  </a:cubicBezTo>
                  <a:cubicBezTo>
                    <a:pt x="22" y="28"/>
                    <a:pt x="28" y="22"/>
                    <a:pt x="28" y="14"/>
                  </a:cubicBezTo>
                  <a:cubicBezTo>
                    <a:pt x="28" y="7"/>
                    <a:pt x="22" y="0"/>
                    <a:pt x="14" y="0"/>
                  </a:cubicBezTo>
                  <a:moveTo>
                    <a:pt x="70" y="0"/>
                  </a:moveTo>
                  <a:cubicBezTo>
                    <a:pt x="62" y="0"/>
                    <a:pt x="56" y="7"/>
                    <a:pt x="56" y="14"/>
                  </a:cubicBezTo>
                  <a:cubicBezTo>
                    <a:pt x="56" y="22"/>
                    <a:pt x="62" y="28"/>
                    <a:pt x="70" y="28"/>
                  </a:cubicBezTo>
                  <a:cubicBezTo>
                    <a:pt x="78" y="28"/>
                    <a:pt x="84" y="22"/>
                    <a:pt x="84" y="14"/>
                  </a:cubicBezTo>
                  <a:cubicBezTo>
                    <a:pt x="84" y="7"/>
                    <a:pt x="78" y="0"/>
                    <a:pt x="70" y="0"/>
                  </a:cubicBezTo>
                  <a:moveTo>
                    <a:pt x="126" y="0"/>
                  </a:moveTo>
                  <a:cubicBezTo>
                    <a:pt x="118" y="0"/>
                    <a:pt x="112" y="7"/>
                    <a:pt x="112" y="14"/>
                  </a:cubicBezTo>
                  <a:cubicBezTo>
                    <a:pt x="112" y="22"/>
                    <a:pt x="118" y="28"/>
                    <a:pt x="126" y="28"/>
                  </a:cubicBezTo>
                  <a:cubicBezTo>
                    <a:pt x="133" y="28"/>
                    <a:pt x="140" y="22"/>
                    <a:pt x="140" y="14"/>
                  </a:cubicBezTo>
                  <a:cubicBezTo>
                    <a:pt x="140" y="7"/>
                    <a:pt x="133" y="0"/>
                    <a:pt x="126" y="0"/>
                  </a:cubicBezTo>
                  <a:moveTo>
                    <a:pt x="181" y="0"/>
                  </a:moveTo>
                  <a:cubicBezTo>
                    <a:pt x="174" y="0"/>
                    <a:pt x="167" y="7"/>
                    <a:pt x="167" y="14"/>
                  </a:cubicBezTo>
                  <a:cubicBezTo>
                    <a:pt x="167" y="22"/>
                    <a:pt x="174" y="28"/>
                    <a:pt x="181" y="28"/>
                  </a:cubicBezTo>
                  <a:cubicBezTo>
                    <a:pt x="189" y="28"/>
                    <a:pt x="195" y="22"/>
                    <a:pt x="195" y="14"/>
                  </a:cubicBezTo>
                  <a:cubicBezTo>
                    <a:pt x="195" y="7"/>
                    <a:pt x="189" y="0"/>
                    <a:pt x="181" y="0"/>
                  </a:cubicBezTo>
                  <a:moveTo>
                    <a:pt x="237" y="0"/>
                  </a:moveTo>
                  <a:cubicBezTo>
                    <a:pt x="230" y="0"/>
                    <a:pt x="223" y="7"/>
                    <a:pt x="223" y="14"/>
                  </a:cubicBezTo>
                  <a:cubicBezTo>
                    <a:pt x="223" y="22"/>
                    <a:pt x="230" y="28"/>
                    <a:pt x="237" y="28"/>
                  </a:cubicBezTo>
                  <a:cubicBezTo>
                    <a:pt x="245" y="28"/>
                    <a:pt x="251" y="22"/>
                    <a:pt x="251" y="14"/>
                  </a:cubicBezTo>
                  <a:cubicBezTo>
                    <a:pt x="251" y="7"/>
                    <a:pt x="245" y="0"/>
                    <a:pt x="237" y="0"/>
                  </a:cubicBezTo>
                  <a:moveTo>
                    <a:pt x="293" y="0"/>
                  </a:moveTo>
                  <a:cubicBezTo>
                    <a:pt x="285" y="0"/>
                    <a:pt x="279" y="7"/>
                    <a:pt x="279" y="14"/>
                  </a:cubicBezTo>
                  <a:cubicBezTo>
                    <a:pt x="279" y="22"/>
                    <a:pt x="285" y="28"/>
                    <a:pt x="293" y="28"/>
                  </a:cubicBezTo>
                  <a:cubicBezTo>
                    <a:pt x="301" y="28"/>
                    <a:pt x="307" y="22"/>
                    <a:pt x="307" y="14"/>
                  </a:cubicBezTo>
                  <a:cubicBezTo>
                    <a:pt x="307" y="7"/>
                    <a:pt x="301" y="0"/>
                    <a:pt x="293" y="0"/>
                  </a:cubicBezTo>
                  <a:moveTo>
                    <a:pt x="349" y="0"/>
                  </a:moveTo>
                  <a:cubicBezTo>
                    <a:pt x="341" y="0"/>
                    <a:pt x="335" y="7"/>
                    <a:pt x="335" y="14"/>
                  </a:cubicBezTo>
                  <a:cubicBezTo>
                    <a:pt x="335" y="22"/>
                    <a:pt x="341" y="28"/>
                    <a:pt x="349" y="28"/>
                  </a:cubicBezTo>
                  <a:cubicBezTo>
                    <a:pt x="357" y="28"/>
                    <a:pt x="363" y="22"/>
                    <a:pt x="363" y="14"/>
                  </a:cubicBezTo>
                  <a:cubicBezTo>
                    <a:pt x="363" y="7"/>
                    <a:pt x="357" y="0"/>
                    <a:pt x="349" y="0"/>
                  </a:cubicBezTo>
                  <a:moveTo>
                    <a:pt x="405" y="0"/>
                  </a:moveTo>
                  <a:cubicBezTo>
                    <a:pt x="397" y="0"/>
                    <a:pt x="391" y="7"/>
                    <a:pt x="391" y="14"/>
                  </a:cubicBezTo>
                  <a:cubicBezTo>
                    <a:pt x="391" y="22"/>
                    <a:pt x="397" y="28"/>
                    <a:pt x="405" y="28"/>
                  </a:cubicBezTo>
                  <a:cubicBezTo>
                    <a:pt x="413" y="28"/>
                    <a:pt x="419" y="22"/>
                    <a:pt x="419" y="14"/>
                  </a:cubicBezTo>
                  <a:cubicBezTo>
                    <a:pt x="419" y="7"/>
                    <a:pt x="413" y="0"/>
                    <a:pt x="405" y="0"/>
                  </a:cubicBezTo>
                  <a:moveTo>
                    <a:pt x="461" y="0"/>
                  </a:moveTo>
                  <a:cubicBezTo>
                    <a:pt x="453" y="0"/>
                    <a:pt x="447" y="7"/>
                    <a:pt x="447" y="14"/>
                  </a:cubicBezTo>
                  <a:cubicBezTo>
                    <a:pt x="447" y="22"/>
                    <a:pt x="453" y="28"/>
                    <a:pt x="461" y="28"/>
                  </a:cubicBezTo>
                  <a:cubicBezTo>
                    <a:pt x="468" y="28"/>
                    <a:pt x="475" y="22"/>
                    <a:pt x="475" y="14"/>
                  </a:cubicBezTo>
                  <a:cubicBezTo>
                    <a:pt x="475" y="7"/>
                    <a:pt x="468" y="0"/>
                    <a:pt x="461" y="0"/>
                  </a:cubicBezTo>
                  <a:moveTo>
                    <a:pt x="517" y="0"/>
                  </a:moveTo>
                  <a:cubicBezTo>
                    <a:pt x="509" y="0"/>
                    <a:pt x="503" y="7"/>
                    <a:pt x="503" y="14"/>
                  </a:cubicBezTo>
                  <a:cubicBezTo>
                    <a:pt x="503" y="22"/>
                    <a:pt x="509" y="28"/>
                    <a:pt x="517" y="28"/>
                  </a:cubicBezTo>
                  <a:cubicBezTo>
                    <a:pt x="524" y="28"/>
                    <a:pt x="531" y="22"/>
                    <a:pt x="531" y="14"/>
                  </a:cubicBezTo>
                  <a:cubicBezTo>
                    <a:pt x="531" y="7"/>
                    <a:pt x="524" y="0"/>
                    <a:pt x="517" y="0"/>
                  </a:cubicBezTo>
                  <a:moveTo>
                    <a:pt x="572" y="0"/>
                  </a:moveTo>
                  <a:cubicBezTo>
                    <a:pt x="565" y="0"/>
                    <a:pt x="558" y="7"/>
                    <a:pt x="558" y="14"/>
                  </a:cubicBezTo>
                  <a:cubicBezTo>
                    <a:pt x="558" y="22"/>
                    <a:pt x="565" y="28"/>
                    <a:pt x="572" y="28"/>
                  </a:cubicBezTo>
                  <a:cubicBezTo>
                    <a:pt x="580" y="28"/>
                    <a:pt x="586" y="22"/>
                    <a:pt x="586" y="14"/>
                  </a:cubicBezTo>
                  <a:cubicBezTo>
                    <a:pt x="586" y="7"/>
                    <a:pt x="580" y="0"/>
                    <a:pt x="572" y="0"/>
                  </a:cubicBezTo>
                  <a:moveTo>
                    <a:pt x="628" y="0"/>
                  </a:moveTo>
                  <a:cubicBezTo>
                    <a:pt x="621" y="0"/>
                    <a:pt x="614" y="7"/>
                    <a:pt x="614" y="14"/>
                  </a:cubicBezTo>
                  <a:cubicBezTo>
                    <a:pt x="614" y="22"/>
                    <a:pt x="621" y="28"/>
                    <a:pt x="628" y="28"/>
                  </a:cubicBezTo>
                  <a:cubicBezTo>
                    <a:pt x="636" y="28"/>
                    <a:pt x="642" y="22"/>
                    <a:pt x="642" y="14"/>
                  </a:cubicBezTo>
                  <a:cubicBezTo>
                    <a:pt x="642" y="7"/>
                    <a:pt x="636" y="0"/>
                    <a:pt x="628" y="0"/>
                  </a:cubicBezTo>
                  <a:moveTo>
                    <a:pt x="684" y="0"/>
                  </a:moveTo>
                  <a:cubicBezTo>
                    <a:pt x="676" y="0"/>
                    <a:pt x="670" y="7"/>
                    <a:pt x="670" y="14"/>
                  </a:cubicBezTo>
                  <a:cubicBezTo>
                    <a:pt x="670" y="22"/>
                    <a:pt x="676" y="28"/>
                    <a:pt x="684" y="28"/>
                  </a:cubicBezTo>
                  <a:cubicBezTo>
                    <a:pt x="692" y="28"/>
                    <a:pt x="698" y="22"/>
                    <a:pt x="698" y="14"/>
                  </a:cubicBezTo>
                  <a:cubicBezTo>
                    <a:pt x="698" y="7"/>
                    <a:pt x="692" y="0"/>
                    <a:pt x="684" y="0"/>
                  </a:cubicBezTo>
                  <a:moveTo>
                    <a:pt x="740" y="0"/>
                  </a:moveTo>
                  <a:cubicBezTo>
                    <a:pt x="732" y="0"/>
                    <a:pt x="726" y="7"/>
                    <a:pt x="726" y="14"/>
                  </a:cubicBezTo>
                  <a:cubicBezTo>
                    <a:pt x="726" y="22"/>
                    <a:pt x="732" y="28"/>
                    <a:pt x="740" y="28"/>
                  </a:cubicBezTo>
                  <a:cubicBezTo>
                    <a:pt x="748" y="28"/>
                    <a:pt x="754" y="22"/>
                    <a:pt x="754" y="14"/>
                  </a:cubicBezTo>
                  <a:cubicBezTo>
                    <a:pt x="754" y="7"/>
                    <a:pt x="748" y="0"/>
                    <a:pt x="740" y="0"/>
                  </a:cubicBezTo>
                  <a:moveTo>
                    <a:pt x="796" y="0"/>
                  </a:moveTo>
                  <a:cubicBezTo>
                    <a:pt x="788" y="0"/>
                    <a:pt x="782" y="7"/>
                    <a:pt x="782" y="14"/>
                  </a:cubicBezTo>
                  <a:cubicBezTo>
                    <a:pt x="782" y="22"/>
                    <a:pt x="788" y="28"/>
                    <a:pt x="796" y="28"/>
                  </a:cubicBezTo>
                  <a:cubicBezTo>
                    <a:pt x="804" y="28"/>
                    <a:pt x="810" y="22"/>
                    <a:pt x="810" y="14"/>
                  </a:cubicBezTo>
                  <a:cubicBezTo>
                    <a:pt x="810" y="7"/>
                    <a:pt x="804" y="0"/>
                    <a:pt x="796" y="0"/>
                  </a:cubicBezTo>
                  <a:moveTo>
                    <a:pt x="852" y="0"/>
                  </a:moveTo>
                  <a:cubicBezTo>
                    <a:pt x="844" y="0"/>
                    <a:pt x="838" y="7"/>
                    <a:pt x="838" y="14"/>
                  </a:cubicBezTo>
                  <a:cubicBezTo>
                    <a:pt x="838" y="22"/>
                    <a:pt x="844" y="28"/>
                    <a:pt x="852" y="28"/>
                  </a:cubicBezTo>
                  <a:cubicBezTo>
                    <a:pt x="859" y="28"/>
                    <a:pt x="866" y="22"/>
                    <a:pt x="866" y="14"/>
                  </a:cubicBezTo>
                  <a:cubicBezTo>
                    <a:pt x="866" y="7"/>
                    <a:pt x="859" y="0"/>
                    <a:pt x="852" y="0"/>
                  </a:cubicBezTo>
                  <a:moveTo>
                    <a:pt x="908" y="0"/>
                  </a:moveTo>
                  <a:cubicBezTo>
                    <a:pt x="900" y="0"/>
                    <a:pt x="894" y="7"/>
                    <a:pt x="894" y="14"/>
                  </a:cubicBezTo>
                  <a:cubicBezTo>
                    <a:pt x="894" y="22"/>
                    <a:pt x="900" y="28"/>
                    <a:pt x="908" y="28"/>
                  </a:cubicBezTo>
                  <a:cubicBezTo>
                    <a:pt x="915" y="28"/>
                    <a:pt x="922" y="22"/>
                    <a:pt x="922" y="14"/>
                  </a:cubicBezTo>
                  <a:cubicBezTo>
                    <a:pt x="922" y="7"/>
                    <a:pt x="915" y="0"/>
                    <a:pt x="908" y="0"/>
                  </a:cubicBezTo>
                  <a:moveTo>
                    <a:pt x="963" y="0"/>
                  </a:moveTo>
                  <a:cubicBezTo>
                    <a:pt x="956" y="0"/>
                    <a:pt x="949" y="7"/>
                    <a:pt x="949" y="14"/>
                  </a:cubicBezTo>
                  <a:cubicBezTo>
                    <a:pt x="949" y="22"/>
                    <a:pt x="956" y="28"/>
                    <a:pt x="963" y="28"/>
                  </a:cubicBezTo>
                  <a:cubicBezTo>
                    <a:pt x="971" y="28"/>
                    <a:pt x="977" y="22"/>
                    <a:pt x="977" y="14"/>
                  </a:cubicBezTo>
                  <a:cubicBezTo>
                    <a:pt x="977" y="7"/>
                    <a:pt x="971" y="0"/>
                    <a:pt x="963" y="0"/>
                  </a:cubicBezTo>
                  <a:moveTo>
                    <a:pt x="1019" y="0"/>
                  </a:moveTo>
                  <a:cubicBezTo>
                    <a:pt x="1011" y="0"/>
                    <a:pt x="1005" y="7"/>
                    <a:pt x="1005" y="14"/>
                  </a:cubicBezTo>
                  <a:cubicBezTo>
                    <a:pt x="1005" y="22"/>
                    <a:pt x="1011" y="28"/>
                    <a:pt x="1019" y="28"/>
                  </a:cubicBezTo>
                  <a:cubicBezTo>
                    <a:pt x="1027" y="28"/>
                    <a:pt x="1033" y="22"/>
                    <a:pt x="1033" y="14"/>
                  </a:cubicBezTo>
                  <a:cubicBezTo>
                    <a:pt x="1033" y="7"/>
                    <a:pt x="1027" y="0"/>
                    <a:pt x="1019" y="0"/>
                  </a:cubicBezTo>
                  <a:moveTo>
                    <a:pt x="1075" y="0"/>
                  </a:moveTo>
                  <a:cubicBezTo>
                    <a:pt x="1067" y="0"/>
                    <a:pt x="1061" y="7"/>
                    <a:pt x="1061" y="14"/>
                  </a:cubicBezTo>
                  <a:cubicBezTo>
                    <a:pt x="1061" y="22"/>
                    <a:pt x="1067" y="28"/>
                    <a:pt x="1075" y="28"/>
                  </a:cubicBezTo>
                  <a:cubicBezTo>
                    <a:pt x="1083" y="28"/>
                    <a:pt x="1089" y="22"/>
                    <a:pt x="1089" y="14"/>
                  </a:cubicBezTo>
                  <a:cubicBezTo>
                    <a:pt x="1089" y="7"/>
                    <a:pt x="1083" y="0"/>
                    <a:pt x="1075" y="0"/>
                  </a:cubicBezTo>
                  <a:moveTo>
                    <a:pt x="1131" y="0"/>
                  </a:moveTo>
                  <a:cubicBezTo>
                    <a:pt x="1123" y="0"/>
                    <a:pt x="1117" y="7"/>
                    <a:pt x="1117" y="14"/>
                  </a:cubicBezTo>
                  <a:cubicBezTo>
                    <a:pt x="1117" y="22"/>
                    <a:pt x="1123" y="28"/>
                    <a:pt x="1131" y="28"/>
                  </a:cubicBezTo>
                  <a:cubicBezTo>
                    <a:pt x="1139" y="28"/>
                    <a:pt x="1145" y="22"/>
                    <a:pt x="1145" y="14"/>
                  </a:cubicBezTo>
                  <a:cubicBezTo>
                    <a:pt x="1145" y="7"/>
                    <a:pt x="1139" y="0"/>
                    <a:pt x="1131" y="0"/>
                  </a:cubicBezTo>
                  <a:moveTo>
                    <a:pt x="1187" y="0"/>
                  </a:moveTo>
                  <a:cubicBezTo>
                    <a:pt x="1179" y="0"/>
                    <a:pt x="1173" y="7"/>
                    <a:pt x="1173" y="14"/>
                  </a:cubicBezTo>
                  <a:cubicBezTo>
                    <a:pt x="1173" y="22"/>
                    <a:pt x="1179" y="28"/>
                    <a:pt x="1187" y="28"/>
                  </a:cubicBezTo>
                  <a:cubicBezTo>
                    <a:pt x="1194" y="28"/>
                    <a:pt x="1201" y="22"/>
                    <a:pt x="1201" y="14"/>
                  </a:cubicBezTo>
                  <a:cubicBezTo>
                    <a:pt x="1201" y="7"/>
                    <a:pt x="1194" y="0"/>
                    <a:pt x="1187" y="0"/>
                  </a:cubicBezTo>
                  <a:moveTo>
                    <a:pt x="1243" y="0"/>
                  </a:moveTo>
                  <a:cubicBezTo>
                    <a:pt x="1235" y="0"/>
                    <a:pt x="1229" y="7"/>
                    <a:pt x="1229" y="14"/>
                  </a:cubicBezTo>
                  <a:cubicBezTo>
                    <a:pt x="1229" y="22"/>
                    <a:pt x="1235" y="28"/>
                    <a:pt x="1243" y="28"/>
                  </a:cubicBezTo>
                  <a:cubicBezTo>
                    <a:pt x="1250" y="28"/>
                    <a:pt x="1257" y="22"/>
                    <a:pt x="1257" y="14"/>
                  </a:cubicBezTo>
                  <a:cubicBezTo>
                    <a:pt x="1257" y="7"/>
                    <a:pt x="1250" y="0"/>
                    <a:pt x="1243" y="0"/>
                  </a:cubicBezTo>
                  <a:moveTo>
                    <a:pt x="1298" y="0"/>
                  </a:moveTo>
                  <a:cubicBezTo>
                    <a:pt x="1291" y="0"/>
                    <a:pt x="1284" y="7"/>
                    <a:pt x="1284" y="14"/>
                  </a:cubicBezTo>
                  <a:cubicBezTo>
                    <a:pt x="1284" y="22"/>
                    <a:pt x="1291" y="28"/>
                    <a:pt x="1298" y="28"/>
                  </a:cubicBezTo>
                  <a:cubicBezTo>
                    <a:pt x="1306" y="28"/>
                    <a:pt x="1312" y="22"/>
                    <a:pt x="1312" y="14"/>
                  </a:cubicBezTo>
                  <a:cubicBezTo>
                    <a:pt x="1312" y="7"/>
                    <a:pt x="1306" y="0"/>
                    <a:pt x="1298" y="0"/>
                  </a:cubicBezTo>
                  <a:moveTo>
                    <a:pt x="1354" y="0"/>
                  </a:moveTo>
                  <a:cubicBezTo>
                    <a:pt x="1347" y="0"/>
                    <a:pt x="1340" y="7"/>
                    <a:pt x="1340" y="14"/>
                  </a:cubicBezTo>
                  <a:cubicBezTo>
                    <a:pt x="1340" y="22"/>
                    <a:pt x="1347" y="28"/>
                    <a:pt x="1354" y="28"/>
                  </a:cubicBezTo>
                  <a:cubicBezTo>
                    <a:pt x="1362" y="28"/>
                    <a:pt x="1368" y="22"/>
                    <a:pt x="1368" y="14"/>
                  </a:cubicBezTo>
                  <a:cubicBezTo>
                    <a:pt x="1368" y="7"/>
                    <a:pt x="1362" y="0"/>
                    <a:pt x="1354" y="0"/>
                  </a:cubicBezTo>
                  <a:moveTo>
                    <a:pt x="1410" y="0"/>
                  </a:moveTo>
                  <a:cubicBezTo>
                    <a:pt x="1402" y="0"/>
                    <a:pt x="1396" y="7"/>
                    <a:pt x="1396" y="14"/>
                  </a:cubicBezTo>
                  <a:cubicBezTo>
                    <a:pt x="1396" y="22"/>
                    <a:pt x="1402" y="28"/>
                    <a:pt x="1410" y="28"/>
                  </a:cubicBezTo>
                  <a:cubicBezTo>
                    <a:pt x="1418" y="28"/>
                    <a:pt x="1424" y="22"/>
                    <a:pt x="1424" y="14"/>
                  </a:cubicBezTo>
                  <a:cubicBezTo>
                    <a:pt x="1424" y="7"/>
                    <a:pt x="1418" y="0"/>
                    <a:pt x="1410" y="0"/>
                  </a:cubicBezTo>
                  <a:moveTo>
                    <a:pt x="1466" y="0"/>
                  </a:moveTo>
                  <a:cubicBezTo>
                    <a:pt x="1458" y="0"/>
                    <a:pt x="1452" y="7"/>
                    <a:pt x="1452" y="14"/>
                  </a:cubicBezTo>
                  <a:cubicBezTo>
                    <a:pt x="1452" y="22"/>
                    <a:pt x="1458" y="28"/>
                    <a:pt x="1466" y="28"/>
                  </a:cubicBezTo>
                  <a:cubicBezTo>
                    <a:pt x="1474" y="28"/>
                    <a:pt x="1480" y="22"/>
                    <a:pt x="1480" y="14"/>
                  </a:cubicBezTo>
                  <a:cubicBezTo>
                    <a:pt x="1480" y="7"/>
                    <a:pt x="1474" y="0"/>
                    <a:pt x="1466" y="0"/>
                  </a:cubicBezTo>
                  <a:moveTo>
                    <a:pt x="1522" y="0"/>
                  </a:moveTo>
                  <a:cubicBezTo>
                    <a:pt x="1514" y="0"/>
                    <a:pt x="1508" y="7"/>
                    <a:pt x="1508" y="14"/>
                  </a:cubicBezTo>
                  <a:cubicBezTo>
                    <a:pt x="1508" y="22"/>
                    <a:pt x="1514" y="28"/>
                    <a:pt x="1522" y="28"/>
                  </a:cubicBezTo>
                  <a:cubicBezTo>
                    <a:pt x="1530" y="28"/>
                    <a:pt x="1536" y="22"/>
                    <a:pt x="1536" y="14"/>
                  </a:cubicBezTo>
                  <a:cubicBezTo>
                    <a:pt x="1536" y="7"/>
                    <a:pt x="1530" y="0"/>
                    <a:pt x="1522" y="0"/>
                  </a:cubicBezTo>
                  <a:moveTo>
                    <a:pt x="1578" y="0"/>
                  </a:moveTo>
                  <a:cubicBezTo>
                    <a:pt x="1570" y="0"/>
                    <a:pt x="1564" y="7"/>
                    <a:pt x="1564" y="14"/>
                  </a:cubicBezTo>
                  <a:cubicBezTo>
                    <a:pt x="1564" y="22"/>
                    <a:pt x="1570" y="28"/>
                    <a:pt x="1578" y="28"/>
                  </a:cubicBezTo>
                  <a:cubicBezTo>
                    <a:pt x="1585" y="28"/>
                    <a:pt x="1592" y="22"/>
                    <a:pt x="1592" y="14"/>
                  </a:cubicBezTo>
                  <a:cubicBezTo>
                    <a:pt x="1592" y="7"/>
                    <a:pt x="1585" y="0"/>
                    <a:pt x="1578" y="0"/>
                  </a:cubicBezTo>
                  <a:moveTo>
                    <a:pt x="1634" y="0"/>
                  </a:moveTo>
                  <a:cubicBezTo>
                    <a:pt x="1626" y="0"/>
                    <a:pt x="1620" y="7"/>
                    <a:pt x="1620" y="14"/>
                  </a:cubicBezTo>
                  <a:cubicBezTo>
                    <a:pt x="1620" y="22"/>
                    <a:pt x="1626" y="28"/>
                    <a:pt x="1634" y="28"/>
                  </a:cubicBezTo>
                  <a:cubicBezTo>
                    <a:pt x="1641" y="28"/>
                    <a:pt x="1648" y="22"/>
                    <a:pt x="1648" y="14"/>
                  </a:cubicBezTo>
                  <a:cubicBezTo>
                    <a:pt x="1648" y="7"/>
                    <a:pt x="1641" y="0"/>
                    <a:pt x="1634" y="0"/>
                  </a:cubicBezTo>
                  <a:moveTo>
                    <a:pt x="1689" y="0"/>
                  </a:moveTo>
                  <a:cubicBezTo>
                    <a:pt x="1682" y="0"/>
                    <a:pt x="1675" y="7"/>
                    <a:pt x="1675" y="14"/>
                  </a:cubicBezTo>
                  <a:cubicBezTo>
                    <a:pt x="1675" y="22"/>
                    <a:pt x="1682" y="28"/>
                    <a:pt x="1689" y="28"/>
                  </a:cubicBezTo>
                  <a:cubicBezTo>
                    <a:pt x="1697" y="28"/>
                    <a:pt x="1703" y="22"/>
                    <a:pt x="1703" y="14"/>
                  </a:cubicBezTo>
                  <a:cubicBezTo>
                    <a:pt x="1703" y="7"/>
                    <a:pt x="1697" y="0"/>
                    <a:pt x="1689" y="0"/>
                  </a:cubicBezTo>
                  <a:moveTo>
                    <a:pt x="1745" y="0"/>
                  </a:moveTo>
                  <a:cubicBezTo>
                    <a:pt x="1738" y="0"/>
                    <a:pt x="1731" y="7"/>
                    <a:pt x="1731" y="14"/>
                  </a:cubicBezTo>
                  <a:cubicBezTo>
                    <a:pt x="1731" y="22"/>
                    <a:pt x="1738" y="28"/>
                    <a:pt x="1745" y="28"/>
                  </a:cubicBezTo>
                  <a:cubicBezTo>
                    <a:pt x="1753" y="28"/>
                    <a:pt x="1759" y="22"/>
                    <a:pt x="1759" y="14"/>
                  </a:cubicBezTo>
                  <a:cubicBezTo>
                    <a:pt x="1759" y="7"/>
                    <a:pt x="1753" y="0"/>
                    <a:pt x="1745" y="0"/>
                  </a:cubicBezTo>
                  <a:moveTo>
                    <a:pt x="1801" y="0"/>
                  </a:moveTo>
                  <a:cubicBezTo>
                    <a:pt x="1793" y="0"/>
                    <a:pt x="1787" y="7"/>
                    <a:pt x="1787" y="14"/>
                  </a:cubicBezTo>
                  <a:cubicBezTo>
                    <a:pt x="1787" y="22"/>
                    <a:pt x="1793" y="28"/>
                    <a:pt x="1801" y="28"/>
                  </a:cubicBezTo>
                  <a:cubicBezTo>
                    <a:pt x="1809" y="28"/>
                    <a:pt x="1815" y="22"/>
                    <a:pt x="1815" y="14"/>
                  </a:cubicBezTo>
                  <a:cubicBezTo>
                    <a:pt x="1815" y="7"/>
                    <a:pt x="1809" y="0"/>
                    <a:pt x="1801" y="0"/>
                  </a:cubicBezTo>
                  <a:moveTo>
                    <a:pt x="1857" y="0"/>
                  </a:moveTo>
                  <a:cubicBezTo>
                    <a:pt x="1849" y="0"/>
                    <a:pt x="1843" y="7"/>
                    <a:pt x="1843" y="14"/>
                  </a:cubicBezTo>
                  <a:cubicBezTo>
                    <a:pt x="1843" y="22"/>
                    <a:pt x="1849" y="28"/>
                    <a:pt x="1857" y="28"/>
                  </a:cubicBezTo>
                  <a:cubicBezTo>
                    <a:pt x="1865" y="28"/>
                    <a:pt x="1871" y="22"/>
                    <a:pt x="1871" y="14"/>
                  </a:cubicBezTo>
                  <a:cubicBezTo>
                    <a:pt x="1871" y="7"/>
                    <a:pt x="1865" y="0"/>
                    <a:pt x="1857" y="0"/>
                  </a:cubicBezTo>
                  <a:moveTo>
                    <a:pt x="1913" y="0"/>
                  </a:moveTo>
                  <a:cubicBezTo>
                    <a:pt x="1905" y="0"/>
                    <a:pt x="1899" y="7"/>
                    <a:pt x="1899" y="14"/>
                  </a:cubicBezTo>
                  <a:cubicBezTo>
                    <a:pt x="1899" y="22"/>
                    <a:pt x="1905" y="28"/>
                    <a:pt x="1913" y="28"/>
                  </a:cubicBezTo>
                  <a:cubicBezTo>
                    <a:pt x="1921" y="28"/>
                    <a:pt x="1927" y="22"/>
                    <a:pt x="1927" y="14"/>
                  </a:cubicBezTo>
                  <a:cubicBezTo>
                    <a:pt x="1927" y="7"/>
                    <a:pt x="1921" y="0"/>
                    <a:pt x="1913" y="0"/>
                  </a:cubicBezTo>
                  <a:moveTo>
                    <a:pt x="1969" y="0"/>
                  </a:moveTo>
                  <a:cubicBezTo>
                    <a:pt x="1961" y="0"/>
                    <a:pt x="1955" y="7"/>
                    <a:pt x="1955" y="14"/>
                  </a:cubicBezTo>
                  <a:cubicBezTo>
                    <a:pt x="1955" y="22"/>
                    <a:pt x="1961" y="28"/>
                    <a:pt x="1969" y="28"/>
                  </a:cubicBezTo>
                  <a:cubicBezTo>
                    <a:pt x="1976" y="28"/>
                    <a:pt x="1983" y="22"/>
                    <a:pt x="1983" y="14"/>
                  </a:cubicBezTo>
                  <a:cubicBezTo>
                    <a:pt x="1983" y="7"/>
                    <a:pt x="1976" y="0"/>
                    <a:pt x="1969" y="0"/>
                  </a:cubicBezTo>
                  <a:moveTo>
                    <a:pt x="2024" y="0"/>
                  </a:moveTo>
                  <a:cubicBezTo>
                    <a:pt x="2017" y="0"/>
                    <a:pt x="2010" y="7"/>
                    <a:pt x="2010" y="14"/>
                  </a:cubicBezTo>
                  <a:cubicBezTo>
                    <a:pt x="2010" y="22"/>
                    <a:pt x="2017" y="28"/>
                    <a:pt x="2024" y="28"/>
                  </a:cubicBezTo>
                  <a:cubicBezTo>
                    <a:pt x="2032" y="28"/>
                    <a:pt x="2038" y="22"/>
                    <a:pt x="2038" y="14"/>
                  </a:cubicBezTo>
                  <a:cubicBezTo>
                    <a:pt x="2038" y="7"/>
                    <a:pt x="2032" y="0"/>
                    <a:pt x="2024" y="0"/>
                  </a:cubicBezTo>
                  <a:moveTo>
                    <a:pt x="2080" y="0"/>
                  </a:moveTo>
                  <a:cubicBezTo>
                    <a:pt x="2073" y="0"/>
                    <a:pt x="2066" y="7"/>
                    <a:pt x="2066" y="14"/>
                  </a:cubicBezTo>
                  <a:cubicBezTo>
                    <a:pt x="2066" y="22"/>
                    <a:pt x="2073" y="28"/>
                    <a:pt x="2080" y="28"/>
                  </a:cubicBezTo>
                  <a:cubicBezTo>
                    <a:pt x="2088" y="28"/>
                    <a:pt x="2094" y="22"/>
                    <a:pt x="2094" y="14"/>
                  </a:cubicBezTo>
                  <a:cubicBezTo>
                    <a:pt x="2094" y="7"/>
                    <a:pt x="2088" y="0"/>
                    <a:pt x="2080" y="0"/>
                  </a:cubicBezTo>
                  <a:moveTo>
                    <a:pt x="2136" y="0"/>
                  </a:moveTo>
                  <a:cubicBezTo>
                    <a:pt x="2128" y="0"/>
                    <a:pt x="2122" y="7"/>
                    <a:pt x="2122" y="14"/>
                  </a:cubicBezTo>
                  <a:cubicBezTo>
                    <a:pt x="2122" y="22"/>
                    <a:pt x="2128" y="28"/>
                    <a:pt x="2136" y="28"/>
                  </a:cubicBezTo>
                  <a:cubicBezTo>
                    <a:pt x="2144" y="28"/>
                    <a:pt x="2150" y="22"/>
                    <a:pt x="2150" y="14"/>
                  </a:cubicBezTo>
                  <a:cubicBezTo>
                    <a:pt x="2150" y="7"/>
                    <a:pt x="2144" y="0"/>
                    <a:pt x="2136" y="0"/>
                  </a:cubicBezTo>
                  <a:moveTo>
                    <a:pt x="2192" y="0"/>
                  </a:moveTo>
                  <a:cubicBezTo>
                    <a:pt x="2184" y="0"/>
                    <a:pt x="2178" y="7"/>
                    <a:pt x="2178" y="14"/>
                  </a:cubicBezTo>
                  <a:cubicBezTo>
                    <a:pt x="2178" y="22"/>
                    <a:pt x="2184" y="28"/>
                    <a:pt x="2192" y="28"/>
                  </a:cubicBezTo>
                  <a:cubicBezTo>
                    <a:pt x="2200" y="28"/>
                    <a:pt x="2206" y="22"/>
                    <a:pt x="2206" y="14"/>
                  </a:cubicBezTo>
                  <a:cubicBezTo>
                    <a:pt x="2206" y="7"/>
                    <a:pt x="2200" y="0"/>
                    <a:pt x="2192" y="0"/>
                  </a:cubicBezTo>
                  <a:moveTo>
                    <a:pt x="2248" y="0"/>
                  </a:moveTo>
                  <a:cubicBezTo>
                    <a:pt x="2240" y="0"/>
                    <a:pt x="2234" y="7"/>
                    <a:pt x="2234" y="14"/>
                  </a:cubicBezTo>
                  <a:cubicBezTo>
                    <a:pt x="2234" y="22"/>
                    <a:pt x="2240" y="28"/>
                    <a:pt x="2248" y="28"/>
                  </a:cubicBezTo>
                  <a:cubicBezTo>
                    <a:pt x="2256" y="28"/>
                    <a:pt x="2262" y="22"/>
                    <a:pt x="2262" y="14"/>
                  </a:cubicBezTo>
                  <a:cubicBezTo>
                    <a:pt x="2262" y="7"/>
                    <a:pt x="2256" y="0"/>
                    <a:pt x="2248" y="0"/>
                  </a:cubicBezTo>
                </a:path>
              </a:pathLst>
            </a:custGeom>
            <a:solidFill>
              <a:srgbClr val="99C5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7" name="Freeform 450">
              <a:extLst>
                <a:ext uri="{FF2B5EF4-FFF2-40B4-BE49-F238E27FC236}">
                  <a16:creationId xmlns:a16="http://schemas.microsoft.com/office/drawing/2014/main" id="{61BA5ABF-AB62-420E-B787-3B94AA935B6C}"/>
                </a:ext>
              </a:extLst>
            </p:cNvPr>
            <p:cNvSpPr>
              <a:spLocks noEditPoints="1"/>
            </p:cNvSpPr>
            <p:nvPr userDrawn="1"/>
          </p:nvSpPr>
          <p:spPr bwMode="auto">
            <a:xfrm>
              <a:off x="95" y="4119"/>
              <a:ext cx="1255" cy="1651"/>
            </a:xfrm>
            <a:custGeom>
              <a:avLst/>
              <a:gdLst>
                <a:gd name="T0" fmla="*/ 14 w 2374"/>
                <a:gd name="T1" fmla="*/ 3096 h 3124"/>
                <a:gd name="T2" fmla="*/ 4 w 2374"/>
                <a:gd name="T3" fmla="*/ 3100 h 3124"/>
                <a:gd name="T4" fmla="*/ 0 w 2374"/>
                <a:gd name="T5" fmla="*/ 3110 h 3124"/>
                <a:gd name="T6" fmla="*/ 4 w 2374"/>
                <a:gd name="T7" fmla="*/ 3120 h 3124"/>
                <a:gd name="T8" fmla="*/ 14 w 2374"/>
                <a:gd name="T9" fmla="*/ 3124 h 3124"/>
                <a:gd name="T10" fmla="*/ 24 w 2374"/>
                <a:gd name="T11" fmla="*/ 3120 h 3124"/>
                <a:gd name="T12" fmla="*/ 28 w 2374"/>
                <a:gd name="T13" fmla="*/ 3110 h 3124"/>
                <a:gd name="T14" fmla="*/ 24 w 2374"/>
                <a:gd name="T15" fmla="*/ 3100 h 3124"/>
                <a:gd name="T16" fmla="*/ 14 w 2374"/>
                <a:gd name="T17" fmla="*/ 3096 h 3124"/>
                <a:gd name="T18" fmla="*/ 2360 w 2374"/>
                <a:gd name="T19" fmla="*/ 3096 h 3124"/>
                <a:gd name="T20" fmla="*/ 2350 w 2374"/>
                <a:gd name="T21" fmla="*/ 3100 h 3124"/>
                <a:gd name="T22" fmla="*/ 2346 w 2374"/>
                <a:gd name="T23" fmla="*/ 3110 h 3124"/>
                <a:gd name="T24" fmla="*/ 2350 w 2374"/>
                <a:gd name="T25" fmla="*/ 3120 h 3124"/>
                <a:gd name="T26" fmla="*/ 2360 w 2374"/>
                <a:gd name="T27" fmla="*/ 3124 h 3124"/>
                <a:gd name="T28" fmla="*/ 2370 w 2374"/>
                <a:gd name="T29" fmla="*/ 3120 h 3124"/>
                <a:gd name="T30" fmla="*/ 2374 w 2374"/>
                <a:gd name="T31" fmla="*/ 3110 h 3124"/>
                <a:gd name="T32" fmla="*/ 2370 w 2374"/>
                <a:gd name="T33" fmla="*/ 3100 h 3124"/>
                <a:gd name="T34" fmla="*/ 2360 w 2374"/>
                <a:gd name="T35" fmla="*/ 3096 h 3124"/>
                <a:gd name="T36" fmla="*/ 14 w 2374"/>
                <a:gd name="T37" fmla="*/ 0 h 3124"/>
                <a:gd name="T38" fmla="*/ 4 w 2374"/>
                <a:gd name="T39" fmla="*/ 4 h 3124"/>
                <a:gd name="T40" fmla="*/ 0 w 2374"/>
                <a:gd name="T41" fmla="*/ 14 h 3124"/>
                <a:gd name="T42" fmla="*/ 4 w 2374"/>
                <a:gd name="T43" fmla="*/ 24 h 3124"/>
                <a:gd name="T44" fmla="*/ 14 w 2374"/>
                <a:gd name="T45" fmla="*/ 28 h 3124"/>
                <a:gd name="T46" fmla="*/ 24 w 2374"/>
                <a:gd name="T47" fmla="*/ 24 h 3124"/>
                <a:gd name="T48" fmla="*/ 28 w 2374"/>
                <a:gd name="T49" fmla="*/ 14 h 3124"/>
                <a:gd name="T50" fmla="*/ 24 w 2374"/>
                <a:gd name="T51" fmla="*/ 4 h 3124"/>
                <a:gd name="T52" fmla="*/ 14 w 2374"/>
                <a:gd name="T53" fmla="*/ 0 h 3124"/>
                <a:gd name="T54" fmla="*/ 2360 w 2374"/>
                <a:gd name="T55" fmla="*/ 0 h 3124"/>
                <a:gd name="T56" fmla="*/ 2350 w 2374"/>
                <a:gd name="T57" fmla="*/ 4 h 3124"/>
                <a:gd name="T58" fmla="*/ 2346 w 2374"/>
                <a:gd name="T59" fmla="*/ 14 h 3124"/>
                <a:gd name="T60" fmla="*/ 2350 w 2374"/>
                <a:gd name="T61" fmla="*/ 24 h 3124"/>
                <a:gd name="T62" fmla="*/ 2360 w 2374"/>
                <a:gd name="T63" fmla="*/ 28 h 3124"/>
                <a:gd name="T64" fmla="*/ 2370 w 2374"/>
                <a:gd name="T65" fmla="*/ 24 h 3124"/>
                <a:gd name="T66" fmla="*/ 2374 w 2374"/>
                <a:gd name="T67" fmla="*/ 14 h 3124"/>
                <a:gd name="T68" fmla="*/ 2370 w 2374"/>
                <a:gd name="T69" fmla="*/ 4 h 3124"/>
                <a:gd name="T70" fmla="*/ 2360 w 2374"/>
                <a:gd name="T71" fmla="*/ 0 h 3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4" h="3124">
                  <a:moveTo>
                    <a:pt x="14" y="3096"/>
                  </a:moveTo>
                  <a:cubicBezTo>
                    <a:pt x="10" y="3096"/>
                    <a:pt x="7" y="3098"/>
                    <a:pt x="4" y="3100"/>
                  </a:cubicBezTo>
                  <a:cubicBezTo>
                    <a:pt x="2" y="3103"/>
                    <a:pt x="0" y="3106"/>
                    <a:pt x="0" y="3110"/>
                  </a:cubicBezTo>
                  <a:cubicBezTo>
                    <a:pt x="0" y="3114"/>
                    <a:pt x="2" y="3117"/>
                    <a:pt x="4" y="3120"/>
                  </a:cubicBezTo>
                  <a:cubicBezTo>
                    <a:pt x="7" y="3123"/>
                    <a:pt x="10" y="3124"/>
                    <a:pt x="14" y="3124"/>
                  </a:cubicBezTo>
                  <a:cubicBezTo>
                    <a:pt x="18" y="3124"/>
                    <a:pt x="21" y="3123"/>
                    <a:pt x="24" y="3120"/>
                  </a:cubicBezTo>
                  <a:cubicBezTo>
                    <a:pt x="27" y="3117"/>
                    <a:pt x="28" y="3114"/>
                    <a:pt x="28" y="3110"/>
                  </a:cubicBezTo>
                  <a:cubicBezTo>
                    <a:pt x="28" y="3106"/>
                    <a:pt x="27" y="3103"/>
                    <a:pt x="24" y="3100"/>
                  </a:cubicBezTo>
                  <a:cubicBezTo>
                    <a:pt x="21" y="3098"/>
                    <a:pt x="18" y="3096"/>
                    <a:pt x="14" y="3096"/>
                  </a:cubicBezTo>
                  <a:moveTo>
                    <a:pt x="2360" y="3096"/>
                  </a:moveTo>
                  <a:cubicBezTo>
                    <a:pt x="2356" y="3096"/>
                    <a:pt x="2352" y="3098"/>
                    <a:pt x="2350" y="3100"/>
                  </a:cubicBezTo>
                  <a:cubicBezTo>
                    <a:pt x="2347" y="3103"/>
                    <a:pt x="2346" y="3106"/>
                    <a:pt x="2346" y="3110"/>
                  </a:cubicBezTo>
                  <a:cubicBezTo>
                    <a:pt x="2346" y="3114"/>
                    <a:pt x="2347" y="3117"/>
                    <a:pt x="2350" y="3120"/>
                  </a:cubicBezTo>
                  <a:cubicBezTo>
                    <a:pt x="2352" y="3123"/>
                    <a:pt x="2356" y="3124"/>
                    <a:pt x="2360" y="3124"/>
                  </a:cubicBezTo>
                  <a:cubicBezTo>
                    <a:pt x="2363" y="3124"/>
                    <a:pt x="2367" y="3123"/>
                    <a:pt x="2370" y="3120"/>
                  </a:cubicBezTo>
                  <a:cubicBezTo>
                    <a:pt x="2372" y="3117"/>
                    <a:pt x="2374" y="3114"/>
                    <a:pt x="2374" y="3110"/>
                  </a:cubicBezTo>
                  <a:cubicBezTo>
                    <a:pt x="2374" y="3106"/>
                    <a:pt x="2372" y="3103"/>
                    <a:pt x="2370" y="3100"/>
                  </a:cubicBezTo>
                  <a:cubicBezTo>
                    <a:pt x="2367" y="3098"/>
                    <a:pt x="2363" y="3096"/>
                    <a:pt x="2360" y="3096"/>
                  </a:cubicBezTo>
                  <a:moveTo>
                    <a:pt x="14" y="0"/>
                  </a:moveTo>
                  <a:cubicBezTo>
                    <a:pt x="10" y="0"/>
                    <a:pt x="7" y="2"/>
                    <a:pt x="4" y="4"/>
                  </a:cubicBezTo>
                  <a:cubicBezTo>
                    <a:pt x="2" y="7"/>
                    <a:pt x="0" y="11"/>
                    <a:pt x="0" y="14"/>
                  </a:cubicBezTo>
                  <a:cubicBezTo>
                    <a:pt x="0" y="18"/>
                    <a:pt x="2" y="22"/>
                    <a:pt x="4" y="24"/>
                  </a:cubicBezTo>
                  <a:cubicBezTo>
                    <a:pt x="7" y="27"/>
                    <a:pt x="10" y="28"/>
                    <a:pt x="14" y="28"/>
                  </a:cubicBezTo>
                  <a:cubicBezTo>
                    <a:pt x="18" y="28"/>
                    <a:pt x="21" y="27"/>
                    <a:pt x="24" y="24"/>
                  </a:cubicBezTo>
                  <a:cubicBezTo>
                    <a:pt x="27" y="22"/>
                    <a:pt x="28" y="18"/>
                    <a:pt x="28" y="14"/>
                  </a:cubicBezTo>
                  <a:cubicBezTo>
                    <a:pt x="28" y="11"/>
                    <a:pt x="27" y="7"/>
                    <a:pt x="24" y="4"/>
                  </a:cubicBezTo>
                  <a:cubicBezTo>
                    <a:pt x="21" y="2"/>
                    <a:pt x="18" y="0"/>
                    <a:pt x="14" y="0"/>
                  </a:cubicBezTo>
                  <a:moveTo>
                    <a:pt x="2360" y="0"/>
                  </a:moveTo>
                  <a:cubicBezTo>
                    <a:pt x="2356" y="0"/>
                    <a:pt x="2352" y="2"/>
                    <a:pt x="2350" y="4"/>
                  </a:cubicBezTo>
                  <a:cubicBezTo>
                    <a:pt x="2347" y="7"/>
                    <a:pt x="2346" y="11"/>
                    <a:pt x="2346" y="14"/>
                  </a:cubicBezTo>
                  <a:cubicBezTo>
                    <a:pt x="2346" y="18"/>
                    <a:pt x="2347" y="22"/>
                    <a:pt x="2350" y="24"/>
                  </a:cubicBezTo>
                  <a:cubicBezTo>
                    <a:pt x="2352" y="27"/>
                    <a:pt x="2356" y="28"/>
                    <a:pt x="2360" y="28"/>
                  </a:cubicBezTo>
                  <a:cubicBezTo>
                    <a:pt x="2363" y="28"/>
                    <a:pt x="2367" y="27"/>
                    <a:pt x="2370" y="24"/>
                  </a:cubicBezTo>
                  <a:cubicBezTo>
                    <a:pt x="2372" y="22"/>
                    <a:pt x="2374" y="18"/>
                    <a:pt x="2374" y="14"/>
                  </a:cubicBezTo>
                  <a:cubicBezTo>
                    <a:pt x="2374" y="11"/>
                    <a:pt x="2372" y="7"/>
                    <a:pt x="2370" y="4"/>
                  </a:cubicBezTo>
                  <a:cubicBezTo>
                    <a:pt x="2367" y="2"/>
                    <a:pt x="2363" y="0"/>
                    <a:pt x="2360" y="0"/>
                  </a:cubicBezTo>
                </a:path>
              </a:pathLst>
            </a:custGeom>
            <a:solidFill>
              <a:srgbClr val="99C5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22368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pitel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A2AF74-2528-4AA1-B3F5-FFCE0C94FB91}"/>
              </a:ext>
            </a:extLst>
          </p:cNvPr>
          <p:cNvSpPr>
            <a:spLocks noGrp="1"/>
          </p:cNvSpPr>
          <p:nvPr>
            <p:ph type="title" hasCustomPrompt="1"/>
          </p:nvPr>
        </p:nvSpPr>
        <p:spPr>
          <a:xfrm>
            <a:off x="1080000" y="2798203"/>
            <a:ext cx="8010893" cy="895188"/>
          </a:xfrm>
        </p:spPr>
        <p:txBody>
          <a:bodyPr vert="horz" lIns="0" tIns="0" rIns="0" bIns="0" rtlCol="0">
            <a:normAutofit/>
          </a:bodyPr>
          <a:lstStyle>
            <a:lvl1pPr marL="0" indent="0">
              <a:buFontTx/>
              <a:buNone/>
              <a:defRPr lang="sv-SE" sz="4800" b="0">
                <a:solidFill>
                  <a:schemeClr val="bg1"/>
                </a:solidFill>
                <a:ea typeface="+mn-ea"/>
                <a:cs typeface="+mn-cs"/>
              </a:defRPr>
            </a:lvl1pPr>
          </a:lstStyle>
          <a:p>
            <a:pPr marL="457200" lvl="0" indent="-457200">
              <a:lnSpc>
                <a:spcPts val="4800"/>
              </a:lnSpc>
              <a:buFont typeface="+mj-lt"/>
              <a:buAutoNum type="arabicPeriod"/>
            </a:pPr>
            <a:r>
              <a:rPr lang="sv-SE"/>
              <a:t>Kapitelrubrik</a:t>
            </a:r>
          </a:p>
        </p:txBody>
      </p:sp>
    </p:spTree>
    <p:extLst>
      <p:ext uri="{BB962C8B-B14F-4D97-AF65-F5344CB8AC3E}">
        <p14:creationId xmlns:p14="http://schemas.microsoft.com/office/powerpoint/2010/main" val="224655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9. Endast tex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person, inomhus, man, sitter&#10;&#10;Automatiskt genererad beskrivning">
            <a:extLst>
              <a:ext uri="{FF2B5EF4-FFF2-40B4-BE49-F238E27FC236}">
                <a16:creationId xmlns:a16="http://schemas.microsoft.com/office/drawing/2014/main" id="{4EC93802-DC08-4AA6-A1BC-C2889EAEE0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40460" y="1"/>
            <a:ext cx="7847457" cy="5475766"/>
          </a:xfrm>
          <a:prstGeom prst="rect">
            <a:avLst/>
          </a:prstGeom>
        </p:spPr>
      </p:pic>
      <p:pic>
        <p:nvPicPr>
          <p:cNvPr id="48" name="Bildobjekt 47">
            <a:extLst>
              <a:ext uri="{FF2B5EF4-FFF2-40B4-BE49-F238E27FC236}">
                <a16:creationId xmlns:a16="http://schemas.microsoft.com/office/drawing/2014/main" id="{ED0A5FC6-BAB2-494A-AEBB-952DBC590D1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434" b="-1"/>
          <a:stretch/>
        </p:blipFill>
        <p:spPr>
          <a:xfrm>
            <a:off x="738" y="1"/>
            <a:ext cx="12191261" cy="6858000"/>
          </a:xfrm>
          <a:prstGeom prst="rect">
            <a:avLst/>
          </a:prstGeom>
        </p:spPr>
      </p:pic>
      <p:sp>
        <p:nvSpPr>
          <p:cNvPr id="2" name="Rubrik 1">
            <a:extLst>
              <a:ext uri="{FF2B5EF4-FFF2-40B4-BE49-F238E27FC236}">
                <a16:creationId xmlns:a16="http://schemas.microsoft.com/office/drawing/2014/main" id="{B99AD5E2-1F02-4871-A627-374DB9FB59B5}"/>
              </a:ext>
            </a:extLst>
          </p:cNvPr>
          <p:cNvSpPr>
            <a:spLocks noGrp="1"/>
          </p:cNvSpPr>
          <p:nvPr>
            <p:ph type="title" hasCustomPrompt="1"/>
          </p:nvPr>
        </p:nvSpPr>
        <p:spPr>
          <a:xfrm>
            <a:off x="1039653" y="857517"/>
            <a:ext cx="4339171" cy="539750"/>
          </a:xfrm>
        </p:spPr>
        <p:txBody>
          <a:bodyPr anchor="t">
            <a:noAutofit/>
          </a:bodyPr>
          <a:lstStyle>
            <a:lvl1pPr marL="0" marR="0" indent="0" defTabSz="914400" eaLnBrk="1" fontAlgn="auto" latinLnBrk="0" hangingPunct="1">
              <a:lnSpc>
                <a:spcPct val="100000"/>
              </a:lnSpc>
              <a:spcBef>
                <a:spcPts val="0"/>
              </a:spcBef>
              <a:spcAft>
                <a:spcPts val="0"/>
              </a:spcAft>
              <a:buClrTx/>
              <a:buSzTx/>
              <a:buFontTx/>
              <a:buNone/>
              <a:tabLst/>
              <a:defRPr sz="4000" b="1">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sv-SE"/>
              <a:t>Beslutsfattare</a:t>
            </a:r>
            <a:endParaRPr lang="en-GB"/>
          </a:p>
        </p:txBody>
      </p:sp>
      <p:sp>
        <p:nvSpPr>
          <p:cNvPr id="5" name="Platshållare för text 4">
            <a:extLst>
              <a:ext uri="{FF2B5EF4-FFF2-40B4-BE49-F238E27FC236}">
                <a16:creationId xmlns:a16="http://schemas.microsoft.com/office/drawing/2014/main" id="{DA176659-CF44-45CE-A7E6-CE149C54797F}"/>
              </a:ext>
            </a:extLst>
          </p:cNvPr>
          <p:cNvSpPr>
            <a:spLocks noGrp="1"/>
          </p:cNvSpPr>
          <p:nvPr>
            <p:ph type="body" sz="quarter" idx="11" hasCustomPrompt="1"/>
          </p:nvPr>
        </p:nvSpPr>
        <p:spPr>
          <a:xfrm>
            <a:off x="663135" y="1726526"/>
            <a:ext cx="4708965" cy="1030322"/>
          </a:xfrm>
          <a:prstGeom prst="rect">
            <a:avLst/>
          </a:prstGeom>
        </p:spPr>
        <p:txBody>
          <a:bodyPr>
            <a:noAutofit/>
          </a:bodyPr>
          <a:lstStyle>
            <a:lvl1pPr marL="0" indent="0">
              <a:buNone/>
              <a:defRPr sz="2400">
                <a:solidFill>
                  <a:schemeClr val="bg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666094" y="994793"/>
            <a:ext cx="204763" cy="334212"/>
            <a:chOff x="5846670" y="5124543"/>
            <a:chExt cx="552450" cy="901700"/>
          </a:xfrm>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p:ph type="body" sz="quarter" idx="13" hasCustomPrompt="1"/>
          </p:nvPr>
        </p:nvSpPr>
        <p:spPr>
          <a:xfrm>
            <a:off x="669857" y="305524"/>
            <a:ext cx="4708965" cy="575265"/>
          </a:xfrm>
          <a:prstGeom prst="rect">
            <a:avLst/>
          </a:prstGeom>
        </p:spPr>
        <p:txBody>
          <a:bodyPr anchor="b">
            <a:noAutofit/>
          </a:bodyPr>
          <a:lstStyle>
            <a:lvl1pPr marL="0" indent="0">
              <a:buNone/>
              <a:defRPr sz="1800" b="1">
                <a:solidFill>
                  <a:schemeClr val="bg1"/>
                </a:solidFill>
              </a:defRPr>
            </a:lvl1pPr>
            <a:lvl2pPr>
              <a:defRPr sz="2000"/>
            </a:lvl2pPr>
            <a:lvl3pPr>
              <a:defRPr sz="2000"/>
            </a:lvl3pPr>
            <a:lvl4pPr>
              <a:defRPr sz="2000"/>
            </a:lvl4pPr>
            <a:lvl5pPr>
              <a:defRPr sz="2000"/>
            </a:lvl5pPr>
          </a:lstStyle>
          <a:p>
            <a:pPr lvl="0"/>
            <a:r>
              <a:rPr lang="sv-SE"/>
              <a:t>CHECKLISTA</a:t>
            </a:r>
          </a:p>
        </p:txBody>
      </p:sp>
      <p:grpSp>
        <p:nvGrpSpPr>
          <p:cNvPr id="17" name="Grupp 16">
            <a:extLst>
              <a:ext uri="{FF2B5EF4-FFF2-40B4-BE49-F238E27FC236}">
                <a16:creationId xmlns:a16="http://schemas.microsoft.com/office/drawing/2014/main" id="{0B4B8E49-68E8-496D-9C45-31A8F8605461}"/>
              </a:ext>
            </a:extLst>
          </p:cNvPr>
          <p:cNvGrpSpPr/>
          <p:nvPr userDrawn="1"/>
        </p:nvGrpSpPr>
        <p:grpSpPr>
          <a:xfrm>
            <a:off x="10390978" y="269473"/>
            <a:ext cx="1505885" cy="539609"/>
            <a:chOff x="6743700" y="1263650"/>
            <a:chExt cx="2476500" cy="887413"/>
          </a:xfrm>
          <a:solidFill>
            <a:schemeClr val="bg1"/>
          </a:solidFill>
        </p:grpSpPr>
        <p:sp>
          <p:nvSpPr>
            <p:cNvPr id="18" name="Freeform 5">
              <a:extLst>
                <a:ext uri="{FF2B5EF4-FFF2-40B4-BE49-F238E27FC236}">
                  <a16:creationId xmlns:a16="http://schemas.microsoft.com/office/drawing/2014/main" id="{6E261894-2017-45EF-B3C0-76AB5D6511D8}"/>
                </a:ext>
              </a:extLst>
            </p:cNvPr>
            <p:cNvSpPr>
              <a:spLocks/>
            </p:cNvSpPr>
            <p:nvPr userDrawn="1"/>
          </p:nvSpPr>
          <p:spPr bwMode="auto">
            <a:xfrm>
              <a:off x="8709025" y="1722438"/>
              <a:ext cx="279400" cy="428625"/>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6">
              <a:extLst>
                <a:ext uri="{FF2B5EF4-FFF2-40B4-BE49-F238E27FC236}">
                  <a16:creationId xmlns:a16="http://schemas.microsoft.com/office/drawing/2014/main" id="{79FAE33F-945A-4C9A-90DC-4491F63B4F5A}"/>
                </a:ext>
              </a:extLst>
            </p:cNvPr>
            <p:cNvSpPr>
              <a:spLocks/>
            </p:cNvSpPr>
            <p:nvPr userDrawn="1"/>
          </p:nvSpPr>
          <p:spPr bwMode="auto">
            <a:xfrm>
              <a:off x="8709025" y="1722438"/>
              <a:ext cx="279400" cy="428625"/>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7">
              <a:extLst>
                <a:ext uri="{FF2B5EF4-FFF2-40B4-BE49-F238E27FC236}">
                  <a16:creationId xmlns:a16="http://schemas.microsoft.com/office/drawing/2014/main" id="{23172BBB-BE38-4744-8AFA-3328FA4FF76A}"/>
                </a:ext>
              </a:extLst>
            </p:cNvPr>
            <p:cNvSpPr>
              <a:spLocks/>
            </p:cNvSpPr>
            <p:nvPr userDrawn="1"/>
          </p:nvSpPr>
          <p:spPr bwMode="auto">
            <a:xfrm>
              <a:off x="8848725" y="1443038"/>
              <a:ext cx="371475"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8">
              <a:extLst>
                <a:ext uri="{FF2B5EF4-FFF2-40B4-BE49-F238E27FC236}">
                  <a16:creationId xmlns:a16="http://schemas.microsoft.com/office/drawing/2014/main" id="{4B2138F8-5688-499C-BEA7-FCF1F3C1747D}"/>
                </a:ext>
              </a:extLst>
            </p:cNvPr>
            <p:cNvSpPr>
              <a:spLocks/>
            </p:cNvSpPr>
            <p:nvPr userDrawn="1"/>
          </p:nvSpPr>
          <p:spPr bwMode="auto">
            <a:xfrm>
              <a:off x="8848725" y="1443038"/>
              <a:ext cx="371475"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9">
              <a:extLst>
                <a:ext uri="{FF2B5EF4-FFF2-40B4-BE49-F238E27FC236}">
                  <a16:creationId xmlns:a16="http://schemas.microsoft.com/office/drawing/2014/main" id="{BDF8FFD9-52E4-4F6E-8D22-30D73113EB37}"/>
                </a:ext>
              </a:extLst>
            </p:cNvPr>
            <p:cNvSpPr>
              <a:spLocks/>
            </p:cNvSpPr>
            <p:nvPr userDrawn="1"/>
          </p:nvSpPr>
          <p:spPr bwMode="auto">
            <a:xfrm>
              <a:off x="8507413" y="1263650"/>
              <a:ext cx="371475"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0">
              <a:extLst>
                <a:ext uri="{FF2B5EF4-FFF2-40B4-BE49-F238E27FC236}">
                  <a16:creationId xmlns:a16="http://schemas.microsoft.com/office/drawing/2014/main" id="{25E1D1A9-A2E1-4D18-B6C0-88B4C0CE3DB7}"/>
                </a:ext>
              </a:extLst>
            </p:cNvPr>
            <p:cNvSpPr>
              <a:spLocks/>
            </p:cNvSpPr>
            <p:nvPr userDrawn="1"/>
          </p:nvSpPr>
          <p:spPr bwMode="auto">
            <a:xfrm>
              <a:off x="8507413" y="1263650"/>
              <a:ext cx="371475"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1">
              <a:extLst>
                <a:ext uri="{FF2B5EF4-FFF2-40B4-BE49-F238E27FC236}">
                  <a16:creationId xmlns:a16="http://schemas.microsoft.com/office/drawing/2014/main" id="{86621AA4-E727-49E3-A359-E378D11FD12F}"/>
                </a:ext>
              </a:extLst>
            </p:cNvPr>
            <p:cNvSpPr>
              <a:spLocks/>
            </p:cNvSpPr>
            <p:nvPr userDrawn="1"/>
          </p:nvSpPr>
          <p:spPr bwMode="auto">
            <a:xfrm>
              <a:off x="6743700" y="1544638"/>
              <a:ext cx="168275" cy="244475"/>
            </a:xfrm>
            <a:custGeom>
              <a:avLst/>
              <a:gdLst>
                <a:gd name="T0" fmla="*/ 72 w 77"/>
                <a:gd name="T1" fmla="*/ 110 h 112"/>
                <a:gd name="T2" fmla="*/ 41 w 77"/>
                <a:gd name="T3" fmla="*/ 112 h 112"/>
                <a:gd name="T4" fmla="*/ 0 w 77"/>
                <a:gd name="T5" fmla="*/ 69 h 112"/>
                <a:gd name="T6" fmla="*/ 0 w 77"/>
                <a:gd name="T7" fmla="*/ 3 h 112"/>
                <a:gd name="T8" fmla="*/ 3 w 77"/>
                <a:gd name="T9" fmla="*/ 0 h 112"/>
                <a:gd name="T10" fmla="*/ 11 w 77"/>
                <a:gd name="T11" fmla="*/ 0 h 112"/>
                <a:gd name="T12" fmla="*/ 14 w 77"/>
                <a:gd name="T13" fmla="*/ 3 h 112"/>
                <a:gd name="T14" fmla="*/ 14 w 77"/>
                <a:gd name="T15" fmla="*/ 69 h 112"/>
                <a:gd name="T16" fmla="*/ 41 w 77"/>
                <a:gd name="T17" fmla="*/ 100 h 112"/>
                <a:gd name="T18" fmla="*/ 63 w 77"/>
                <a:gd name="T19" fmla="*/ 99 h 112"/>
                <a:gd name="T20" fmla="*/ 63 w 77"/>
                <a:gd name="T21" fmla="*/ 3 h 112"/>
                <a:gd name="T22" fmla="*/ 66 w 77"/>
                <a:gd name="T23" fmla="*/ 0 h 112"/>
                <a:gd name="T24" fmla="*/ 74 w 77"/>
                <a:gd name="T25" fmla="*/ 0 h 112"/>
                <a:gd name="T26" fmla="*/ 77 w 77"/>
                <a:gd name="T27" fmla="*/ 3 h 112"/>
                <a:gd name="T28" fmla="*/ 77 w 77"/>
                <a:gd name="T29" fmla="*/ 105 h 112"/>
                <a:gd name="T30" fmla="*/ 72 w 77"/>
                <a:gd name="T31"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12">
                  <a:moveTo>
                    <a:pt x="72" y="110"/>
                  </a:moveTo>
                  <a:cubicBezTo>
                    <a:pt x="64" y="111"/>
                    <a:pt x="48" y="112"/>
                    <a:pt x="41" y="112"/>
                  </a:cubicBezTo>
                  <a:cubicBezTo>
                    <a:pt x="14" y="112"/>
                    <a:pt x="0" y="102"/>
                    <a:pt x="0" y="69"/>
                  </a:cubicBezTo>
                  <a:cubicBezTo>
                    <a:pt x="0" y="3"/>
                    <a:pt x="0" y="3"/>
                    <a:pt x="0" y="3"/>
                  </a:cubicBezTo>
                  <a:cubicBezTo>
                    <a:pt x="0" y="1"/>
                    <a:pt x="1" y="0"/>
                    <a:pt x="3" y="0"/>
                  </a:cubicBezTo>
                  <a:cubicBezTo>
                    <a:pt x="11" y="0"/>
                    <a:pt x="11" y="0"/>
                    <a:pt x="11" y="0"/>
                  </a:cubicBezTo>
                  <a:cubicBezTo>
                    <a:pt x="13" y="0"/>
                    <a:pt x="14" y="1"/>
                    <a:pt x="14" y="3"/>
                  </a:cubicBezTo>
                  <a:cubicBezTo>
                    <a:pt x="14" y="69"/>
                    <a:pt x="14" y="69"/>
                    <a:pt x="14" y="69"/>
                  </a:cubicBezTo>
                  <a:cubicBezTo>
                    <a:pt x="14" y="95"/>
                    <a:pt x="22" y="100"/>
                    <a:pt x="41" y="100"/>
                  </a:cubicBezTo>
                  <a:cubicBezTo>
                    <a:pt x="47" y="100"/>
                    <a:pt x="59" y="99"/>
                    <a:pt x="63" y="99"/>
                  </a:cubicBezTo>
                  <a:cubicBezTo>
                    <a:pt x="63" y="3"/>
                    <a:pt x="63" y="3"/>
                    <a:pt x="63" y="3"/>
                  </a:cubicBezTo>
                  <a:cubicBezTo>
                    <a:pt x="63" y="1"/>
                    <a:pt x="64" y="0"/>
                    <a:pt x="66" y="0"/>
                  </a:cubicBezTo>
                  <a:cubicBezTo>
                    <a:pt x="74" y="0"/>
                    <a:pt x="74" y="0"/>
                    <a:pt x="74" y="0"/>
                  </a:cubicBezTo>
                  <a:cubicBezTo>
                    <a:pt x="76" y="0"/>
                    <a:pt x="77" y="1"/>
                    <a:pt x="77" y="3"/>
                  </a:cubicBezTo>
                  <a:cubicBezTo>
                    <a:pt x="77" y="105"/>
                    <a:pt x="77" y="105"/>
                    <a:pt x="77" y="105"/>
                  </a:cubicBezTo>
                  <a:cubicBezTo>
                    <a:pt x="77" y="109"/>
                    <a:pt x="75" y="110"/>
                    <a:pt x="72"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2">
              <a:extLst>
                <a:ext uri="{FF2B5EF4-FFF2-40B4-BE49-F238E27FC236}">
                  <a16:creationId xmlns:a16="http://schemas.microsoft.com/office/drawing/2014/main" id="{C89ADA12-A850-4DB9-A662-DE0550455400}"/>
                </a:ext>
              </a:extLst>
            </p:cNvPr>
            <p:cNvSpPr>
              <a:spLocks noEditPoints="1"/>
            </p:cNvSpPr>
            <p:nvPr userDrawn="1"/>
          </p:nvSpPr>
          <p:spPr bwMode="auto">
            <a:xfrm>
              <a:off x="6951663" y="1604963"/>
              <a:ext cx="136525" cy="246063"/>
            </a:xfrm>
            <a:custGeom>
              <a:avLst/>
              <a:gdLst>
                <a:gd name="T0" fmla="*/ 30 w 63"/>
                <a:gd name="T1" fmla="*/ 84 h 112"/>
                <a:gd name="T2" fmla="*/ 13 w 63"/>
                <a:gd name="T3" fmla="*/ 82 h 112"/>
                <a:gd name="T4" fmla="*/ 13 w 63"/>
                <a:gd name="T5" fmla="*/ 109 h 112"/>
                <a:gd name="T6" fmla="*/ 10 w 63"/>
                <a:gd name="T7" fmla="*/ 112 h 112"/>
                <a:gd name="T8" fmla="*/ 2 w 63"/>
                <a:gd name="T9" fmla="*/ 112 h 112"/>
                <a:gd name="T10" fmla="*/ 0 w 63"/>
                <a:gd name="T11" fmla="*/ 109 h 112"/>
                <a:gd name="T12" fmla="*/ 0 w 63"/>
                <a:gd name="T13" fmla="*/ 6 h 112"/>
                <a:gd name="T14" fmla="*/ 3 w 63"/>
                <a:gd name="T15" fmla="*/ 3 h 112"/>
                <a:gd name="T16" fmla="*/ 30 w 63"/>
                <a:gd name="T17" fmla="*/ 0 h 112"/>
                <a:gd name="T18" fmla="*/ 63 w 63"/>
                <a:gd name="T19" fmla="*/ 36 h 112"/>
                <a:gd name="T20" fmla="*/ 63 w 63"/>
                <a:gd name="T21" fmla="*/ 47 h 112"/>
                <a:gd name="T22" fmla="*/ 30 w 63"/>
                <a:gd name="T23" fmla="*/ 84 h 112"/>
                <a:gd name="T24" fmla="*/ 49 w 63"/>
                <a:gd name="T25" fmla="*/ 36 h 112"/>
                <a:gd name="T26" fmla="*/ 30 w 63"/>
                <a:gd name="T27" fmla="*/ 11 h 112"/>
                <a:gd name="T28" fmla="*/ 13 w 63"/>
                <a:gd name="T29" fmla="*/ 12 h 112"/>
                <a:gd name="T30" fmla="*/ 13 w 63"/>
                <a:gd name="T31" fmla="*/ 71 h 112"/>
                <a:gd name="T32" fmla="*/ 30 w 63"/>
                <a:gd name="T33" fmla="*/ 73 h 112"/>
                <a:gd name="T34" fmla="*/ 49 w 63"/>
                <a:gd name="T35" fmla="*/ 47 h 112"/>
                <a:gd name="T36" fmla="*/ 49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0" y="84"/>
                  </a:moveTo>
                  <a:cubicBezTo>
                    <a:pt x="25" y="84"/>
                    <a:pt x="18" y="83"/>
                    <a:pt x="13" y="82"/>
                  </a:cubicBezTo>
                  <a:cubicBezTo>
                    <a:pt x="13" y="109"/>
                    <a:pt x="13" y="109"/>
                    <a:pt x="13" y="109"/>
                  </a:cubicBezTo>
                  <a:cubicBezTo>
                    <a:pt x="13" y="110"/>
                    <a:pt x="11" y="112"/>
                    <a:pt x="10" y="112"/>
                  </a:cubicBezTo>
                  <a:cubicBezTo>
                    <a:pt x="2" y="112"/>
                    <a:pt x="2" y="112"/>
                    <a:pt x="2" y="112"/>
                  </a:cubicBezTo>
                  <a:cubicBezTo>
                    <a:pt x="1" y="112"/>
                    <a:pt x="0" y="111"/>
                    <a:pt x="0" y="109"/>
                  </a:cubicBezTo>
                  <a:cubicBezTo>
                    <a:pt x="0" y="6"/>
                    <a:pt x="0" y="6"/>
                    <a:pt x="0" y="6"/>
                  </a:cubicBezTo>
                  <a:cubicBezTo>
                    <a:pt x="0" y="5"/>
                    <a:pt x="0" y="4"/>
                    <a:pt x="3" y="3"/>
                  </a:cubicBezTo>
                  <a:cubicBezTo>
                    <a:pt x="11" y="1"/>
                    <a:pt x="21" y="0"/>
                    <a:pt x="30" y="0"/>
                  </a:cubicBezTo>
                  <a:cubicBezTo>
                    <a:pt x="52" y="0"/>
                    <a:pt x="63" y="14"/>
                    <a:pt x="63" y="36"/>
                  </a:cubicBezTo>
                  <a:cubicBezTo>
                    <a:pt x="63" y="47"/>
                    <a:pt x="63" y="47"/>
                    <a:pt x="63" y="47"/>
                  </a:cubicBezTo>
                  <a:cubicBezTo>
                    <a:pt x="63" y="71"/>
                    <a:pt x="52" y="84"/>
                    <a:pt x="30" y="84"/>
                  </a:cubicBezTo>
                  <a:moveTo>
                    <a:pt x="49" y="36"/>
                  </a:moveTo>
                  <a:cubicBezTo>
                    <a:pt x="49" y="21"/>
                    <a:pt x="45" y="11"/>
                    <a:pt x="30" y="11"/>
                  </a:cubicBezTo>
                  <a:cubicBezTo>
                    <a:pt x="24" y="11"/>
                    <a:pt x="17" y="11"/>
                    <a:pt x="13" y="12"/>
                  </a:cubicBezTo>
                  <a:cubicBezTo>
                    <a:pt x="13" y="71"/>
                    <a:pt x="13" y="71"/>
                    <a:pt x="13" y="71"/>
                  </a:cubicBezTo>
                  <a:cubicBezTo>
                    <a:pt x="18" y="72"/>
                    <a:pt x="25" y="73"/>
                    <a:pt x="30" y="73"/>
                  </a:cubicBezTo>
                  <a:cubicBezTo>
                    <a:pt x="45" y="73"/>
                    <a:pt x="49" y="63"/>
                    <a:pt x="49" y="47"/>
                  </a:cubicBezTo>
                  <a:lnTo>
                    <a:pt x="4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3">
              <a:extLst>
                <a:ext uri="{FF2B5EF4-FFF2-40B4-BE49-F238E27FC236}">
                  <a16:creationId xmlns:a16="http://schemas.microsoft.com/office/drawing/2014/main" id="{2C3BD7F8-8407-4894-8A94-9E13D3A36851}"/>
                </a:ext>
              </a:extLst>
            </p:cNvPr>
            <p:cNvSpPr>
              <a:spLocks noEditPoints="1"/>
            </p:cNvSpPr>
            <p:nvPr userDrawn="1"/>
          </p:nvSpPr>
          <p:spPr bwMode="auto">
            <a:xfrm>
              <a:off x="7116763" y="1604963"/>
              <a:ext cx="138113" cy="246063"/>
            </a:xfrm>
            <a:custGeom>
              <a:avLst/>
              <a:gdLst>
                <a:gd name="T0" fmla="*/ 31 w 63"/>
                <a:gd name="T1" fmla="*/ 84 h 112"/>
                <a:gd name="T2" fmla="*/ 14 w 63"/>
                <a:gd name="T3" fmla="*/ 82 h 112"/>
                <a:gd name="T4" fmla="*/ 14 w 63"/>
                <a:gd name="T5" fmla="*/ 109 h 112"/>
                <a:gd name="T6" fmla="*/ 11 w 63"/>
                <a:gd name="T7" fmla="*/ 112 h 112"/>
                <a:gd name="T8" fmla="*/ 3 w 63"/>
                <a:gd name="T9" fmla="*/ 112 h 112"/>
                <a:gd name="T10" fmla="*/ 0 w 63"/>
                <a:gd name="T11" fmla="*/ 109 h 112"/>
                <a:gd name="T12" fmla="*/ 0 w 63"/>
                <a:gd name="T13" fmla="*/ 6 h 112"/>
                <a:gd name="T14" fmla="*/ 4 w 63"/>
                <a:gd name="T15" fmla="*/ 3 h 112"/>
                <a:gd name="T16" fmla="*/ 31 w 63"/>
                <a:gd name="T17" fmla="*/ 0 h 112"/>
                <a:gd name="T18" fmla="*/ 63 w 63"/>
                <a:gd name="T19" fmla="*/ 36 h 112"/>
                <a:gd name="T20" fmla="*/ 63 w 63"/>
                <a:gd name="T21" fmla="*/ 47 h 112"/>
                <a:gd name="T22" fmla="*/ 31 w 63"/>
                <a:gd name="T23" fmla="*/ 84 h 112"/>
                <a:gd name="T24" fmla="*/ 50 w 63"/>
                <a:gd name="T25" fmla="*/ 36 h 112"/>
                <a:gd name="T26" fmla="*/ 31 w 63"/>
                <a:gd name="T27" fmla="*/ 11 h 112"/>
                <a:gd name="T28" fmla="*/ 14 w 63"/>
                <a:gd name="T29" fmla="*/ 12 h 112"/>
                <a:gd name="T30" fmla="*/ 14 w 63"/>
                <a:gd name="T31" fmla="*/ 71 h 112"/>
                <a:gd name="T32" fmla="*/ 31 w 63"/>
                <a:gd name="T33" fmla="*/ 73 h 112"/>
                <a:gd name="T34" fmla="*/ 50 w 63"/>
                <a:gd name="T35" fmla="*/ 47 h 112"/>
                <a:gd name="T36" fmla="*/ 50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1" y="84"/>
                  </a:moveTo>
                  <a:cubicBezTo>
                    <a:pt x="26" y="84"/>
                    <a:pt x="19" y="83"/>
                    <a:pt x="14" y="82"/>
                  </a:cubicBezTo>
                  <a:cubicBezTo>
                    <a:pt x="14" y="109"/>
                    <a:pt x="14" y="109"/>
                    <a:pt x="14" y="109"/>
                  </a:cubicBezTo>
                  <a:cubicBezTo>
                    <a:pt x="14" y="110"/>
                    <a:pt x="12" y="112"/>
                    <a:pt x="11" y="112"/>
                  </a:cubicBezTo>
                  <a:cubicBezTo>
                    <a:pt x="3" y="112"/>
                    <a:pt x="3" y="112"/>
                    <a:pt x="3" y="112"/>
                  </a:cubicBezTo>
                  <a:cubicBezTo>
                    <a:pt x="2" y="112"/>
                    <a:pt x="0" y="111"/>
                    <a:pt x="0" y="109"/>
                  </a:cubicBezTo>
                  <a:cubicBezTo>
                    <a:pt x="0" y="6"/>
                    <a:pt x="0" y="6"/>
                    <a:pt x="0" y="6"/>
                  </a:cubicBezTo>
                  <a:cubicBezTo>
                    <a:pt x="0" y="5"/>
                    <a:pt x="1" y="4"/>
                    <a:pt x="4" y="3"/>
                  </a:cubicBezTo>
                  <a:cubicBezTo>
                    <a:pt x="11" y="1"/>
                    <a:pt x="22" y="0"/>
                    <a:pt x="31" y="0"/>
                  </a:cubicBezTo>
                  <a:cubicBezTo>
                    <a:pt x="53" y="0"/>
                    <a:pt x="63" y="14"/>
                    <a:pt x="63" y="36"/>
                  </a:cubicBezTo>
                  <a:cubicBezTo>
                    <a:pt x="63" y="47"/>
                    <a:pt x="63" y="47"/>
                    <a:pt x="63" y="47"/>
                  </a:cubicBezTo>
                  <a:cubicBezTo>
                    <a:pt x="63" y="71"/>
                    <a:pt x="53" y="84"/>
                    <a:pt x="31" y="84"/>
                  </a:cubicBezTo>
                  <a:moveTo>
                    <a:pt x="50" y="36"/>
                  </a:moveTo>
                  <a:cubicBezTo>
                    <a:pt x="50" y="21"/>
                    <a:pt x="46" y="11"/>
                    <a:pt x="31" y="11"/>
                  </a:cubicBezTo>
                  <a:cubicBezTo>
                    <a:pt x="25" y="11"/>
                    <a:pt x="18" y="11"/>
                    <a:pt x="14" y="12"/>
                  </a:cubicBezTo>
                  <a:cubicBezTo>
                    <a:pt x="14" y="71"/>
                    <a:pt x="14" y="71"/>
                    <a:pt x="14" y="71"/>
                  </a:cubicBezTo>
                  <a:cubicBezTo>
                    <a:pt x="18" y="72"/>
                    <a:pt x="26" y="73"/>
                    <a:pt x="31" y="73"/>
                  </a:cubicBezTo>
                  <a:cubicBezTo>
                    <a:pt x="46" y="73"/>
                    <a:pt x="50" y="63"/>
                    <a:pt x="50" y="47"/>
                  </a:cubicBezTo>
                  <a:lnTo>
                    <a:pt x="5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14">
              <a:extLst>
                <a:ext uri="{FF2B5EF4-FFF2-40B4-BE49-F238E27FC236}">
                  <a16:creationId xmlns:a16="http://schemas.microsoft.com/office/drawing/2014/main" id="{F5E82E13-472B-4A15-9CE3-21603CC25A2C}"/>
                </a:ext>
              </a:extLst>
            </p:cNvPr>
            <p:cNvSpPr>
              <a:spLocks/>
            </p:cNvSpPr>
            <p:nvPr userDrawn="1"/>
          </p:nvSpPr>
          <p:spPr bwMode="auto">
            <a:xfrm>
              <a:off x="7285038" y="1541463"/>
              <a:ext cx="138113" cy="246063"/>
            </a:xfrm>
            <a:custGeom>
              <a:avLst/>
              <a:gdLst>
                <a:gd name="T0" fmla="*/ 60 w 63"/>
                <a:gd name="T1" fmla="*/ 112 h 112"/>
                <a:gd name="T2" fmla="*/ 53 w 63"/>
                <a:gd name="T3" fmla="*/ 112 h 112"/>
                <a:gd name="T4" fmla="*/ 50 w 63"/>
                <a:gd name="T5" fmla="*/ 109 h 112"/>
                <a:gd name="T6" fmla="*/ 50 w 63"/>
                <a:gd name="T7" fmla="*/ 60 h 112"/>
                <a:gd name="T8" fmla="*/ 34 w 63"/>
                <a:gd name="T9" fmla="*/ 40 h 112"/>
                <a:gd name="T10" fmla="*/ 13 w 63"/>
                <a:gd name="T11" fmla="*/ 44 h 112"/>
                <a:gd name="T12" fmla="*/ 13 w 63"/>
                <a:gd name="T13" fmla="*/ 109 h 112"/>
                <a:gd name="T14" fmla="*/ 10 w 63"/>
                <a:gd name="T15" fmla="*/ 112 h 112"/>
                <a:gd name="T16" fmla="*/ 3 w 63"/>
                <a:gd name="T17" fmla="*/ 112 h 112"/>
                <a:gd name="T18" fmla="*/ 0 w 63"/>
                <a:gd name="T19" fmla="*/ 109 h 112"/>
                <a:gd name="T20" fmla="*/ 0 w 63"/>
                <a:gd name="T21" fmla="*/ 3 h 112"/>
                <a:gd name="T22" fmla="*/ 3 w 63"/>
                <a:gd name="T23" fmla="*/ 0 h 112"/>
                <a:gd name="T24" fmla="*/ 11 w 63"/>
                <a:gd name="T25" fmla="*/ 0 h 112"/>
                <a:gd name="T26" fmla="*/ 13 w 63"/>
                <a:gd name="T27" fmla="*/ 3 h 112"/>
                <a:gd name="T28" fmla="*/ 13 w 63"/>
                <a:gd name="T29" fmla="*/ 33 h 112"/>
                <a:gd name="T30" fmla="*/ 36 w 63"/>
                <a:gd name="T31" fmla="*/ 29 h 112"/>
                <a:gd name="T32" fmla="*/ 63 w 63"/>
                <a:gd name="T33" fmla="*/ 60 h 112"/>
                <a:gd name="T34" fmla="*/ 63 w 63"/>
                <a:gd name="T35" fmla="*/ 109 h 112"/>
                <a:gd name="T36" fmla="*/ 60 w 63"/>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60" y="112"/>
                  </a:moveTo>
                  <a:cubicBezTo>
                    <a:pt x="53" y="112"/>
                    <a:pt x="53" y="112"/>
                    <a:pt x="53" y="112"/>
                  </a:cubicBezTo>
                  <a:cubicBezTo>
                    <a:pt x="51" y="112"/>
                    <a:pt x="50" y="110"/>
                    <a:pt x="50" y="109"/>
                  </a:cubicBezTo>
                  <a:cubicBezTo>
                    <a:pt x="50" y="60"/>
                    <a:pt x="50" y="60"/>
                    <a:pt x="50" y="60"/>
                  </a:cubicBezTo>
                  <a:cubicBezTo>
                    <a:pt x="50" y="45"/>
                    <a:pt x="44" y="40"/>
                    <a:pt x="34" y="40"/>
                  </a:cubicBezTo>
                  <a:cubicBezTo>
                    <a:pt x="29" y="40"/>
                    <a:pt x="20" y="41"/>
                    <a:pt x="13" y="44"/>
                  </a:cubicBezTo>
                  <a:cubicBezTo>
                    <a:pt x="13" y="109"/>
                    <a:pt x="13" y="109"/>
                    <a:pt x="13" y="109"/>
                  </a:cubicBezTo>
                  <a:cubicBezTo>
                    <a:pt x="13" y="110"/>
                    <a:pt x="12" y="112"/>
                    <a:pt x="10" y="112"/>
                  </a:cubicBezTo>
                  <a:cubicBezTo>
                    <a:pt x="3" y="112"/>
                    <a:pt x="3" y="112"/>
                    <a:pt x="3" y="112"/>
                  </a:cubicBezTo>
                  <a:cubicBezTo>
                    <a:pt x="2" y="112"/>
                    <a:pt x="0" y="110"/>
                    <a:pt x="0" y="109"/>
                  </a:cubicBezTo>
                  <a:cubicBezTo>
                    <a:pt x="0" y="3"/>
                    <a:pt x="0" y="3"/>
                    <a:pt x="0" y="3"/>
                  </a:cubicBezTo>
                  <a:cubicBezTo>
                    <a:pt x="0" y="1"/>
                    <a:pt x="1" y="0"/>
                    <a:pt x="3" y="0"/>
                  </a:cubicBezTo>
                  <a:cubicBezTo>
                    <a:pt x="11" y="0"/>
                    <a:pt x="11" y="0"/>
                    <a:pt x="11" y="0"/>
                  </a:cubicBezTo>
                  <a:cubicBezTo>
                    <a:pt x="12" y="0"/>
                    <a:pt x="13" y="1"/>
                    <a:pt x="13" y="3"/>
                  </a:cubicBezTo>
                  <a:cubicBezTo>
                    <a:pt x="13" y="33"/>
                    <a:pt x="13" y="33"/>
                    <a:pt x="13" y="33"/>
                  </a:cubicBezTo>
                  <a:cubicBezTo>
                    <a:pt x="21" y="30"/>
                    <a:pt x="30" y="29"/>
                    <a:pt x="36" y="29"/>
                  </a:cubicBezTo>
                  <a:cubicBezTo>
                    <a:pt x="52" y="29"/>
                    <a:pt x="63" y="38"/>
                    <a:pt x="63" y="60"/>
                  </a:cubicBezTo>
                  <a:cubicBezTo>
                    <a:pt x="63" y="109"/>
                    <a:pt x="63" y="109"/>
                    <a:pt x="63" y="109"/>
                  </a:cubicBezTo>
                  <a:cubicBezTo>
                    <a:pt x="63" y="110"/>
                    <a:pt x="62" y="112"/>
                    <a:pt x="60"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5">
              <a:extLst>
                <a:ext uri="{FF2B5EF4-FFF2-40B4-BE49-F238E27FC236}">
                  <a16:creationId xmlns:a16="http://schemas.microsoft.com/office/drawing/2014/main" id="{5BA9BF27-AD49-416D-B5C5-2DA8EE86D96C}"/>
                </a:ext>
              </a:extLst>
            </p:cNvPr>
            <p:cNvSpPr>
              <a:spLocks noEditPoints="1"/>
            </p:cNvSpPr>
            <p:nvPr userDrawn="1"/>
          </p:nvSpPr>
          <p:spPr bwMode="auto">
            <a:xfrm>
              <a:off x="7451725" y="1604963"/>
              <a:ext cx="133350" cy="184150"/>
            </a:xfrm>
            <a:custGeom>
              <a:avLst/>
              <a:gdLst>
                <a:gd name="T0" fmla="*/ 58 w 61"/>
                <a:gd name="T1" fmla="*/ 83 h 84"/>
                <a:gd name="T2" fmla="*/ 51 w 61"/>
                <a:gd name="T3" fmla="*/ 83 h 84"/>
                <a:gd name="T4" fmla="*/ 48 w 61"/>
                <a:gd name="T5" fmla="*/ 80 h 84"/>
                <a:gd name="T6" fmla="*/ 48 w 61"/>
                <a:gd name="T7" fmla="*/ 76 h 84"/>
                <a:gd name="T8" fmla="*/ 25 w 61"/>
                <a:gd name="T9" fmla="*/ 84 h 84"/>
                <a:gd name="T10" fmla="*/ 0 w 61"/>
                <a:gd name="T11" fmla="*/ 60 h 84"/>
                <a:gd name="T12" fmla="*/ 0 w 61"/>
                <a:gd name="T13" fmla="*/ 55 h 84"/>
                <a:gd name="T14" fmla="*/ 36 w 61"/>
                <a:gd name="T15" fmla="*/ 31 h 84"/>
                <a:gd name="T16" fmla="*/ 47 w 61"/>
                <a:gd name="T17" fmla="*/ 31 h 84"/>
                <a:gd name="T18" fmla="*/ 47 w 61"/>
                <a:gd name="T19" fmla="*/ 28 h 84"/>
                <a:gd name="T20" fmla="*/ 31 w 61"/>
                <a:gd name="T21" fmla="*/ 11 h 84"/>
                <a:gd name="T22" fmla="*/ 9 w 61"/>
                <a:gd name="T23" fmla="*/ 12 h 84"/>
                <a:gd name="T24" fmla="*/ 8 w 61"/>
                <a:gd name="T25" fmla="*/ 12 h 84"/>
                <a:gd name="T26" fmla="*/ 5 w 61"/>
                <a:gd name="T27" fmla="*/ 10 h 84"/>
                <a:gd name="T28" fmla="*/ 5 w 61"/>
                <a:gd name="T29" fmla="*/ 4 h 84"/>
                <a:gd name="T30" fmla="*/ 8 w 61"/>
                <a:gd name="T31" fmla="*/ 2 h 84"/>
                <a:gd name="T32" fmla="*/ 31 w 61"/>
                <a:gd name="T33" fmla="*/ 0 h 84"/>
                <a:gd name="T34" fmla="*/ 61 w 61"/>
                <a:gd name="T35" fmla="*/ 28 h 84"/>
                <a:gd name="T36" fmla="*/ 61 w 61"/>
                <a:gd name="T37" fmla="*/ 80 h 84"/>
                <a:gd name="T38" fmla="*/ 58 w 61"/>
                <a:gd name="T39" fmla="*/ 83 h 84"/>
                <a:gd name="T40" fmla="*/ 47 w 61"/>
                <a:gd name="T41" fmla="*/ 41 h 84"/>
                <a:gd name="T42" fmla="*/ 36 w 61"/>
                <a:gd name="T43" fmla="*/ 41 h 84"/>
                <a:gd name="T44" fmla="*/ 14 w 61"/>
                <a:gd name="T45" fmla="*/ 55 h 84"/>
                <a:gd name="T46" fmla="*/ 14 w 61"/>
                <a:gd name="T47" fmla="*/ 59 h 84"/>
                <a:gd name="T48" fmla="*/ 27 w 61"/>
                <a:gd name="T49" fmla="*/ 73 h 84"/>
                <a:gd name="T50" fmla="*/ 47 w 61"/>
                <a:gd name="T51" fmla="*/ 67 h 84"/>
                <a:gd name="T52" fmla="*/ 47 w 61"/>
                <a:gd name="T53" fmla="*/ 4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84">
                  <a:moveTo>
                    <a:pt x="58" y="83"/>
                  </a:moveTo>
                  <a:cubicBezTo>
                    <a:pt x="51" y="83"/>
                    <a:pt x="51" y="83"/>
                    <a:pt x="51" y="83"/>
                  </a:cubicBezTo>
                  <a:cubicBezTo>
                    <a:pt x="49" y="83"/>
                    <a:pt x="48" y="81"/>
                    <a:pt x="48" y="80"/>
                  </a:cubicBezTo>
                  <a:cubicBezTo>
                    <a:pt x="48" y="76"/>
                    <a:pt x="48" y="76"/>
                    <a:pt x="48" y="76"/>
                  </a:cubicBezTo>
                  <a:cubicBezTo>
                    <a:pt x="41" y="81"/>
                    <a:pt x="33" y="84"/>
                    <a:pt x="25" y="84"/>
                  </a:cubicBezTo>
                  <a:cubicBezTo>
                    <a:pt x="12" y="84"/>
                    <a:pt x="0" y="78"/>
                    <a:pt x="0" y="60"/>
                  </a:cubicBezTo>
                  <a:cubicBezTo>
                    <a:pt x="0" y="55"/>
                    <a:pt x="0" y="55"/>
                    <a:pt x="0" y="55"/>
                  </a:cubicBezTo>
                  <a:cubicBezTo>
                    <a:pt x="0" y="39"/>
                    <a:pt x="10" y="31"/>
                    <a:pt x="36" y="31"/>
                  </a:cubicBezTo>
                  <a:cubicBezTo>
                    <a:pt x="47" y="31"/>
                    <a:pt x="47" y="31"/>
                    <a:pt x="47" y="31"/>
                  </a:cubicBezTo>
                  <a:cubicBezTo>
                    <a:pt x="47" y="28"/>
                    <a:pt x="47" y="28"/>
                    <a:pt x="47" y="28"/>
                  </a:cubicBezTo>
                  <a:cubicBezTo>
                    <a:pt x="47" y="15"/>
                    <a:pt x="43" y="11"/>
                    <a:pt x="31" y="11"/>
                  </a:cubicBezTo>
                  <a:cubicBezTo>
                    <a:pt x="22" y="11"/>
                    <a:pt x="15" y="11"/>
                    <a:pt x="9" y="12"/>
                  </a:cubicBezTo>
                  <a:cubicBezTo>
                    <a:pt x="8" y="12"/>
                    <a:pt x="8" y="12"/>
                    <a:pt x="8" y="12"/>
                  </a:cubicBezTo>
                  <a:cubicBezTo>
                    <a:pt x="7" y="12"/>
                    <a:pt x="5" y="12"/>
                    <a:pt x="5" y="10"/>
                  </a:cubicBezTo>
                  <a:cubicBezTo>
                    <a:pt x="5" y="4"/>
                    <a:pt x="5" y="4"/>
                    <a:pt x="5" y="4"/>
                  </a:cubicBezTo>
                  <a:cubicBezTo>
                    <a:pt x="5" y="3"/>
                    <a:pt x="6" y="2"/>
                    <a:pt x="8" y="2"/>
                  </a:cubicBezTo>
                  <a:cubicBezTo>
                    <a:pt x="14" y="1"/>
                    <a:pt x="21" y="0"/>
                    <a:pt x="31" y="0"/>
                  </a:cubicBezTo>
                  <a:cubicBezTo>
                    <a:pt x="52" y="0"/>
                    <a:pt x="61" y="10"/>
                    <a:pt x="61" y="28"/>
                  </a:cubicBezTo>
                  <a:cubicBezTo>
                    <a:pt x="61" y="80"/>
                    <a:pt x="61" y="80"/>
                    <a:pt x="61" y="80"/>
                  </a:cubicBezTo>
                  <a:cubicBezTo>
                    <a:pt x="61" y="81"/>
                    <a:pt x="59" y="83"/>
                    <a:pt x="58" y="83"/>
                  </a:cubicBezTo>
                  <a:moveTo>
                    <a:pt x="47" y="41"/>
                  </a:moveTo>
                  <a:cubicBezTo>
                    <a:pt x="36" y="41"/>
                    <a:pt x="36" y="41"/>
                    <a:pt x="36" y="41"/>
                  </a:cubicBezTo>
                  <a:cubicBezTo>
                    <a:pt x="18" y="41"/>
                    <a:pt x="14" y="45"/>
                    <a:pt x="14" y="55"/>
                  </a:cubicBezTo>
                  <a:cubicBezTo>
                    <a:pt x="14" y="59"/>
                    <a:pt x="14" y="59"/>
                    <a:pt x="14" y="59"/>
                  </a:cubicBezTo>
                  <a:cubicBezTo>
                    <a:pt x="14" y="70"/>
                    <a:pt x="19" y="73"/>
                    <a:pt x="27" y="73"/>
                  </a:cubicBezTo>
                  <a:cubicBezTo>
                    <a:pt x="34" y="73"/>
                    <a:pt x="40" y="71"/>
                    <a:pt x="47" y="67"/>
                  </a:cubicBezTo>
                  <a:lnTo>
                    <a:pt x="4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6">
              <a:extLst>
                <a:ext uri="{FF2B5EF4-FFF2-40B4-BE49-F238E27FC236}">
                  <a16:creationId xmlns:a16="http://schemas.microsoft.com/office/drawing/2014/main" id="{4CC35CC1-F47F-497B-BA1D-18BF4F0CEE1D}"/>
                </a:ext>
              </a:extLst>
            </p:cNvPr>
            <p:cNvSpPr>
              <a:spLocks/>
            </p:cNvSpPr>
            <p:nvPr userDrawn="1"/>
          </p:nvSpPr>
          <p:spPr bwMode="auto">
            <a:xfrm>
              <a:off x="7620000" y="1604963"/>
              <a:ext cx="136525" cy="182563"/>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6"/>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7">
              <a:extLst>
                <a:ext uri="{FF2B5EF4-FFF2-40B4-BE49-F238E27FC236}">
                  <a16:creationId xmlns:a16="http://schemas.microsoft.com/office/drawing/2014/main" id="{0E8165AA-7DA0-47C9-B609-650277A1F14E}"/>
                </a:ext>
              </a:extLst>
            </p:cNvPr>
            <p:cNvSpPr>
              <a:spLocks noEditPoints="1"/>
            </p:cNvSpPr>
            <p:nvPr userDrawn="1"/>
          </p:nvSpPr>
          <p:spPr bwMode="auto">
            <a:xfrm>
              <a:off x="7788275" y="1541463"/>
              <a:ext cx="136525" cy="247650"/>
            </a:xfrm>
            <a:custGeom>
              <a:avLst/>
              <a:gdLst>
                <a:gd name="T0" fmla="*/ 59 w 63"/>
                <a:gd name="T1" fmla="*/ 110 h 113"/>
                <a:gd name="T2" fmla="*/ 32 w 63"/>
                <a:gd name="T3" fmla="*/ 113 h 113"/>
                <a:gd name="T4" fmla="*/ 0 w 63"/>
                <a:gd name="T5" fmla="*/ 76 h 113"/>
                <a:gd name="T6" fmla="*/ 0 w 63"/>
                <a:gd name="T7" fmla="*/ 65 h 113"/>
                <a:gd name="T8" fmla="*/ 32 w 63"/>
                <a:gd name="T9" fmla="*/ 29 h 113"/>
                <a:gd name="T10" fmla="*/ 49 w 63"/>
                <a:gd name="T11" fmla="*/ 30 h 113"/>
                <a:gd name="T12" fmla="*/ 49 w 63"/>
                <a:gd name="T13" fmla="*/ 2 h 113"/>
                <a:gd name="T14" fmla="*/ 52 w 63"/>
                <a:gd name="T15" fmla="*/ 0 h 113"/>
                <a:gd name="T16" fmla="*/ 60 w 63"/>
                <a:gd name="T17" fmla="*/ 0 h 113"/>
                <a:gd name="T18" fmla="*/ 63 w 63"/>
                <a:gd name="T19" fmla="*/ 2 h 113"/>
                <a:gd name="T20" fmla="*/ 63 w 63"/>
                <a:gd name="T21" fmla="*/ 107 h 113"/>
                <a:gd name="T22" fmla="*/ 59 w 63"/>
                <a:gd name="T23" fmla="*/ 110 h 113"/>
                <a:gd name="T24" fmla="*/ 49 w 63"/>
                <a:gd name="T25" fmla="*/ 41 h 113"/>
                <a:gd name="T26" fmla="*/ 32 w 63"/>
                <a:gd name="T27" fmla="*/ 40 h 113"/>
                <a:gd name="T28" fmla="*/ 13 w 63"/>
                <a:gd name="T29" fmla="*/ 65 h 113"/>
                <a:gd name="T30" fmla="*/ 13 w 63"/>
                <a:gd name="T31" fmla="*/ 76 h 113"/>
                <a:gd name="T32" fmla="*/ 32 w 63"/>
                <a:gd name="T33" fmla="*/ 101 h 113"/>
                <a:gd name="T34" fmla="*/ 49 w 63"/>
                <a:gd name="T35" fmla="*/ 100 h 113"/>
                <a:gd name="T36" fmla="*/ 49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59"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49" y="30"/>
                  </a:cubicBezTo>
                  <a:cubicBezTo>
                    <a:pt x="49" y="2"/>
                    <a:pt x="49" y="2"/>
                    <a:pt x="49" y="2"/>
                  </a:cubicBezTo>
                  <a:cubicBezTo>
                    <a:pt x="49" y="1"/>
                    <a:pt x="51" y="0"/>
                    <a:pt x="52" y="0"/>
                  </a:cubicBezTo>
                  <a:cubicBezTo>
                    <a:pt x="60" y="0"/>
                    <a:pt x="60" y="0"/>
                    <a:pt x="60" y="0"/>
                  </a:cubicBezTo>
                  <a:cubicBezTo>
                    <a:pt x="61" y="0"/>
                    <a:pt x="63" y="1"/>
                    <a:pt x="63" y="2"/>
                  </a:cubicBezTo>
                  <a:cubicBezTo>
                    <a:pt x="63" y="107"/>
                    <a:pt x="63" y="107"/>
                    <a:pt x="63" y="107"/>
                  </a:cubicBezTo>
                  <a:cubicBezTo>
                    <a:pt x="63" y="109"/>
                    <a:pt x="62" y="110"/>
                    <a:pt x="59" y="110"/>
                  </a:cubicBezTo>
                  <a:moveTo>
                    <a:pt x="49" y="41"/>
                  </a:moveTo>
                  <a:cubicBezTo>
                    <a:pt x="45" y="40"/>
                    <a:pt x="37" y="40"/>
                    <a:pt x="32" y="40"/>
                  </a:cubicBezTo>
                  <a:cubicBezTo>
                    <a:pt x="17" y="40"/>
                    <a:pt x="13" y="49"/>
                    <a:pt x="13" y="65"/>
                  </a:cubicBezTo>
                  <a:cubicBezTo>
                    <a:pt x="13" y="76"/>
                    <a:pt x="13" y="76"/>
                    <a:pt x="13" y="76"/>
                  </a:cubicBezTo>
                  <a:cubicBezTo>
                    <a:pt x="13" y="92"/>
                    <a:pt x="17" y="101"/>
                    <a:pt x="32" y="101"/>
                  </a:cubicBezTo>
                  <a:cubicBezTo>
                    <a:pt x="37" y="101"/>
                    <a:pt x="44" y="101"/>
                    <a:pt x="49" y="100"/>
                  </a:cubicBezTo>
                  <a:lnTo>
                    <a:pt x="4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8">
              <a:extLst>
                <a:ext uri="{FF2B5EF4-FFF2-40B4-BE49-F238E27FC236}">
                  <a16:creationId xmlns:a16="http://schemas.microsoft.com/office/drawing/2014/main" id="{4E42E9B8-190C-4F88-A7C6-A4E1DF460D1F}"/>
                </a:ext>
              </a:extLst>
            </p:cNvPr>
            <p:cNvSpPr>
              <a:spLocks/>
            </p:cNvSpPr>
            <p:nvPr userDrawn="1"/>
          </p:nvSpPr>
          <p:spPr bwMode="auto">
            <a:xfrm>
              <a:off x="7964488" y="1541463"/>
              <a:ext cx="28575" cy="246063"/>
            </a:xfrm>
            <a:custGeom>
              <a:avLst/>
              <a:gdLst>
                <a:gd name="T0" fmla="*/ 10 w 13"/>
                <a:gd name="T1" fmla="*/ 112 h 112"/>
                <a:gd name="T2" fmla="*/ 2 w 13"/>
                <a:gd name="T3" fmla="*/ 112 h 112"/>
                <a:gd name="T4" fmla="*/ 0 w 13"/>
                <a:gd name="T5" fmla="*/ 109 h 112"/>
                <a:gd name="T6" fmla="*/ 0 w 13"/>
                <a:gd name="T7" fmla="*/ 2 h 112"/>
                <a:gd name="T8" fmla="*/ 2 w 13"/>
                <a:gd name="T9" fmla="*/ 0 h 112"/>
                <a:gd name="T10" fmla="*/ 10 w 13"/>
                <a:gd name="T11" fmla="*/ 0 h 112"/>
                <a:gd name="T12" fmla="*/ 13 w 13"/>
                <a:gd name="T13" fmla="*/ 2 h 112"/>
                <a:gd name="T14" fmla="*/ 13 w 13"/>
                <a:gd name="T15" fmla="*/ 109 h 112"/>
                <a:gd name="T16" fmla="*/ 10 w 13"/>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2">
                  <a:moveTo>
                    <a:pt x="10" y="112"/>
                  </a:move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109"/>
                    <a:pt x="13" y="109"/>
                    <a:pt x="13" y="109"/>
                  </a:cubicBezTo>
                  <a:cubicBezTo>
                    <a:pt x="13" y="110"/>
                    <a:pt x="12" y="112"/>
                    <a:pt x="10"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9">
              <a:extLst>
                <a:ext uri="{FF2B5EF4-FFF2-40B4-BE49-F238E27FC236}">
                  <a16:creationId xmlns:a16="http://schemas.microsoft.com/office/drawing/2014/main" id="{5B7CFCB2-04F2-4938-8980-262A4B23DCE7}"/>
                </a:ext>
              </a:extLst>
            </p:cNvPr>
            <p:cNvSpPr>
              <a:spLocks noEditPoints="1"/>
            </p:cNvSpPr>
            <p:nvPr userDrawn="1"/>
          </p:nvSpPr>
          <p:spPr bwMode="auto">
            <a:xfrm>
              <a:off x="8034338" y="1541463"/>
              <a:ext cx="30163" cy="246063"/>
            </a:xfrm>
            <a:custGeom>
              <a:avLst/>
              <a:gdLst>
                <a:gd name="T0" fmla="*/ 11 w 14"/>
                <a:gd name="T1" fmla="*/ 17 h 112"/>
                <a:gd name="T2" fmla="*/ 3 w 14"/>
                <a:gd name="T3" fmla="*/ 17 h 112"/>
                <a:gd name="T4" fmla="*/ 0 w 14"/>
                <a:gd name="T5" fmla="*/ 14 h 112"/>
                <a:gd name="T6" fmla="*/ 0 w 14"/>
                <a:gd name="T7" fmla="*/ 3 h 112"/>
                <a:gd name="T8" fmla="*/ 3 w 14"/>
                <a:gd name="T9" fmla="*/ 0 h 112"/>
                <a:gd name="T10" fmla="*/ 11 w 14"/>
                <a:gd name="T11" fmla="*/ 0 h 112"/>
                <a:gd name="T12" fmla="*/ 14 w 14"/>
                <a:gd name="T13" fmla="*/ 3 h 112"/>
                <a:gd name="T14" fmla="*/ 14 w 14"/>
                <a:gd name="T15" fmla="*/ 14 h 112"/>
                <a:gd name="T16" fmla="*/ 11 w 14"/>
                <a:gd name="T17" fmla="*/ 17 h 112"/>
                <a:gd name="T18" fmla="*/ 10 w 14"/>
                <a:gd name="T19" fmla="*/ 112 h 112"/>
                <a:gd name="T20" fmla="*/ 3 w 14"/>
                <a:gd name="T21" fmla="*/ 112 h 112"/>
                <a:gd name="T22" fmla="*/ 0 w 14"/>
                <a:gd name="T23" fmla="*/ 109 h 112"/>
                <a:gd name="T24" fmla="*/ 0 w 14"/>
                <a:gd name="T25" fmla="*/ 33 h 112"/>
                <a:gd name="T26" fmla="*/ 3 w 14"/>
                <a:gd name="T27" fmla="*/ 30 h 112"/>
                <a:gd name="T28" fmla="*/ 10 w 14"/>
                <a:gd name="T29" fmla="*/ 30 h 112"/>
                <a:gd name="T30" fmla="*/ 13 w 14"/>
                <a:gd name="T31" fmla="*/ 33 h 112"/>
                <a:gd name="T32" fmla="*/ 13 w 14"/>
                <a:gd name="T33" fmla="*/ 109 h 112"/>
                <a:gd name="T34" fmla="*/ 10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7"/>
                  </a:moveTo>
                  <a:cubicBezTo>
                    <a:pt x="3" y="17"/>
                    <a:pt x="3" y="17"/>
                    <a:pt x="3" y="17"/>
                  </a:cubicBezTo>
                  <a:cubicBezTo>
                    <a:pt x="2" y="17"/>
                    <a:pt x="0" y="15"/>
                    <a:pt x="0" y="14"/>
                  </a:cubicBezTo>
                  <a:cubicBezTo>
                    <a:pt x="0" y="3"/>
                    <a:pt x="0" y="3"/>
                    <a:pt x="0" y="3"/>
                  </a:cubicBezTo>
                  <a:cubicBezTo>
                    <a:pt x="0" y="1"/>
                    <a:pt x="2" y="0"/>
                    <a:pt x="3" y="0"/>
                  </a:cubicBezTo>
                  <a:cubicBezTo>
                    <a:pt x="11" y="0"/>
                    <a:pt x="11" y="0"/>
                    <a:pt x="11" y="0"/>
                  </a:cubicBezTo>
                  <a:cubicBezTo>
                    <a:pt x="12" y="0"/>
                    <a:pt x="14" y="1"/>
                    <a:pt x="14" y="3"/>
                  </a:cubicBezTo>
                  <a:cubicBezTo>
                    <a:pt x="14" y="14"/>
                    <a:pt x="14" y="14"/>
                    <a:pt x="14" y="14"/>
                  </a:cubicBezTo>
                  <a:cubicBezTo>
                    <a:pt x="14" y="15"/>
                    <a:pt x="12" y="17"/>
                    <a:pt x="11" y="17"/>
                  </a:cubicBezTo>
                  <a:moveTo>
                    <a:pt x="10" y="112"/>
                  </a:moveTo>
                  <a:cubicBezTo>
                    <a:pt x="3" y="112"/>
                    <a:pt x="3" y="112"/>
                    <a:pt x="3" y="112"/>
                  </a:cubicBezTo>
                  <a:cubicBezTo>
                    <a:pt x="2" y="112"/>
                    <a:pt x="0" y="110"/>
                    <a:pt x="0" y="109"/>
                  </a:cubicBezTo>
                  <a:cubicBezTo>
                    <a:pt x="0" y="33"/>
                    <a:pt x="0" y="33"/>
                    <a:pt x="0" y="33"/>
                  </a:cubicBezTo>
                  <a:cubicBezTo>
                    <a:pt x="0" y="31"/>
                    <a:pt x="2" y="30"/>
                    <a:pt x="3" y="30"/>
                  </a:cubicBezTo>
                  <a:cubicBezTo>
                    <a:pt x="10" y="30"/>
                    <a:pt x="10" y="30"/>
                    <a:pt x="10" y="30"/>
                  </a:cubicBezTo>
                  <a:cubicBezTo>
                    <a:pt x="12" y="30"/>
                    <a:pt x="13" y="31"/>
                    <a:pt x="13" y="33"/>
                  </a:cubicBezTo>
                  <a:cubicBezTo>
                    <a:pt x="13" y="109"/>
                    <a:pt x="13" y="109"/>
                    <a:pt x="13" y="109"/>
                  </a:cubicBezTo>
                  <a:cubicBezTo>
                    <a:pt x="13" y="110"/>
                    <a:pt x="12" y="112"/>
                    <a:pt x="1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20">
              <a:extLst>
                <a:ext uri="{FF2B5EF4-FFF2-40B4-BE49-F238E27FC236}">
                  <a16:creationId xmlns:a16="http://schemas.microsoft.com/office/drawing/2014/main" id="{679CB8C1-34B9-42C9-86DD-24BFC028FBCE}"/>
                </a:ext>
              </a:extLst>
            </p:cNvPr>
            <p:cNvSpPr>
              <a:spLocks/>
            </p:cNvSpPr>
            <p:nvPr userDrawn="1"/>
          </p:nvSpPr>
          <p:spPr bwMode="auto">
            <a:xfrm>
              <a:off x="8104188" y="1604963"/>
              <a:ext cx="134938" cy="182563"/>
            </a:xfrm>
            <a:custGeom>
              <a:avLst/>
              <a:gdLst>
                <a:gd name="T0" fmla="*/ 59 w 62"/>
                <a:gd name="T1" fmla="*/ 83 h 83"/>
                <a:gd name="T2" fmla="*/ 52 w 62"/>
                <a:gd name="T3" fmla="*/ 83 h 83"/>
                <a:gd name="T4" fmla="*/ 49 w 62"/>
                <a:gd name="T5" fmla="*/ 80 h 83"/>
                <a:gd name="T6" fmla="*/ 49 w 62"/>
                <a:gd name="T7" fmla="*/ 31 h 83"/>
                <a:gd name="T8" fmla="*/ 33 w 62"/>
                <a:gd name="T9" fmla="*/ 11 h 83"/>
                <a:gd name="T10" fmla="*/ 13 w 62"/>
                <a:gd name="T11" fmla="*/ 17 h 83"/>
                <a:gd name="T12" fmla="*/ 13 w 62"/>
                <a:gd name="T13" fmla="*/ 80 h 83"/>
                <a:gd name="T14" fmla="*/ 10 w 62"/>
                <a:gd name="T15" fmla="*/ 83 h 83"/>
                <a:gd name="T16" fmla="*/ 3 w 62"/>
                <a:gd name="T17" fmla="*/ 83 h 83"/>
                <a:gd name="T18" fmla="*/ 0 w 62"/>
                <a:gd name="T19" fmla="*/ 80 h 83"/>
                <a:gd name="T20" fmla="*/ 0 w 62"/>
                <a:gd name="T21" fmla="*/ 4 h 83"/>
                <a:gd name="T22" fmla="*/ 3 w 62"/>
                <a:gd name="T23" fmla="*/ 1 h 83"/>
                <a:gd name="T24" fmla="*/ 10 w 62"/>
                <a:gd name="T25" fmla="*/ 1 h 83"/>
                <a:gd name="T26" fmla="*/ 13 w 62"/>
                <a:gd name="T27" fmla="*/ 4 h 83"/>
                <a:gd name="T28" fmla="*/ 13 w 62"/>
                <a:gd name="T29" fmla="*/ 6 h 83"/>
                <a:gd name="T30" fmla="*/ 37 w 62"/>
                <a:gd name="T31" fmla="*/ 0 h 83"/>
                <a:gd name="T32" fmla="*/ 62 w 62"/>
                <a:gd name="T33" fmla="*/ 31 h 83"/>
                <a:gd name="T34" fmla="*/ 62 w 62"/>
                <a:gd name="T35" fmla="*/ 80 h 83"/>
                <a:gd name="T36" fmla="*/ 59 w 62"/>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83">
                  <a:moveTo>
                    <a:pt x="59" y="83"/>
                  </a:moveTo>
                  <a:cubicBezTo>
                    <a:pt x="52" y="83"/>
                    <a:pt x="52" y="83"/>
                    <a:pt x="52" y="83"/>
                  </a:cubicBezTo>
                  <a:cubicBezTo>
                    <a:pt x="51" y="83"/>
                    <a:pt x="49" y="81"/>
                    <a:pt x="49" y="80"/>
                  </a:cubicBezTo>
                  <a:cubicBezTo>
                    <a:pt x="49" y="31"/>
                    <a:pt x="49" y="31"/>
                    <a:pt x="49" y="31"/>
                  </a:cubicBezTo>
                  <a:cubicBezTo>
                    <a:pt x="49" y="16"/>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4" y="0"/>
                    <a:pt x="62" y="11"/>
                    <a:pt x="62" y="31"/>
                  </a:cubicBezTo>
                  <a:cubicBezTo>
                    <a:pt x="62" y="80"/>
                    <a:pt x="62" y="80"/>
                    <a:pt x="62" y="80"/>
                  </a:cubicBezTo>
                  <a:cubicBezTo>
                    <a:pt x="62" y="81"/>
                    <a:pt x="61" y="83"/>
                    <a:pt x="59"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1">
              <a:extLst>
                <a:ext uri="{FF2B5EF4-FFF2-40B4-BE49-F238E27FC236}">
                  <a16:creationId xmlns:a16="http://schemas.microsoft.com/office/drawing/2014/main" id="{EA5C8DEB-C433-4947-B4EF-4DB99E26C415}"/>
                </a:ext>
              </a:extLst>
            </p:cNvPr>
            <p:cNvSpPr>
              <a:spLocks noEditPoints="1"/>
            </p:cNvSpPr>
            <p:nvPr userDrawn="1"/>
          </p:nvSpPr>
          <p:spPr bwMode="auto">
            <a:xfrm>
              <a:off x="8270875" y="1604963"/>
              <a:ext cx="136525"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2 h 112"/>
                <a:gd name="T18" fmla="*/ 34 w 63"/>
                <a:gd name="T19" fmla="*/ 84 h 112"/>
                <a:gd name="T20" fmla="*/ 0 w 63"/>
                <a:gd name="T21" fmla="*/ 47 h 112"/>
                <a:gd name="T22" fmla="*/ 0 w 63"/>
                <a:gd name="T23" fmla="*/ 36 h 112"/>
                <a:gd name="T24" fmla="*/ 34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4 w 63"/>
                <a:gd name="T37" fmla="*/ 11 h 112"/>
                <a:gd name="T38" fmla="*/ 13 w 63"/>
                <a:gd name="T39" fmla="*/ 36 h 112"/>
                <a:gd name="T40" fmla="*/ 13 w 63"/>
                <a:gd name="T41" fmla="*/ 47 h 112"/>
                <a:gd name="T42" fmla="*/ 34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8" y="99"/>
                    <a:pt x="8" y="99"/>
                    <a:pt x="8" y="99"/>
                  </a:cubicBezTo>
                  <a:cubicBezTo>
                    <a:pt x="13" y="100"/>
                    <a:pt x="25" y="101"/>
                    <a:pt x="33" y="101"/>
                  </a:cubicBezTo>
                  <a:cubicBezTo>
                    <a:pt x="47" y="101"/>
                    <a:pt x="50" y="98"/>
                    <a:pt x="50" y="83"/>
                  </a:cubicBezTo>
                  <a:cubicBezTo>
                    <a:pt x="50" y="82"/>
                    <a:pt x="50" y="82"/>
                    <a:pt x="50" y="82"/>
                  </a:cubicBezTo>
                  <a:cubicBezTo>
                    <a:pt x="47" y="82"/>
                    <a:pt x="38" y="84"/>
                    <a:pt x="34" y="84"/>
                  </a:cubicBezTo>
                  <a:cubicBezTo>
                    <a:pt x="15" y="84"/>
                    <a:pt x="0" y="75"/>
                    <a:pt x="0" y="47"/>
                  </a:cubicBezTo>
                  <a:cubicBezTo>
                    <a:pt x="0" y="36"/>
                    <a:pt x="0" y="36"/>
                    <a:pt x="0" y="36"/>
                  </a:cubicBezTo>
                  <a:cubicBezTo>
                    <a:pt x="0" y="11"/>
                    <a:pt x="11" y="0"/>
                    <a:pt x="34"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2"/>
                    <a:pt x="40" y="11"/>
                    <a:pt x="34" y="11"/>
                  </a:cubicBezTo>
                  <a:cubicBezTo>
                    <a:pt x="19" y="11"/>
                    <a:pt x="13" y="18"/>
                    <a:pt x="13" y="36"/>
                  </a:cubicBezTo>
                  <a:cubicBezTo>
                    <a:pt x="13" y="47"/>
                    <a:pt x="13" y="47"/>
                    <a:pt x="13" y="47"/>
                  </a:cubicBezTo>
                  <a:cubicBezTo>
                    <a:pt x="13" y="66"/>
                    <a:pt x="20" y="73"/>
                    <a:pt x="34" y="73"/>
                  </a:cubicBezTo>
                  <a:cubicBezTo>
                    <a:pt x="38" y="73"/>
                    <a:pt x="46" y="72"/>
                    <a:pt x="50" y="71"/>
                  </a:cubicBez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2">
              <a:extLst>
                <a:ext uri="{FF2B5EF4-FFF2-40B4-BE49-F238E27FC236}">
                  <a16:creationId xmlns:a16="http://schemas.microsoft.com/office/drawing/2014/main" id="{BF9FCB4B-3ECA-44A7-BDDC-94A0E24A265E}"/>
                </a:ext>
              </a:extLst>
            </p:cNvPr>
            <p:cNvSpPr>
              <a:spLocks/>
            </p:cNvSpPr>
            <p:nvPr userDrawn="1"/>
          </p:nvSpPr>
          <p:spPr bwMode="auto">
            <a:xfrm>
              <a:off x="8437563" y="1604963"/>
              <a:ext cx="120650" cy="184150"/>
            </a:xfrm>
            <a:custGeom>
              <a:avLst/>
              <a:gdLst>
                <a:gd name="T0" fmla="*/ 27 w 55"/>
                <a:gd name="T1" fmla="*/ 84 h 84"/>
                <a:gd name="T2" fmla="*/ 3 w 55"/>
                <a:gd name="T3" fmla="*/ 81 h 84"/>
                <a:gd name="T4" fmla="*/ 0 w 55"/>
                <a:gd name="T5" fmla="*/ 78 h 84"/>
                <a:gd name="T6" fmla="*/ 0 w 55"/>
                <a:gd name="T7" fmla="*/ 73 h 84"/>
                <a:gd name="T8" fmla="*/ 3 w 55"/>
                <a:gd name="T9" fmla="*/ 71 h 84"/>
                <a:gd name="T10" fmla="*/ 3 w 55"/>
                <a:gd name="T11" fmla="*/ 71 h 84"/>
                <a:gd name="T12" fmla="*/ 27 w 55"/>
                <a:gd name="T13" fmla="*/ 73 h 84"/>
                <a:gd name="T14" fmla="*/ 42 w 55"/>
                <a:gd name="T15" fmla="*/ 62 h 84"/>
                <a:gd name="T16" fmla="*/ 30 w 55"/>
                <a:gd name="T17" fmla="*/ 50 h 84"/>
                <a:gd name="T18" fmla="*/ 15 w 55"/>
                <a:gd name="T19" fmla="*/ 41 h 84"/>
                <a:gd name="T20" fmla="*/ 0 w 55"/>
                <a:gd name="T21" fmla="*/ 19 h 84"/>
                <a:gd name="T22" fmla="*/ 27 w 55"/>
                <a:gd name="T23" fmla="*/ 0 h 84"/>
                <a:gd name="T24" fmla="*/ 50 w 55"/>
                <a:gd name="T25" fmla="*/ 2 h 84"/>
                <a:gd name="T26" fmla="*/ 53 w 55"/>
                <a:gd name="T27" fmla="*/ 5 h 84"/>
                <a:gd name="T28" fmla="*/ 53 w 55"/>
                <a:gd name="T29" fmla="*/ 9 h 84"/>
                <a:gd name="T30" fmla="*/ 51 w 55"/>
                <a:gd name="T31" fmla="*/ 12 h 84"/>
                <a:gd name="T32" fmla="*/ 50 w 55"/>
                <a:gd name="T33" fmla="*/ 12 h 84"/>
                <a:gd name="T34" fmla="*/ 27 w 55"/>
                <a:gd name="T35" fmla="*/ 11 h 84"/>
                <a:gd name="T36" fmla="*/ 13 w 55"/>
                <a:gd name="T37" fmla="*/ 19 h 84"/>
                <a:gd name="T38" fmla="*/ 24 w 55"/>
                <a:gd name="T39" fmla="*/ 31 h 84"/>
                <a:gd name="T40" fmla="*/ 38 w 55"/>
                <a:gd name="T41" fmla="*/ 40 h 84"/>
                <a:gd name="T42" fmla="*/ 55 w 55"/>
                <a:gd name="T43" fmla="*/ 62 h 84"/>
                <a:gd name="T44" fmla="*/ 27 w 55"/>
                <a:gd name="T4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84">
                  <a:moveTo>
                    <a:pt x="27" y="84"/>
                  </a:moveTo>
                  <a:cubicBezTo>
                    <a:pt x="21" y="84"/>
                    <a:pt x="11" y="83"/>
                    <a:pt x="3" y="81"/>
                  </a:cubicBezTo>
                  <a:cubicBezTo>
                    <a:pt x="1" y="81"/>
                    <a:pt x="0" y="80"/>
                    <a:pt x="0" y="78"/>
                  </a:cubicBezTo>
                  <a:cubicBezTo>
                    <a:pt x="0" y="73"/>
                    <a:pt x="0" y="73"/>
                    <a:pt x="0" y="73"/>
                  </a:cubicBezTo>
                  <a:cubicBezTo>
                    <a:pt x="0" y="72"/>
                    <a:pt x="1" y="71"/>
                    <a:pt x="3" y="71"/>
                  </a:cubicBezTo>
                  <a:cubicBezTo>
                    <a:pt x="3" y="71"/>
                    <a:pt x="3" y="71"/>
                    <a:pt x="3" y="71"/>
                  </a:cubicBezTo>
                  <a:cubicBezTo>
                    <a:pt x="11" y="72"/>
                    <a:pt x="21" y="73"/>
                    <a:pt x="27" y="73"/>
                  </a:cubicBezTo>
                  <a:cubicBezTo>
                    <a:pt x="36" y="73"/>
                    <a:pt x="42" y="70"/>
                    <a:pt x="42" y="62"/>
                  </a:cubicBezTo>
                  <a:cubicBezTo>
                    <a:pt x="42" y="58"/>
                    <a:pt x="39" y="55"/>
                    <a:pt x="30" y="50"/>
                  </a:cubicBezTo>
                  <a:cubicBezTo>
                    <a:pt x="15" y="41"/>
                    <a:pt x="15" y="41"/>
                    <a:pt x="15" y="41"/>
                  </a:cubicBezTo>
                  <a:cubicBezTo>
                    <a:pt x="6" y="35"/>
                    <a:pt x="0" y="29"/>
                    <a:pt x="0" y="19"/>
                  </a:cubicBezTo>
                  <a:cubicBezTo>
                    <a:pt x="0" y="4"/>
                    <a:pt x="12" y="0"/>
                    <a:pt x="27" y="0"/>
                  </a:cubicBezTo>
                  <a:cubicBezTo>
                    <a:pt x="35" y="0"/>
                    <a:pt x="43" y="0"/>
                    <a:pt x="50" y="2"/>
                  </a:cubicBezTo>
                  <a:cubicBezTo>
                    <a:pt x="52" y="2"/>
                    <a:pt x="53" y="3"/>
                    <a:pt x="53" y="5"/>
                  </a:cubicBezTo>
                  <a:cubicBezTo>
                    <a:pt x="53" y="9"/>
                    <a:pt x="53" y="9"/>
                    <a:pt x="53" y="9"/>
                  </a:cubicBezTo>
                  <a:cubicBezTo>
                    <a:pt x="53" y="11"/>
                    <a:pt x="52" y="12"/>
                    <a:pt x="51" y="12"/>
                  </a:cubicBezTo>
                  <a:cubicBezTo>
                    <a:pt x="51" y="12"/>
                    <a:pt x="50" y="12"/>
                    <a:pt x="50" y="12"/>
                  </a:cubicBezTo>
                  <a:cubicBezTo>
                    <a:pt x="45" y="12"/>
                    <a:pt x="35" y="11"/>
                    <a:pt x="27" y="11"/>
                  </a:cubicBezTo>
                  <a:cubicBezTo>
                    <a:pt x="19" y="11"/>
                    <a:pt x="13" y="12"/>
                    <a:pt x="13" y="19"/>
                  </a:cubicBezTo>
                  <a:cubicBezTo>
                    <a:pt x="13" y="24"/>
                    <a:pt x="17" y="27"/>
                    <a:pt x="24" y="31"/>
                  </a:cubicBezTo>
                  <a:cubicBezTo>
                    <a:pt x="38" y="40"/>
                    <a:pt x="38" y="40"/>
                    <a:pt x="38" y="40"/>
                  </a:cubicBezTo>
                  <a:cubicBezTo>
                    <a:pt x="51" y="47"/>
                    <a:pt x="55" y="53"/>
                    <a:pt x="55" y="62"/>
                  </a:cubicBezTo>
                  <a:cubicBezTo>
                    <a:pt x="55" y="77"/>
                    <a:pt x="43" y="84"/>
                    <a:pt x="27"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3">
              <a:extLst>
                <a:ext uri="{FF2B5EF4-FFF2-40B4-BE49-F238E27FC236}">
                  <a16:creationId xmlns:a16="http://schemas.microsoft.com/office/drawing/2014/main" id="{FFB4D0B2-86EC-4FC1-A9B6-F53CB645AFA7}"/>
                </a:ext>
              </a:extLst>
            </p:cNvPr>
            <p:cNvSpPr>
              <a:spLocks/>
            </p:cNvSpPr>
            <p:nvPr userDrawn="1"/>
          </p:nvSpPr>
          <p:spPr bwMode="auto">
            <a:xfrm>
              <a:off x="7104063" y="1908175"/>
              <a:ext cx="138113" cy="242888"/>
            </a:xfrm>
            <a:custGeom>
              <a:avLst/>
              <a:gdLst>
                <a:gd name="T0" fmla="*/ 32 w 63"/>
                <a:gd name="T1" fmla="*/ 111 h 111"/>
                <a:gd name="T2" fmla="*/ 8 w 63"/>
                <a:gd name="T3" fmla="*/ 108 h 111"/>
                <a:gd name="T4" fmla="*/ 5 w 63"/>
                <a:gd name="T5" fmla="*/ 105 h 111"/>
                <a:gd name="T6" fmla="*/ 5 w 63"/>
                <a:gd name="T7" fmla="*/ 101 h 111"/>
                <a:gd name="T8" fmla="*/ 8 w 63"/>
                <a:gd name="T9" fmla="*/ 99 h 111"/>
                <a:gd name="T10" fmla="*/ 8 w 63"/>
                <a:gd name="T11" fmla="*/ 99 h 111"/>
                <a:gd name="T12" fmla="*/ 32 w 63"/>
                <a:gd name="T13" fmla="*/ 100 h 111"/>
                <a:gd name="T14" fmla="*/ 50 w 63"/>
                <a:gd name="T15" fmla="*/ 82 h 111"/>
                <a:gd name="T16" fmla="*/ 50 w 63"/>
                <a:gd name="T17" fmla="*/ 81 h 111"/>
                <a:gd name="T18" fmla="*/ 33 w 63"/>
                <a:gd name="T19" fmla="*/ 83 h 111"/>
                <a:gd name="T20" fmla="*/ 0 w 63"/>
                <a:gd name="T21" fmla="*/ 52 h 111"/>
                <a:gd name="T22" fmla="*/ 0 w 63"/>
                <a:gd name="T23" fmla="*/ 3 h 111"/>
                <a:gd name="T24" fmla="*/ 3 w 63"/>
                <a:gd name="T25" fmla="*/ 0 h 111"/>
                <a:gd name="T26" fmla="*/ 10 w 63"/>
                <a:gd name="T27" fmla="*/ 0 h 111"/>
                <a:gd name="T28" fmla="*/ 13 w 63"/>
                <a:gd name="T29" fmla="*/ 3 h 111"/>
                <a:gd name="T30" fmla="*/ 13 w 63"/>
                <a:gd name="T31" fmla="*/ 52 h 111"/>
                <a:gd name="T32" fmla="*/ 33 w 63"/>
                <a:gd name="T33" fmla="*/ 71 h 111"/>
                <a:gd name="T34" fmla="*/ 50 w 63"/>
                <a:gd name="T35" fmla="*/ 69 h 111"/>
                <a:gd name="T36" fmla="*/ 50 w 63"/>
                <a:gd name="T37" fmla="*/ 3 h 111"/>
                <a:gd name="T38" fmla="*/ 53 w 63"/>
                <a:gd name="T39" fmla="*/ 0 h 111"/>
                <a:gd name="T40" fmla="*/ 60 w 63"/>
                <a:gd name="T41" fmla="*/ 0 h 111"/>
                <a:gd name="T42" fmla="*/ 63 w 63"/>
                <a:gd name="T43" fmla="*/ 3 h 111"/>
                <a:gd name="T44" fmla="*/ 63 w 63"/>
                <a:gd name="T45" fmla="*/ 82 h 111"/>
                <a:gd name="T46" fmla="*/ 32 w 63"/>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1">
                  <a:moveTo>
                    <a:pt x="32" y="111"/>
                  </a:moveTo>
                  <a:cubicBezTo>
                    <a:pt x="21" y="111"/>
                    <a:pt x="11" y="109"/>
                    <a:pt x="8" y="108"/>
                  </a:cubicBezTo>
                  <a:cubicBezTo>
                    <a:pt x="6" y="108"/>
                    <a:pt x="5" y="107"/>
                    <a:pt x="5" y="105"/>
                  </a:cubicBezTo>
                  <a:cubicBezTo>
                    <a:pt x="5" y="101"/>
                    <a:pt x="5" y="101"/>
                    <a:pt x="5" y="101"/>
                  </a:cubicBezTo>
                  <a:cubicBezTo>
                    <a:pt x="5" y="100"/>
                    <a:pt x="6" y="99"/>
                    <a:pt x="8" y="99"/>
                  </a:cubicBezTo>
                  <a:cubicBezTo>
                    <a:pt x="8" y="99"/>
                    <a:pt x="8" y="99"/>
                    <a:pt x="8" y="99"/>
                  </a:cubicBezTo>
                  <a:cubicBezTo>
                    <a:pt x="12" y="99"/>
                    <a:pt x="24" y="100"/>
                    <a:pt x="32" y="100"/>
                  </a:cubicBezTo>
                  <a:cubicBezTo>
                    <a:pt x="46" y="100"/>
                    <a:pt x="50" y="97"/>
                    <a:pt x="50" y="82"/>
                  </a:cubicBezTo>
                  <a:cubicBezTo>
                    <a:pt x="50" y="81"/>
                    <a:pt x="50" y="81"/>
                    <a:pt x="50" y="81"/>
                  </a:cubicBezTo>
                  <a:cubicBezTo>
                    <a:pt x="46" y="82"/>
                    <a:pt x="38" y="83"/>
                    <a:pt x="33" y="83"/>
                  </a:cubicBezTo>
                  <a:cubicBezTo>
                    <a:pt x="16" y="83"/>
                    <a:pt x="0" y="77"/>
                    <a:pt x="0" y="52"/>
                  </a:cubicBezTo>
                  <a:cubicBezTo>
                    <a:pt x="0" y="3"/>
                    <a:pt x="0" y="3"/>
                    <a:pt x="0" y="3"/>
                  </a:cubicBezTo>
                  <a:cubicBezTo>
                    <a:pt x="0" y="1"/>
                    <a:pt x="1" y="0"/>
                    <a:pt x="3" y="0"/>
                  </a:cubicBezTo>
                  <a:cubicBezTo>
                    <a:pt x="10" y="0"/>
                    <a:pt x="10" y="0"/>
                    <a:pt x="10" y="0"/>
                  </a:cubicBezTo>
                  <a:cubicBezTo>
                    <a:pt x="12" y="0"/>
                    <a:pt x="13" y="1"/>
                    <a:pt x="13" y="3"/>
                  </a:cubicBezTo>
                  <a:cubicBezTo>
                    <a:pt x="13" y="52"/>
                    <a:pt x="13" y="52"/>
                    <a:pt x="13" y="52"/>
                  </a:cubicBezTo>
                  <a:cubicBezTo>
                    <a:pt x="13" y="68"/>
                    <a:pt x="21" y="71"/>
                    <a:pt x="33" y="71"/>
                  </a:cubicBezTo>
                  <a:cubicBezTo>
                    <a:pt x="38" y="71"/>
                    <a:pt x="45" y="70"/>
                    <a:pt x="50" y="69"/>
                  </a:cubicBezTo>
                  <a:cubicBezTo>
                    <a:pt x="50" y="3"/>
                    <a:pt x="50" y="3"/>
                    <a:pt x="50" y="3"/>
                  </a:cubicBezTo>
                  <a:cubicBezTo>
                    <a:pt x="50" y="1"/>
                    <a:pt x="51" y="0"/>
                    <a:pt x="53" y="0"/>
                  </a:cubicBezTo>
                  <a:cubicBezTo>
                    <a:pt x="60" y="0"/>
                    <a:pt x="60" y="0"/>
                    <a:pt x="60" y="0"/>
                  </a:cubicBezTo>
                  <a:cubicBezTo>
                    <a:pt x="61" y="0"/>
                    <a:pt x="63" y="1"/>
                    <a:pt x="63" y="3"/>
                  </a:cubicBezTo>
                  <a:cubicBezTo>
                    <a:pt x="63" y="82"/>
                    <a:pt x="63" y="82"/>
                    <a:pt x="63" y="82"/>
                  </a:cubicBezTo>
                  <a:cubicBezTo>
                    <a:pt x="63" y="105"/>
                    <a:pt x="53" y="111"/>
                    <a:pt x="32"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24">
              <a:extLst>
                <a:ext uri="{FF2B5EF4-FFF2-40B4-BE49-F238E27FC236}">
                  <a16:creationId xmlns:a16="http://schemas.microsoft.com/office/drawing/2014/main" id="{F3829F35-7942-4BEE-9231-6C4B7004CD27}"/>
                </a:ext>
              </a:extLst>
            </p:cNvPr>
            <p:cNvSpPr>
              <a:spLocks/>
            </p:cNvSpPr>
            <p:nvPr userDrawn="1"/>
          </p:nvSpPr>
          <p:spPr bwMode="auto">
            <a:xfrm>
              <a:off x="7277100" y="1905000"/>
              <a:ext cx="136525" cy="182563"/>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5"/>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2"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2" y="2"/>
                    <a:pt x="28" y="0"/>
                    <a:pt x="37" y="0"/>
                  </a:cubicBezTo>
                  <a:cubicBezTo>
                    <a:pt x="55" y="0"/>
                    <a:pt x="63" y="11"/>
                    <a:pt x="63" y="31"/>
                  </a:cubicBezTo>
                  <a:cubicBezTo>
                    <a:pt x="63" y="80"/>
                    <a:pt x="63" y="80"/>
                    <a:pt x="63" y="80"/>
                  </a:cubicBezTo>
                  <a:cubicBezTo>
                    <a:pt x="63" y="81"/>
                    <a:pt x="62"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25">
              <a:extLst>
                <a:ext uri="{FF2B5EF4-FFF2-40B4-BE49-F238E27FC236}">
                  <a16:creationId xmlns:a16="http://schemas.microsoft.com/office/drawing/2014/main" id="{9211DCBB-E93D-4A88-B4AD-7E493D83D0E6}"/>
                </a:ext>
              </a:extLst>
            </p:cNvPr>
            <p:cNvSpPr>
              <a:spLocks noEditPoints="1"/>
            </p:cNvSpPr>
            <p:nvPr userDrawn="1"/>
          </p:nvSpPr>
          <p:spPr bwMode="auto">
            <a:xfrm>
              <a:off x="7445375" y="1841500"/>
              <a:ext cx="136525" cy="247650"/>
            </a:xfrm>
            <a:custGeom>
              <a:avLst/>
              <a:gdLst>
                <a:gd name="T0" fmla="*/ 60 w 63"/>
                <a:gd name="T1" fmla="*/ 110 h 113"/>
                <a:gd name="T2" fmla="*/ 32 w 63"/>
                <a:gd name="T3" fmla="*/ 113 h 113"/>
                <a:gd name="T4" fmla="*/ 0 w 63"/>
                <a:gd name="T5" fmla="*/ 76 h 113"/>
                <a:gd name="T6" fmla="*/ 0 w 63"/>
                <a:gd name="T7" fmla="*/ 65 h 113"/>
                <a:gd name="T8" fmla="*/ 32 w 63"/>
                <a:gd name="T9" fmla="*/ 29 h 113"/>
                <a:gd name="T10" fmla="*/ 50 w 63"/>
                <a:gd name="T11" fmla="*/ 30 h 113"/>
                <a:gd name="T12" fmla="*/ 50 w 63"/>
                <a:gd name="T13" fmla="*/ 2 h 113"/>
                <a:gd name="T14" fmla="*/ 52 w 63"/>
                <a:gd name="T15" fmla="*/ 0 h 113"/>
                <a:gd name="T16" fmla="*/ 60 w 63"/>
                <a:gd name="T17" fmla="*/ 0 h 113"/>
                <a:gd name="T18" fmla="*/ 63 w 63"/>
                <a:gd name="T19" fmla="*/ 2 h 113"/>
                <a:gd name="T20" fmla="*/ 63 w 63"/>
                <a:gd name="T21" fmla="*/ 107 h 113"/>
                <a:gd name="T22" fmla="*/ 60 w 63"/>
                <a:gd name="T23" fmla="*/ 110 h 113"/>
                <a:gd name="T24" fmla="*/ 50 w 63"/>
                <a:gd name="T25" fmla="*/ 41 h 113"/>
                <a:gd name="T26" fmla="*/ 32 w 63"/>
                <a:gd name="T27" fmla="*/ 40 h 113"/>
                <a:gd name="T28" fmla="*/ 13 w 63"/>
                <a:gd name="T29" fmla="*/ 65 h 113"/>
                <a:gd name="T30" fmla="*/ 13 w 63"/>
                <a:gd name="T31" fmla="*/ 76 h 113"/>
                <a:gd name="T32" fmla="*/ 32 w 63"/>
                <a:gd name="T33" fmla="*/ 101 h 113"/>
                <a:gd name="T34" fmla="*/ 50 w 63"/>
                <a:gd name="T35" fmla="*/ 100 h 113"/>
                <a:gd name="T36" fmla="*/ 50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60"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50" y="30"/>
                  </a:cubicBezTo>
                  <a:cubicBezTo>
                    <a:pt x="50" y="2"/>
                    <a:pt x="50" y="2"/>
                    <a:pt x="50" y="2"/>
                  </a:cubicBezTo>
                  <a:cubicBezTo>
                    <a:pt x="50" y="1"/>
                    <a:pt x="51" y="0"/>
                    <a:pt x="52" y="0"/>
                  </a:cubicBezTo>
                  <a:cubicBezTo>
                    <a:pt x="60" y="0"/>
                    <a:pt x="60" y="0"/>
                    <a:pt x="60" y="0"/>
                  </a:cubicBezTo>
                  <a:cubicBezTo>
                    <a:pt x="62" y="0"/>
                    <a:pt x="63" y="1"/>
                    <a:pt x="63" y="2"/>
                  </a:cubicBezTo>
                  <a:cubicBezTo>
                    <a:pt x="63" y="107"/>
                    <a:pt x="63" y="107"/>
                    <a:pt x="63" y="107"/>
                  </a:cubicBezTo>
                  <a:cubicBezTo>
                    <a:pt x="63" y="109"/>
                    <a:pt x="62" y="110"/>
                    <a:pt x="60" y="110"/>
                  </a:cubicBezTo>
                  <a:moveTo>
                    <a:pt x="50" y="41"/>
                  </a:moveTo>
                  <a:cubicBezTo>
                    <a:pt x="45" y="40"/>
                    <a:pt x="37" y="40"/>
                    <a:pt x="32" y="40"/>
                  </a:cubicBezTo>
                  <a:cubicBezTo>
                    <a:pt x="18" y="40"/>
                    <a:pt x="13" y="49"/>
                    <a:pt x="13" y="65"/>
                  </a:cubicBezTo>
                  <a:cubicBezTo>
                    <a:pt x="13" y="76"/>
                    <a:pt x="13" y="76"/>
                    <a:pt x="13" y="76"/>
                  </a:cubicBezTo>
                  <a:cubicBezTo>
                    <a:pt x="13" y="92"/>
                    <a:pt x="17" y="101"/>
                    <a:pt x="32" y="101"/>
                  </a:cubicBezTo>
                  <a:cubicBezTo>
                    <a:pt x="37" y="101"/>
                    <a:pt x="45" y="101"/>
                    <a:pt x="50" y="100"/>
                  </a:cubicBezTo>
                  <a:lnTo>
                    <a:pt x="5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26">
              <a:extLst>
                <a:ext uri="{FF2B5EF4-FFF2-40B4-BE49-F238E27FC236}">
                  <a16:creationId xmlns:a16="http://schemas.microsoft.com/office/drawing/2014/main" id="{B052B5DD-50B0-47AD-8D33-D3DD0E828DE8}"/>
                </a:ext>
              </a:extLst>
            </p:cNvPr>
            <p:cNvSpPr>
              <a:spLocks noEditPoints="1"/>
            </p:cNvSpPr>
            <p:nvPr userDrawn="1"/>
          </p:nvSpPr>
          <p:spPr bwMode="auto">
            <a:xfrm>
              <a:off x="7623175" y="1841500"/>
              <a:ext cx="31750" cy="246063"/>
            </a:xfrm>
            <a:custGeom>
              <a:avLst/>
              <a:gdLst>
                <a:gd name="T0" fmla="*/ 11 w 14"/>
                <a:gd name="T1" fmla="*/ 16 h 112"/>
                <a:gd name="T2" fmla="*/ 3 w 14"/>
                <a:gd name="T3" fmla="*/ 16 h 112"/>
                <a:gd name="T4" fmla="*/ 0 w 14"/>
                <a:gd name="T5" fmla="*/ 14 h 112"/>
                <a:gd name="T6" fmla="*/ 0 w 14"/>
                <a:gd name="T7" fmla="*/ 2 h 112"/>
                <a:gd name="T8" fmla="*/ 3 w 14"/>
                <a:gd name="T9" fmla="*/ 0 h 112"/>
                <a:gd name="T10" fmla="*/ 11 w 14"/>
                <a:gd name="T11" fmla="*/ 0 h 112"/>
                <a:gd name="T12" fmla="*/ 14 w 14"/>
                <a:gd name="T13" fmla="*/ 2 h 112"/>
                <a:gd name="T14" fmla="*/ 14 w 14"/>
                <a:gd name="T15" fmla="*/ 14 h 112"/>
                <a:gd name="T16" fmla="*/ 11 w 14"/>
                <a:gd name="T17" fmla="*/ 16 h 112"/>
                <a:gd name="T18" fmla="*/ 11 w 14"/>
                <a:gd name="T19" fmla="*/ 112 h 112"/>
                <a:gd name="T20" fmla="*/ 3 w 14"/>
                <a:gd name="T21" fmla="*/ 112 h 112"/>
                <a:gd name="T22" fmla="*/ 0 w 14"/>
                <a:gd name="T23" fmla="*/ 109 h 112"/>
                <a:gd name="T24" fmla="*/ 0 w 14"/>
                <a:gd name="T25" fmla="*/ 33 h 112"/>
                <a:gd name="T26" fmla="*/ 3 w 14"/>
                <a:gd name="T27" fmla="*/ 30 h 112"/>
                <a:gd name="T28" fmla="*/ 11 w 14"/>
                <a:gd name="T29" fmla="*/ 30 h 112"/>
                <a:gd name="T30" fmla="*/ 14 w 14"/>
                <a:gd name="T31" fmla="*/ 33 h 112"/>
                <a:gd name="T32" fmla="*/ 14 w 14"/>
                <a:gd name="T33" fmla="*/ 109 h 112"/>
                <a:gd name="T34" fmla="*/ 11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6"/>
                  </a:moveTo>
                  <a:cubicBezTo>
                    <a:pt x="3" y="16"/>
                    <a:pt x="3" y="16"/>
                    <a:pt x="3" y="16"/>
                  </a:cubicBezTo>
                  <a:cubicBezTo>
                    <a:pt x="2" y="16"/>
                    <a:pt x="0" y="15"/>
                    <a:pt x="0" y="14"/>
                  </a:cubicBezTo>
                  <a:cubicBezTo>
                    <a:pt x="0" y="2"/>
                    <a:pt x="0" y="2"/>
                    <a:pt x="0" y="2"/>
                  </a:cubicBezTo>
                  <a:cubicBezTo>
                    <a:pt x="0" y="1"/>
                    <a:pt x="2" y="0"/>
                    <a:pt x="3" y="0"/>
                  </a:cubicBezTo>
                  <a:cubicBezTo>
                    <a:pt x="11" y="0"/>
                    <a:pt x="11" y="0"/>
                    <a:pt x="11" y="0"/>
                  </a:cubicBezTo>
                  <a:cubicBezTo>
                    <a:pt x="12" y="0"/>
                    <a:pt x="14" y="1"/>
                    <a:pt x="14" y="2"/>
                  </a:cubicBezTo>
                  <a:cubicBezTo>
                    <a:pt x="14" y="14"/>
                    <a:pt x="14" y="14"/>
                    <a:pt x="14" y="14"/>
                  </a:cubicBezTo>
                  <a:cubicBezTo>
                    <a:pt x="14" y="15"/>
                    <a:pt x="12" y="16"/>
                    <a:pt x="11" y="16"/>
                  </a:cubicBezTo>
                  <a:moveTo>
                    <a:pt x="11" y="112"/>
                  </a:moveTo>
                  <a:cubicBezTo>
                    <a:pt x="3" y="112"/>
                    <a:pt x="3" y="112"/>
                    <a:pt x="3" y="112"/>
                  </a:cubicBezTo>
                  <a:cubicBezTo>
                    <a:pt x="2" y="112"/>
                    <a:pt x="0" y="110"/>
                    <a:pt x="0" y="109"/>
                  </a:cubicBezTo>
                  <a:cubicBezTo>
                    <a:pt x="0" y="33"/>
                    <a:pt x="0" y="33"/>
                    <a:pt x="0" y="33"/>
                  </a:cubicBezTo>
                  <a:cubicBezTo>
                    <a:pt x="0" y="31"/>
                    <a:pt x="2" y="30"/>
                    <a:pt x="3" y="30"/>
                  </a:cubicBezTo>
                  <a:cubicBezTo>
                    <a:pt x="11" y="30"/>
                    <a:pt x="11" y="30"/>
                    <a:pt x="11" y="30"/>
                  </a:cubicBezTo>
                  <a:cubicBezTo>
                    <a:pt x="12" y="30"/>
                    <a:pt x="14" y="31"/>
                    <a:pt x="14" y="33"/>
                  </a:cubicBezTo>
                  <a:cubicBezTo>
                    <a:pt x="14" y="109"/>
                    <a:pt x="14" y="109"/>
                    <a:pt x="14" y="109"/>
                  </a:cubicBezTo>
                  <a:cubicBezTo>
                    <a:pt x="14" y="110"/>
                    <a:pt x="12" y="112"/>
                    <a:pt x="11"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27">
              <a:extLst>
                <a:ext uri="{FF2B5EF4-FFF2-40B4-BE49-F238E27FC236}">
                  <a16:creationId xmlns:a16="http://schemas.microsoft.com/office/drawing/2014/main" id="{965BF950-71DD-4553-A17E-B3032D150EE2}"/>
                </a:ext>
              </a:extLst>
            </p:cNvPr>
            <p:cNvSpPr>
              <a:spLocks noEditPoints="1"/>
            </p:cNvSpPr>
            <p:nvPr userDrawn="1"/>
          </p:nvSpPr>
          <p:spPr bwMode="auto">
            <a:xfrm>
              <a:off x="7686675" y="1905000"/>
              <a:ext cx="138113"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1 h 112"/>
                <a:gd name="T18" fmla="*/ 33 w 63"/>
                <a:gd name="T19" fmla="*/ 84 h 112"/>
                <a:gd name="T20" fmla="*/ 0 w 63"/>
                <a:gd name="T21" fmla="*/ 47 h 112"/>
                <a:gd name="T22" fmla="*/ 0 w 63"/>
                <a:gd name="T23" fmla="*/ 36 h 112"/>
                <a:gd name="T24" fmla="*/ 33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3 w 63"/>
                <a:gd name="T37" fmla="*/ 11 h 112"/>
                <a:gd name="T38" fmla="*/ 13 w 63"/>
                <a:gd name="T39" fmla="*/ 36 h 112"/>
                <a:gd name="T40" fmla="*/ 13 w 63"/>
                <a:gd name="T41" fmla="*/ 47 h 112"/>
                <a:gd name="T42" fmla="*/ 33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7" y="99"/>
                    <a:pt x="8" y="99"/>
                    <a:pt x="8" y="99"/>
                  </a:cubicBezTo>
                  <a:cubicBezTo>
                    <a:pt x="13" y="100"/>
                    <a:pt x="25" y="101"/>
                    <a:pt x="33" y="101"/>
                  </a:cubicBezTo>
                  <a:cubicBezTo>
                    <a:pt x="47" y="101"/>
                    <a:pt x="50" y="98"/>
                    <a:pt x="50" y="83"/>
                  </a:cubicBezTo>
                  <a:cubicBezTo>
                    <a:pt x="50" y="81"/>
                    <a:pt x="50" y="81"/>
                    <a:pt x="50" y="81"/>
                  </a:cubicBezTo>
                  <a:cubicBezTo>
                    <a:pt x="46" y="82"/>
                    <a:pt x="38" y="84"/>
                    <a:pt x="33" y="84"/>
                  </a:cubicBezTo>
                  <a:cubicBezTo>
                    <a:pt x="15" y="84"/>
                    <a:pt x="0" y="75"/>
                    <a:pt x="0" y="47"/>
                  </a:cubicBezTo>
                  <a:cubicBezTo>
                    <a:pt x="0" y="36"/>
                    <a:pt x="0" y="36"/>
                    <a:pt x="0" y="36"/>
                  </a:cubicBezTo>
                  <a:cubicBezTo>
                    <a:pt x="0" y="11"/>
                    <a:pt x="11" y="0"/>
                    <a:pt x="33"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1"/>
                    <a:pt x="40" y="11"/>
                    <a:pt x="33" y="11"/>
                  </a:cubicBezTo>
                  <a:cubicBezTo>
                    <a:pt x="19" y="11"/>
                    <a:pt x="13" y="18"/>
                    <a:pt x="13" y="36"/>
                  </a:cubicBezTo>
                  <a:cubicBezTo>
                    <a:pt x="13" y="47"/>
                    <a:pt x="13" y="47"/>
                    <a:pt x="13" y="47"/>
                  </a:cubicBezTo>
                  <a:cubicBezTo>
                    <a:pt x="13" y="66"/>
                    <a:pt x="20" y="73"/>
                    <a:pt x="33" y="73"/>
                  </a:cubicBezTo>
                  <a:cubicBezTo>
                    <a:pt x="38" y="73"/>
                    <a:pt x="45" y="72"/>
                    <a:pt x="50" y="71"/>
                  </a:cubicBez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28">
              <a:extLst>
                <a:ext uri="{FF2B5EF4-FFF2-40B4-BE49-F238E27FC236}">
                  <a16:creationId xmlns:a16="http://schemas.microsoft.com/office/drawing/2014/main" id="{193CB952-35A1-451C-97AA-1902E7554FE7}"/>
                </a:ext>
              </a:extLst>
            </p:cNvPr>
            <p:cNvSpPr>
              <a:spLocks/>
            </p:cNvSpPr>
            <p:nvPr userDrawn="1"/>
          </p:nvSpPr>
          <p:spPr bwMode="auto">
            <a:xfrm>
              <a:off x="7861300" y="1841500"/>
              <a:ext cx="136525" cy="246063"/>
            </a:xfrm>
            <a:custGeom>
              <a:avLst/>
              <a:gdLst>
                <a:gd name="T0" fmla="*/ 59 w 62"/>
                <a:gd name="T1" fmla="*/ 112 h 112"/>
                <a:gd name="T2" fmla="*/ 52 w 62"/>
                <a:gd name="T3" fmla="*/ 112 h 112"/>
                <a:gd name="T4" fmla="*/ 49 w 62"/>
                <a:gd name="T5" fmla="*/ 109 h 112"/>
                <a:gd name="T6" fmla="*/ 49 w 62"/>
                <a:gd name="T7" fmla="*/ 60 h 112"/>
                <a:gd name="T8" fmla="*/ 33 w 62"/>
                <a:gd name="T9" fmla="*/ 40 h 112"/>
                <a:gd name="T10" fmla="*/ 13 w 62"/>
                <a:gd name="T11" fmla="*/ 44 h 112"/>
                <a:gd name="T12" fmla="*/ 13 w 62"/>
                <a:gd name="T13" fmla="*/ 109 h 112"/>
                <a:gd name="T14" fmla="*/ 10 w 62"/>
                <a:gd name="T15" fmla="*/ 112 h 112"/>
                <a:gd name="T16" fmla="*/ 2 w 62"/>
                <a:gd name="T17" fmla="*/ 112 h 112"/>
                <a:gd name="T18" fmla="*/ 0 w 62"/>
                <a:gd name="T19" fmla="*/ 109 h 112"/>
                <a:gd name="T20" fmla="*/ 0 w 62"/>
                <a:gd name="T21" fmla="*/ 2 h 112"/>
                <a:gd name="T22" fmla="*/ 2 w 62"/>
                <a:gd name="T23" fmla="*/ 0 h 112"/>
                <a:gd name="T24" fmla="*/ 10 w 62"/>
                <a:gd name="T25" fmla="*/ 0 h 112"/>
                <a:gd name="T26" fmla="*/ 13 w 62"/>
                <a:gd name="T27" fmla="*/ 2 h 112"/>
                <a:gd name="T28" fmla="*/ 13 w 62"/>
                <a:gd name="T29" fmla="*/ 33 h 112"/>
                <a:gd name="T30" fmla="*/ 36 w 62"/>
                <a:gd name="T31" fmla="*/ 29 h 112"/>
                <a:gd name="T32" fmla="*/ 62 w 62"/>
                <a:gd name="T33" fmla="*/ 60 h 112"/>
                <a:gd name="T34" fmla="*/ 62 w 62"/>
                <a:gd name="T35" fmla="*/ 109 h 112"/>
                <a:gd name="T36" fmla="*/ 59 w 62"/>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12">
                  <a:moveTo>
                    <a:pt x="59" y="112"/>
                  </a:moveTo>
                  <a:cubicBezTo>
                    <a:pt x="52" y="112"/>
                    <a:pt x="52" y="112"/>
                    <a:pt x="52" y="112"/>
                  </a:cubicBezTo>
                  <a:cubicBezTo>
                    <a:pt x="51" y="112"/>
                    <a:pt x="49" y="110"/>
                    <a:pt x="49" y="109"/>
                  </a:cubicBezTo>
                  <a:cubicBezTo>
                    <a:pt x="49" y="60"/>
                    <a:pt x="49" y="60"/>
                    <a:pt x="49" y="60"/>
                  </a:cubicBezTo>
                  <a:cubicBezTo>
                    <a:pt x="49" y="45"/>
                    <a:pt x="43" y="40"/>
                    <a:pt x="33" y="40"/>
                  </a:cubicBezTo>
                  <a:cubicBezTo>
                    <a:pt x="29" y="40"/>
                    <a:pt x="19" y="41"/>
                    <a:pt x="13" y="44"/>
                  </a:cubicBezTo>
                  <a:cubicBezTo>
                    <a:pt x="13" y="109"/>
                    <a:pt x="13" y="109"/>
                    <a:pt x="13" y="109"/>
                  </a:cubicBezTo>
                  <a:cubicBezTo>
                    <a:pt x="13" y="110"/>
                    <a:pt x="11" y="112"/>
                    <a:pt x="10" y="112"/>
                  </a:cubicBez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33"/>
                    <a:pt x="13" y="33"/>
                    <a:pt x="13" y="33"/>
                  </a:cubicBezTo>
                  <a:cubicBezTo>
                    <a:pt x="20" y="30"/>
                    <a:pt x="29" y="29"/>
                    <a:pt x="36" y="29"/>
                  </a:cubicBezTo>
                  <a:cubicBezTo>
                    <a:pt x="51" y="29"/>
                    <a:pt x="62" y="38"/>
                    <a:pt x="62" y="60"/>
                  </a:cubicBezTo>
                  <a:cubicBezTo>
                    <a:pt x="62" y="109"/>
                    <a:pt x="62" y="109"/>
                    <a:pt x="62" y="109"/>
                  </a:cubicBezTo>
                  <a:cubicBezTo>
                    <a:pt x="62" y="110"/>
                    <a:pt x="61" y="112"/>
                    <a:pt x="59" y="1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29">
              <a:extLst>
                <a:ext uri="{FF2B5EF4-FFF2-40B4-BE49-F238E27FC236}">
                  <a16:creationId xmlns:a16="http://schemas.microsoft.com/office/drawing/2014/main" id="{EA915163-ABD8-4BA9-A072-F5EA182A977A}"/>
                </a:ext>
              </a:extLst>
            </p:cNvPr>
            <p:cNvSpPr>
              <a:spLocks noEditPoints="1"/>
            </p:cNvSpPr>
            <p:nvPr userDrawn="1"/>
          </p:nvSpPr>
          <p:spPr bwMode="auto">
            <a:xfrm>
              <a:off x="8305800" y="1905000"/>
              <a:ext cx="142875"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3 w 66"/>
                <a:gd name="T13" fmla="*/ 71 h 84"/>
                <a:gd name="T14" fmla="*/ 63 w 66"/>
                <a:gd name="T15" fmla="*/ 76 h 84"/>
                <a:gd name="T16" fmla="*/ 60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2" y="72"/>
                    <a:pt x="49" y="71"/>
                    <a:pt x="56" y="70"/>
                  </a:cubicBezTo>
                  <a:cubicBezTo>
                    <a:pt x="57" y="70"/>
                    <a:pt x="60" y="69"/>
                    <a:pt x="61" y="69"/>
                  </a:cubicBezTo>
                  <a:cubicBezTo>
                    <a:pt x="62" y="69"/>
                    <a:pt x="63" y="69"/>
                    <a:pt x="63" y="71"/>
                  </a:cubicBezTo>
                  <a:cubicBezTo>
                    <a:pt x="63" y="76"/>
                    <a:pt x="63" y="76"/>
                    <a:pt x="63" y="76"/>
                  </a:cubicBezTo>
                  <a:cubicBezTo>
                    <a:pt x="63" y="78"/>
                    <a:pt x="63" y="79"/>
                    <a:pt x="60"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30">
              <a:extLst>
                <a:ext uri="{FF2B5EF4-FFF2-40B4-BE49-F238E27FC236}">
                  <a16:creationId xmlns:a16="http://schemas.microsoft.com/office/drawing/2014/main" id="{734BFC25-A6A0-4690-99C6-D09734ED8DF7}"/>
                </a:ext>
              </a:extLst>
            </p:cNvPr>
            <p:cNvSpPr>
              <a:spLocks noEditPoints="1"/>
            </p:cNvSpPr>
            <p:nvPr userDrawn="1"/>
          </p:nvSpPr>
          <p:spPr bwMode="auto">
            <a:xfrm>
              <a:off x="8027988" y="1905000"/>
              <a:ext cx="144463"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4 w 66"/>
                <a:gd name="T13" fmla="*/ 71 h 84"/>
                <a:gd name="T14" fmla="*/ 64 w 66"/>
                <a:gd name="T15" fmla="*/ 76 h 84"/>
                <a:gd name="T16" fmla="*/ 61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3" y="72"/>
                    <a:pt x="50" y="71"/>
                    <a:pt x="56" y="70"/>
                  </a:cubicBezTo>
                  <a:cubicBezTo>
                    <a:pt x="57" y="70"/>
                    <a:pt x="60" y="69"/>
                    <a:pt x="61" y="69"/>
                  </a:cubicBezTo>
                  <a:cubicBezTo>
                    <a:pt x="62" y="69"/>
                    <a:pt x="64" y="69"/>
                    <a:pt x="64" y="71"/>
                  </a:cubicBezTo>
                  <a:cubicBezTo>
                    <a:pt x="64" y="76"/>
                    <a:pt x="64" y="76"/>
                    <a:pt x="64" y="76"/>
                  </a:cubicBezTo>
                  <a:cubicBezTo>
                    <a:pt x="64" y="78"/>
                    <a:pt x="63" y="79"/>
                    <a:pt x="61"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31">
              <a:extLst>
                <a:ext uri="{FF2B5EF4-FFF2-40B4-BE49-F238E27FC236}">
                  <a16:creationId xmlns:a16="http://schemas.microsoft.com/office/drawing/2014/main" id="{CA0922C0-08CF-40D8-B8B0-B0168DB21B04}"/>
                </a:ext>
              </a:extLst>
            </p:cNvPr>
            <p:cNvSpPr>
              <a:spLocks/>
            </p:cNvSpPr>
            <p:nvPr userDrawn="1"/>
          </p:nvSpPr>
          <p:spPr bwMode="auto">
            <a:xfrm>
              <a:off x="8202613" y="1866900"/>
              <a:ext cx="85725" cy="222250"/>
            </a:xfrm>
            <a:custGeom>
              <a:avLst/>
              <a:gdLst>
                <a:gd name="T0" fmla="*/ 37 w 39"/>
                <a:gd name="T1" fmla="*/ 101 h 102"/>
                <a:gd name="T2" fmla="*/ 22 w 39"/>
                <a:gd name="T3" fmla="*/ 102 h 102"/>
                <a:gd name="T4" fmla="*/ 0 w 39"/>
                <a:gd name="T5" fmla="*/ 81 h 102"/>
                <a:gd name="T6" fmla="*/ 0 w 39"/>
                <a:gd name="T7" fmla="*/ 4 h 102"/>
                <a:gd name="T8" fmla="*/ 3 w 39"/>
                <a:gd name="T9" fmla="*/ 1 h 102"/>
                <a:gd name="T10" fmla="*/ 10 w 39"/>
                <a:gd name="T11" fmla="*/ 0 h 102"/>
                <a:gd name="T12" fmla="*/ 11 w 39"/>
                <a:gd name="T13" fmla="*/ 0 h 102"/>
                <a:gd name="T14" fmla="*/ 13 w 39"/>
                <a:gd name="T15" fmla="*/ 3 h 102"/>
                <a:gd name="T16" fmla="*/ 13 w 39"/>
                <a:gd name="T17" fmla="*/ 19 h 102"/>
                <a:gd name="T18" fmla="*/ 37 w 39"/>
                <a:gd name="T19" fmla="*/ 19 h 102"/>
                <a:gd name="T20" fmla="*/ 39 w 39"/>
                <a:gd name="T21" fmla="*/ 21 h 102"/>
                <a:gd name="T22" fmla="*/ 39 w 39"/>
                <a:gd name="T23" fmla="*/ 26 h 102"/>
                <a:gd name="T24" fmla="*/ 37 w 39"/>
                <a:gd name="T25" fmla="*/ 29 h 102"/>
                <a:gd name="T26" fmla="*/ 13 w 39"/>
                <a:gd name="T27" fmla="*/ 29 h 102"/>
                <a:gd name="T28" fmla="*/ 13 w 39"/>
                <a:gd name="T29" fmla="*/ 81 h 102"/>
                <a:gd name="T30" fmla="*/ 24 w 39"/>
                <a:gd name="T31" fmla="*/ 91 h 102"/>
                <a:gd name="T32" fmla="*/ 36 w 39"/>
                <a:gd name="T33" fmla="*/ 91 h 102"/>
                <a:gd name="T34" fmla="*/ 39 w 39"/>
                <a:gd name="T35" fmla="*/ 93 h 102"/>
                <a:gd name="T36" fmla="*/ 39 w 39"/>
                <a:gd name="T37" fmla="*/ 98 h 102"/>
                <a:gd name="T38" fmla="*/ 37 w 39"/>
                <a:gd name="T39"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2">
                  <a:moveTo>
                    <a:pt x="37" y="101"/>
                  </a:moveTo>
                  <a:cubicBezTo>
                    <a:pt x="34" y="101"/>
                    <a:pt x="28" y="102"/>
                    <a:pt x="22" y="102"/>
                  </a:cubicBezTo>
                  <a:cubicBezTo>
                    <a:pt x="8" y="102"/>
                    <a:pt x="0" y="97"/>
                    <a:pt x="0" y="81"/>
                  </a:cubicBezTo>
                  <a:cubicBezTo>
                    <a:pt x="0" y="4"/>
                    <a:pt x="0" y="4"/>
                    <a:pt x="0" y="4"/>
                  </a:cubicBezTo>
                  <a:cubicBezTo>
                    <a:pt x="0" y="3"/>
                    <a:pt x="2" y="1"/>
                    <a:pt x="3" y="1"/>
                  </a:cubicBezTo>
                  <a:cubicBezTo>
                    <a:pt x="10" y="0"/>
                    <a:pt x="10" y="0"/>
                    <a:pt x="10" y="0"/>
                  </a:cubicBezTo>
                  <a:cubicBezTo>
                    <a:pt x="11" y="0"/>
                    <a:pt x="11" y="0"/>
                    <a:pt x="11" y="0"/>
                  </a:cubicBezTo>
                  <a:cubicBezTo>
                    <a:pt x="12" y="0"/>
                    <a:pt x="13" y="1"/>
                    <a:pt x="13" y="3"/>
                  </a:cubicBezTo>
                  <a:cubicBezTo>
                    <a:pt x="13" y="19"/>
                    <a:pt x="13" y="19"/>
                    <a:pt x="13" y="19"/>
                  </a:cubicBezTo>
                  <a:cubicBezTo>
                    <a:pt x="37" y="19"/>
                    <a:pt x="37" y="19"/>
                    <a:pt x="37" y="19"/>
                  </a:cubicBezTo>
                  <a:cubicBezTo>
                    <a:pt x="38" y="19"/>
                    <a:pt x="39" y="20"/>
                    <a:pt x="39" y="21"/>
                  </a:cubicBezTo>
                  <a:cubicBezTo>
                    <a:pt x="39" y="26"/>
                    <a:pt x="39" y="26"/>
                    <a:pt x="39" y="26"/>
                  </a:cubicBezTo>
                  <a:cubicBezTo>
                    <a:pt x="39" y="28"/>
                    <a:pt x="38" y="29"/>
                    <a:pt x="37" y="29"/>
                  </a:cubicBezTo>
                  <a:cubicBezTo>
                    <a:pt x="13" y="29"/>
                    <a:pt x="13" y="29"/>
                    <a:pt x="13" y="29"/>
                  </a:cubicBezTo>
                  <a:cubicBezTo>
                    <a:pt x="13" y="81"/>
                    <a:pt x="13" y="81"/>
                    <a:pt x="13" y="81"/>
                  </a:cubicBezTo>
                  <a:cubicBezTo>
                    <a:pt x="13" y="89"/>
                    <a:pt x="16" y="91"/>
                    <a:pt x="24" y="91"/>
                  </a:cubicBezTo>
                  <a:cubicBezTo>
                    <a:pt x="36" y="91"/>
                    <a:pt x="36" y="91"/>
                    <a:pt x="36" y="91"/>
                  </a:cubicBezTo>
                  <a:cubicBezTo>
                    <a:pt x="38" y="91"/>
                    <a:pt x="39" y="92"/>
                    <a:pt x="39" y="93"/>
                  </a:cubicBezTo>
                  <a:cubicBezTo>
                    <a:pt x="39" y="98"/>
                    <a:pt x="39" y="98"/>
                    <a:pt x="39" y="98"/>
                  </a:cubicBezTo>
                  <a:cubicBezTo>
                    <a:pt x="39" y="99"/>
                    <a:pt x="39" y="100"/>
                    <a:pt x="37"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32">
              <a:extLst>
                <a:ext uri="{FF2B5EF4-FFF2-40B4-BE49-F238E27FC236}">
                  <a16:creationId xmlns:a16="http://schemas.microsoft.com/office/drawing/2014/main" id="{0AB8E06A-19E7-4E42-94FE-A032DFC5C341}"/>
                </a:ext>
              </a:extLst>
            </p:cNvPr>
            <p:cNvSpPr>
              <a:spLocks/>
            </p:cNvSpPr>
            <p:nvPr userDrawn="1"/>
          </p:nvSpPr>
          <p:spPr bwMode="auto">
            <a:xfrm>
              <a:off x="8480425" y="1905000"/>
              <a:ext cx="136525" cy="182563"/>
            </a:xfrm>
            <a:custGeom>
              <a:avLst/>
              <a:gdLst>
                <a:gd name="T0" fmla="*/ 60 w 63"/>
                <a:gd name="T1" fmla="*/ 83 h 83"/>
                <a:gd name="T2" fmla="*/ 52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2" y="83"/>
                    <a:pt x="52" y="83"/>
                    <a:pt x="52" y="83"/>
                  </a:cubicBezTo>
                  <a:cubicBezTo>
                    <a:pt x="51" y="83"/>
                    <a:pt x="50" y="81"/>
                    <a:pt x="50" y="80"/>
                  </a:cubicBezTo>
                  <a:cubicBezTo>
                    <a:pt x="50" y="31"/>
                    <a:pt x="50" y="31"/>
                    <a:pt x="50" y="31"/>
                  </a:cubicBezTo>
                  <a:cubicBezTo>
                    <a:pt x="50" y="15"/>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33">
              <a:extLst>
                <a:ext uri="{FF2B5EF4-FFF2-40B4-BE49-F238E27FC236}">
                  <a16:creationId xmlns:a16="http://schemas.microsoft.com/office/drawing/2014/main" id="{CEBBCA16-CF1C-44EE-AC22-123C8D59BE78}"/>
                </a:ext>
              </a:extLst>
            </p:cNvPr>
            <p:cNvSpPr>
              <a:spLocks/>
            </p:cNvSpPr>
            <p:nvPr userDrawn="1"/>
          </p:nvSpPr>
          <p:spPr bwMode="auto">
            <a:xfrm>
              <a:off x="6831013" y="1903413"/>
              <a:ext cx="236538" cy="184150"/>
            </a:xfrm>
            <a:custGeom>
              <a:avLst/>
              <a:gdLst>
                <a:gd name="T0" fmla="*/ 81 w 108"/>
                <a:gd name="T1" fmla="*/ 0 h 84"/>
                <a:gd name="T2" fmla="*/ 53 w 108"/>
                <a:gd name="T3" fmla="*/ 6 h 84"/>
                <a:gd name="T4" fmla="*/ 36 w 108"/>
                <a:gd name="T5" fmla="*/ 1 h 84"/>
                <a:gd name="T6" fmla="*/ 13 w 108"/>
                <a:gd name="T7" fmla="*/ 7 h 84"/>
                <a:gd name="T8" fmla="*/ 13 w 108"/>
                <a:gd name="T9" fmla="*/ 5 h 84"/>
                <a:gd name="T10" fmla="*/ 10 w 108"/>
                <a:gd name="T11" fmla="*/ 2 h 84"/>
                <a:gd name="T12" fmla="*/ 2 w 108"/>
                <a:gd name="T13" fmla="*/ 2 h 84"/>
                <a:gd name="T14" fmla="*/ 0 w 108"/>
                <a:gd name="T15" fmla="*/ 5 h 84"/>
                <a:gd name="T16" fmla="*/ 0 w 108"/>
                <a:gd name="T17" fmla="*/ 81 h 84"/>
                <a:gd name="T18" fmla="*/ 2 w 108"/>
                <a:gd name="T19" fmla="*/ 84 h 84"/>
                <a:gd name="T20" fmla="*/ 10 w 108"/>
                <a:gd name="T21" fmla="*/ 84 h 84"/>
                <a:gd name="T22" fmla="*/ 13 w 108"/>
                <a:gd name="T23" fmla="*/ 81 h 84"/>
                <a:gd name="T24" fmla="*/ 13 w 108"/>
                <a:gd name="T25" fmla="*/ 18 h 84"/>
                <a:gd name="T26" fmla="*/ 33 w 108"/>
                <a:gd name="T27" fmla="*/ 12 h 84"/>
                <a:gd name="T28" fmla="*/ 48 w 108"/>
                <a:gd name="T29" fmla="*/ 32 h 84"/>
                <a:gd name="T30" fmla="*/ 48 w 108"/>
                <a:gd name="T31" fmla="*/ 81 h 84"/>
                <a:gd name="T32" fmla="*/ 51 w 108"/>
                <a:gd name="T33" fmla="*/ 84 h 84"/>
                <a:gd name="T34" fmla="*/ 58 w 108"/>
                <a:gd name="T35" fmla="*/ 84 h 84"/>
                <a:gd name="T36" fmla="*/ 61 w 108"/>
                <a:gd name="T37" fmla="*/ 81 h 84"/>
                <a:gd name="T38" fmla="*/ 61 w 108"/>
                <a:gd name="T39" fmla="*/ 32 h 84"/>
                <a:gd name="T40" fmla="*/ 59 w 108"/>
                <a:gd name="T41" fmla="*/ 15 h 84"/>
                <a:gd name="T42" fmla="*/ 78 w 108"/>
                <a:gd name="T43" fmla="*/ 12 h 84"/>
                <a:gd name="T44" fmla="*/ 95 w 108"/>
                <a:gd name="T45" fmla="*/ 28 h 84"/>
                <a:gd name="T46" fmla="*/ 95 w 108"/>
                <a:gd name="T47" fmla="*/ 81 h 84"/>
                <a:gd name="T48" fmla="*/ 98 w 108"/>
                <a:gd name="T49" fmla="*/ 84 h 84"/>
                <a:gd name="T50" fmla="*/ 105 w 108"/>
                <a:gd name="T51" fmla="*/ 84 h 84"/>
                <a:gd name="T52" fmla="*/ 108 w 108"/>
                <a:gd name="T53" fmla="*/ 81 h 84"/>
                <a:gd name="T54" fmla="*/ 108 w 108"/>
                <a:gd name="T55" fmla="*/ 28 h 84"/>
                <a:gd name="T56" fmla="*/ 81 w 108"/>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84">
                  <a:moveTo>
                    <a:pt x="81" y="0"/>
                  </a:moveTo>
                  <a:cubicBezTo>
                    <a:pt x="73" y="0"/>
                    <a:pt x="61" y="3"/>
                    <a:pt x="53" y="6"/>
                  </a:cubicBezTo>
                  <a:cubicBezTo>
                    <a:pt x="49" y="3"/>
                    <a:pt x="44" y="1"/>
                    <a:pt x="36" y="1"/>
                  </a:cubicBezTo>
                  <a:cubicBezTo>
                    <a:pt x="28" y="1"/>
                    <a:pt x="21" y="3"/>
                    <a:pt x="13" y="7"/>
                  </a:cubicBezTo>
                  <a:cubicBezTo>
                    <a:pt x="13" y="5"/>
                    <a:pt x="13" y="5"/>
                    <a:pt x="13" y="5"/>
                  </a:cubicBezTo>
                  <a:cubicBezTo>
                    <a:pt x="13" y="3"/>
                    <a:pt x="12" y="2"/>
                    <a:pt x="10" y="2"/>
                  </a:cubicBezTo>
                  <a:cubicBezTo>
                    <a:pt x="2" y="2"/>
                    <a:pt x="2" y="2"/>
                    <a:pt x="2" y="2"/>
                  </a:cubicBezTo>
                  <a:cubicBezTo>
                    <a:pt x="1" y="2"/>
                    <a:pt x="0" y="3"/>
                    <a:pt x="0" y="5"/>
                  </a:cubicBezTo>
                  <a:cubicBezTo>
                    <a:pt x="0" y="81"/>
                    <a:pt x="0" y="81"/>
                    <a:pt x="0" y="81"/>
                  </a:cubicBezTo>
                  <a:cubicBezTo>
                    <a:pt x="0" y="82"/>
                    <a:pt x="1" y="84"/>
                    <a:pt x="2" y="84"/>
                  </a:cubicBezTo>
                  <a:cubicBezTo>
                    <a:pt x="10" y="84"/>
                    <a:pt x="10" y="84"/>
                    <a:pt x="10" y="84"/>
                  </a:cubicBezTo>
                  <a:cubicBezTo>
                    <a:pt x="11" y="84"/>
                    <a:pt x="13" y="82"/>
                    <a:pt x="13" y="81"/>
                  </a:cubicBezTo>
                  <a:cubicBezTo>
                    <a:pt x="13" y="18"/>
                    <a:pt x="13" y="18"/>
                    <a:pt x="13" y="18"/>
                  </a:cubicBezTo>
                  <a:cubicBezTo>
                    <a:pt x="20" y="14"/>
                    <a:pt x="27" y="12"/>
                    <a:pt x="33" y="12"/>
                  </a:cubicBezTo>
                  <a:cubicBezTo>
                    <a:pt x="44" y="12"/>
                    <a:pt x="48" y="16"/>
                    <a:pt x="48" y="32"/>
                  </a:cubicBezTo>
                  <a:cubicBezTo>
                    <a:pt x="48" y="81"/>
                    <a:pt x="48" y="81"/>
                    <a:pt x="48" y="81"/>
                  </a:cubicBezTo>
                  <a:cubicBezTo>
                    <a:pt x="48" y="82"/>
                    <a:pt x="49" y="84"/>
                    <a:pt x="51" y="84"/>
                  </a:cubicBezTo>
                  <a:cubicBezTo>
                    <a:pt x="58" y="84"/>
                    <a:pt x="58" y="84"/>
                    <a:pt x="58" y="84"/>
                  </a:cubicBezTo>
                  <a:cubicBezTo>
                    <a:pt x="59" y="84"/>
                    <a:pt x="61" y="82"/>
                    <a:pt x="61" y="81"/>
                  </a:cubicBezTo>
                  <a:cubicBezTo>
                    <a:pt x="61" y="32"/>
                    <a:pt x="61" y="32"/>
                    <a:pt x="61" y="32"/>
                  </a:cubicBezTo>
                  <a:cubicBezTo>
                    <a:pt x="61" y="25"/>
                    <a:pt x="60" y="20"/>
                    <a:pt x="59" y="15"/>
                  </a:cubicBezTo>
                  <a:cubicBezTo>
                    <a:pt x="64" y="13"/>
                    <a:pt x="73" y="12"/>
                    <a:pt x="78" y="12"/>
                  </a:cubicBezTo>
                  <a:cubicBezTo>
                    <a:pt x="86" y="12"/>
                    <a:pt x="95" y="15"/>
                    <a:pt x="95" y="28"/>
                  </a:cubicBezTo>
                  <a:cubicBezTo>
                    <a:pt x="95" y="81"/>
                    <a:pt x="95" y="81"/>
                    <a:pt x="95" y="81"/>
                  </a:cubicBezTo>
                  <a:cubicBezTo>
                    <a:pt x="95" y="82"/>
                    <a:pt x="97" y="84"/>
                    <a:pt x="98" y="84"/>
                  </a:cubicBezTo>
                  <a:cubicBezTo>
                    <a:pt x="105" y="84"/>
                    <a:pt x="105" y="84"/>
                    <a:pt x="105" y="84"/>
                  </a:cubicBezTo>
                  <a:cubicBezTo>
                    <a:pt x="107" y="84"/>
                    <a:pt x="108" y="82"/>
                    <a:pt x="108" y="81"/>
                  </a:cubicBezTo>
                  <a:cubicBezTo>
                    <a:pt x="108" y="28"/>
                    <a:pt x="108" y="28"/>
                    <a:pt x="108" y="28"/>
                  </a:cubicBezTo>
                  <a:cubicBezTo>
                    <a:pt x="108" y="7"/>
                    <a:pt x="94" y="0"/>
                    <a:pt x="8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 name="textruta 2">
            <a:extLst>
              <a:ext uri="{FF2B5EF4-FFF2-40B4-BE49-F238E27FC236}">
                <a16:creationId xmlns:a16="http://schemas.microsoft.com/office/drawing/2014/main" id="{D751BCA5-479C-4D81-97AE-980B1D937C6E}"/>
              </a:ext>
            </a:extLst>
          </p:cNvPr>
          <p:cNvSpPr txBox="1"/>
          <p:nvPr userDrawn="1"/>
        </p:nvSpPr>
        <p:spPr>
          <a:xfrm>
            <a:off x="661917" y="2997784"/>
            <a:ext cx="4012442" cy="1631216"/>
          </a:xfrm>
          <a:prstGeom prst="rect">
            <a:avLst/>
          </a:prstGeom>
          <a:noFill/>
        </p:spPr>
        <p:txBody>
          <a:bodyPr wrap="square" lIns="0" rtlCol="0">
            <a:spAutoFit/>
          </a:bodyPr>
          <a:lstStyle/>
          <a:p>
            <a:r>
              <a:rPr lang="sv-SE" sz="2000">
                <a:solidFill>
                  <a:schemeClr val="bg1"/>
                </a:solidFill>
              </a:rPr>
              <a:t>1. ANALYSERA</a:t>
            </a:r>
          </a:p>
          <a:p>
            <a:r>
              <a:rPr lang="sv-SE" sz="2000">
                <a:solidFill>
                  <a:schemeClr val="bg1"/>
                </a:solidFill>
              </a:rPr>
              <a:t>2. BESLUTA</a:t>
            </a:r>
          </a:p>
          <a:p>
            <a:r>
              <a:rPr lang="sv-SE" sz="2000">
                <a:solidFill>
                  <a:schemeClr val="bg1"/>
                </a:solidFill>
              </a:rPr>
              <a:t>3. FÖRBEREDA</a:t>
            </a:r>
          </a:p>
          <a:p>
            <a:r>
              <a:rPr lang="sv-SE" sz="2000">
                <a:solidFill>
                  <a:schemeClr val="bg1"/>
                </a:solidFill>
              </a:rPr>
              <a:t>4. KOMMUNICERA</a:t>
            </a:r>
          </a:p>
          <a:p>
            <a:r>
              <a:rPr lang="sv-SE" sz="2000">
                <a:solidFill>
                  <a:schemeClr val="bg1"/>
                </a:solidFill>
              </a:rPr>
              <a:t>5. FÖRVALTA</a:t>
            </a:r>
          </a:p>
        </p:txBody>
      </p:sp>
      <p:sp>
        <p:nvSpPr>
          <p:cNvPr id="52" name="Rektangel 51">
            <a:hlinkClick r:id="rId4" action="ppaction://hlinksldjump"/>
            <a:extLst>
              <a:ext uri="{FF2B5EF4-FFF2-40B4-BE49-F238E27FC236}">
                <a16:creationId xmlns:a16="http://schemas.microsoft.com/office/drawing/2014/main" id="{D17B2D40-1680-42C9-B45E-6EA4CA9A5C9A}"/>
              </a:ext>
            </a:extLst>
          </p:cNvPr>
          <p:cNvSpPr/>
          <p:nvPr userDrawn="1"/>
        </p:nvSpPr>
        <p:spPr>
          <a:xfrm>
            <a:off x="583474" y="3042227"/>
            <a:ext cx="2116183"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3" name="Rektangel 52">
            <a:hlinkClick r:id="rId5" action="ppaction://hlinksldjump"/>
            <a:extLst>
              <a:ext uri="{FF2B5EF4-FFF2-40B4-BE49-F238E27FC236}">
                <a16:creationId xmlns:a16="http://schemas.microsoft.com/office/drawing/2014/main" id="{1893DC66-EB15-4413-B729-4392E1EAD26D}"/>
              </a:ext>
            </a:extLst>
          </p:cNvPr>
          <p:cNvSpPr/>
          <p:nvPr userDrawn="1"/>
        </p:nvSpPr>
        <p:spPr>
          <a:xfrm>
            <a:off x="583474" y="3353245"/>
            <a:ext cx="2116183"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4" name="Rektangel 53">
            <a:hlinkClick r:id="rId6" action="ppaction://hlinksldjump"/>
            <a:extLst>
              <a:ext uri="{FF2B5EF4-FFF2-40B4-BE49-F238E27FC236}">
                <a16:creationId xmlns:a16="http://schemas.microsoft.com/office/drawing/2014/main" id="{D05F0A56-7312-4AB0-A0FF-A09807EA2226}"/>
              </a:ext>
            </a:extLst>
          </p:cNvPr>
          <p:cNvSpPr/>
          <p:nvPr userDrawn="1"/>
        </p:nvSpPr>
        <p:spPr>
          <a:xfrm>
            <a:off x="583474" y="3640183"/>
            <a:ext cx="2116183"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5" name="Rektangel 54">
            <a:hlinkClick r:id="rId7" action="ppaction://hlinksldjump"/>
            <a:extLst>
              <a:ext uri="{FF2B5EF4-FFF2-40B4-BE49-F238E27FC236}">
                <a16:creationId xmlns:a16="http://schemas.microsoft.com/office/drawing/2014/main" id="{501C9DB8-8167-49D7-9F01-8A6DBCFA6BB9}"/>
              </a:ext>
            </a:extLst>
          </p:cNvPr>
          <p:cNvSpPr/>
          <p:nvPr userDrawn="1"/>
        </p:nvSpPr>
        <p:spPr>
          <a:xfrm>
            <a:off x="583474" y="3970691"/>
            <a:ext cx="2656115"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56" name="Rektangel 55">
            <a:hlinkClick r:id="rId8" action="ppaction://hlinksldjump"/>
            <a:extLst>
              <a:ext uri="{FF2B5EF4-FFF2-40B4-BE49-F238E27FC236}">
                <a16:creationId xmlns:a16="http://schemas.microsoft.com/office/drawing/2014/main" id="{E3813A07-2D7D-481D-9159-3206C5426892}"/>
              </a:ext>
            </a:extLst>
          </p:cNvPr>
          <p:cNvSpPr/>
          <p:nvPr userDrawn="1"/>
        </p:nvSpPr>
        <p:spPr>
          <a:xfrm>
            <a:off x="583474" y="4265165"/>
            <a:ext cx="2656115" cy="313508"/>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47" name="textruta 46">
            <a:hlinkClick r:id="rId9" action="ppaction://hlinksldjump"/>
            <a:extLst>
              <a:ext uri="{FF2B5EF4-FFF2-40B4-BE49-F238E27FC236}">
                <a16:creationId xmlns:a16="http://schemas.microsoft.com/office/drawing/2014/main" id="{F0C1811C-511E-4545-B87B-3BF1BFC25ABE}"/>
              </a:ext>
            </a:extLst>
          </p:cNvPr>
          <p:cNvSpPr txBox="1"/>
          <p:nvPr userDrawn="1"/>
        </p:nvSpPr>
        <p:spPr>
          <a:xfrm>
            <a:off x="1703512" y="6368348"/>
            <a:ext cx="543739" cy="276999"/>
          </a:xfrm>
          <a:prstGeom prst="rect">
            <a:avLst/>
          </a:prstGeom>
          <a:noFill/>
        </p:spPr>
        <p:txBody>
          <a:bodyPr wrap="none" rtlCol="0">
            <a:spAutoFit/>
          </a:bodyPr>
          <a:lstStyle/>
          <a:p>
            <a:r>
              <a:rPr lang="sv-SE" sz="1200">
                <a:solidFill>
                  <a:schemeClr val="bg1"/>
                </a:solidFill>
              </a:rPr>
              <a:t>Meny</a:t>
            </a:r>
          </a:p>
        </p:txBody>
      </p:sp>
      <p:sp>
        <p:nvSpPr>
          <p:cNvPr id="4" name="Rektangel 3">
            <a:hlinkClick r:id="rId9" action="ppaction://hlinksldjump"/>
            <a:extLst>
              <a:ext uri="{FF2B5EF4-FFF2-40B4-BE49-F238E27FC236}">
                <a16:creationId xmlns:a16="http://schemas.microsoft.com/office/drawing/2014/main" id="{F7845B99-8846-480E-8E78-8CC9F357E11B}"/>
              </a:ext>
            </a:extLst>
          </p:cNvPr>
          <p:cNvSpPr/>
          <p:nvPr userDrawn="1"/>
        </p:nvSpPr>
        <p:spPr>
          <a:xfrm>
            <a:off x="1632344" y="6386512"/>
            <a:ext cx="707231" cy="300038"/>
          </a:xfrm>
          <a:prstGeom prst="rect">
            <a:avLst/>
          </a:prstGeom>
          <a:solidFill>
            <a:srgbClr val="983667">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6854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_9. Endast text">
    <p:bg>
      <p:bgPr>
        <a:solidFill>
          <a:schemeClr val="bg1"/>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A176659-CF44-45CE-A7E6-CE149C54797F}"/>
              </a:ext>
            </a:extLst>
          </p:cNvPr>
          <p:cNvSpPr>
            <a:spLocks noGrp="1"/>
          </p:cNvSpPr>
          <p:nvPr userDrawn="1">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rgbClr val="983667"/>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sv-SE"/>
              <a:t>xx</a:t>
            </a:r>
          </a:p>
        </p:txBody>
      </p:sp>
      <p:pic>
        <p:nvPicPr>
          <p:cNvPr id="15" name="Bildobjekt 14">
            <a:extLst>
              <a:ext uri="{FF2B5EF4-FFF2-40B4-BE49-F238E27FC236}">
                <a16:creationId xmlns:a16="http://schemas.microsoft.com/office/drawing/2014/main" id="{F8ED63AE-86D8-43C6-AD38-E91AF89A49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9641" y="0"/>
            <a:ext cx="7187292" cy="6858000"/>
          </a:xfrm>
          <a:prstGeom prst="rect">
            <a:avLst/>
          </a:prstGeom>
        </p:spPr>
      </p:pic>
      <p:grpSp>
        <p:nvGrpSpPr>
          <p:cNvPr id="160" name="Grupp 159">
            <a:extLst>
              <a:ext uri="{FF2B5EF4-FFF2-40B4-BE49-F238E27FC236}">
                <a16:creationId xmlns:a16="http://schemas.microsoft.com/office/drawing/2014/main" id="{95604708-1217-43FE-8462-26308EACEC54}"/>
              </a:ext>
            </a:extLst>
          </p:cNvPr>
          <p:cNvGrpSpPr>
            <a:grpSpLocks noChangeAspect="1"/>
          </p:cNvGrpSpPr>
          <p:nvPr userDrawn="1"/>
        </p:nvGrpSpPr>
        <p:grpSpPr>
          <a:xfrm>
            <a:off x="13648" y="2116446"/>
            <a:ext cx="5281683" cy="1037574"/>
            <a:chOff x="13141325" y="260351"/>
            <a:chExt cx="7418388" cy="1457325"/>
          </a:xfrm>
        </p:grpSpPr>
        <p:sp>
          <p:nvSpPr>
            <p:cNvPr id="161" name="Oval 59">
              <a:extLst>
                <a:ext uri="{FF2B5EF4-FFF2-40B4-BE49-F238E27FC236}">
                  <a16:creationId xmlns:a16="http://schemas.microsoft.com/office/drawing/2014/main" id="{A81300B8-8C6E-46BD-995B-0FFEA927F07A}"/>
                </a:ext>
              </a:extLst>
            </p:cNvPr>
            <p:cNvSpPr>
              <a:spLocks noChangeArrowheads="1"/>
            </p:cNvSpPr>
            <p:nvPr userDrawn="1"/>
          </p:nvSpPr>
          <p:spPr bwMode="auto">
            <a:xfrm>
              <a:off x="14212888" y="406401"/>
              <a:ext cx="1165225" cy="1165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2" name="Freeform 60">
              <a:extLst>
                <a:ext uri="{FF2B5EF4-FFF2-40B4-BE49-F238E27FC236}">
                  <a16:creationId xmlns:a16="http://schemas.microsoft.com/office/drawing/2014/main" id="{6363B556-054B-405E-BA43-B31EFC809619}"/>
                </a:ext>
              </a:extLst>
            </p:cNvPr>
            <p:cNvSpPr>
              <a:spLocks noEditPoints="1"/>
            </p:cNvSpPr>
            <p:nvPr userDrawn="1"/>
          </p:nvSpPr>
          <p:spPr bwMode="auto">
            <a:xfrm>
              <a:off x="14066838" y="260351"/>
              <a:ext cx="1455738" cy="1457325"/>
            </a:xfrm>
            <a:custGeom>
              <a:avLst/>
              <a:gdLst>
                <a:gd name="T0" fmla="*/ 625 w 1249"/>
                <a:gd name="T1" fmla="*/ 126 h 1250"/>
                <a:gd name="T2" fmla="*/ 126 w 1249"/>
                <a:gd name="T3" fmla="*/ 625 h 1250"/>
                <a:gd name="T4" fmla="*/ 625 w 1249"/>
                <a:gd name="T5" fmla="*/ 1124 h 1250"/>
                <a:gd name="T6" fmla="*/ 1124 w 1249"/>
                <a:gd name="T7" fmla="*/ 625 h 1250"/>
                <a:gd name="T8" fmla="*/ 625 w 1249"/>
                <a:gd name="T9" fmla="*/ 126 h 1250"/>
                <a:gd name="T10" fmla="*/ 625 w 1249"/>
                <a:gd name="T11" fmla="*/ 1250 h 1250"/>
                <a:gd name="T12" fmla="*/ 0 w 1249"/>
                <a:gd name="T13" fmla="*/ 625 h 1250"/>
                <a:gd name="T14" fmla="*/ 625 w 1249"/>
                <a:gd name="T15" fmla="*/ 0 h 1250"/>
                <a:gd name="T16" fmla="*/ 1249 w 1249"/>
                <a:gd name="T17" fmla="*/ 625 h 1250"/>
                <a:gd name="T18" fmla="*/ 625 w 1249"/>
                <a:gd name="T19" fmla="*/ 125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50">
                  <a:moveTo>
                    <a:pt x="625" y="126"/>
                  </a:moveTo>
                  <a:cubicBezTo>
                    <a:pt x="350" y="126"/>
                    <a:pt x="126" y="350"/>
                    <a:pt x="126" y="625"/>
                  </a:cubicBezTo>
                  <a:cubicBezTo>
                    <a:pt x="126" y="900"/>
                    <a:pt x="350" y="1124"/>
                    <a:pt x="625" y="1124"/>
                  </a:cubicBezTo>
                  <a:cubicBezTo>
                    <a:pt x="900" y="1124"/>
                    <a:pt x="1124" y="900"/>
                    <a:pt x="1124" y="625"/>
                  </a:cubicBezTo>
                  <a:cubicBezTo>
                    <a:pt x="1124" y="350"/>
                    <a:pt x="900" y="126"/>
                    <a:pt x="625" y="126"/>
                  </a:cubicBezTo>
                  <a:moveTo>
                    <a:pt x="625" y="1250"/>
                  </a:moveTo>
                  <a:cubicBezTo>
                    <a:pt x="280" y="1250"/>
                    <a:pt x="0" y="970"/>
                    <a:pt x="0" y="625"/>
                  </a:cubicBezTo>
                  <a:cubicBezTo>
                    <a:pt x="0" y="281"/>
                    <a:pt x="280" y="0"/>
                    <a:pt x="625" y="0"/>
                  </a:cubicBezTo>
                  <a:cubicBezTo>
                    <a:pt x="969" y="0"/>
                    <a:pt x="1249" y="281"/>
                    <a:pt x="1249" y="625"/>
                  </a:cubicBezTo>
                  <a:cubicBezTo>
                    <a:pt x="1249" y="970"/>
                    <a:pt x="969" y="1250"/>
                    <a:pt x="625" y="1250"/>
                  </a:cubicBezTo>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3" name="Oval 61">
              <a:extLst>
                <a:ext uri="{FF2B5EF4-FFF2-40B4-BE49-F238E27FC236}">
                  <a16:creationId xmlns:a16="http://schemas.microsoft.com/office/drawing/2014/main" id="{B9E396B4-CC96-47B5-9A6D-BD2524B5FE81}"/>
                </a:ext>
              </a:extLst>
            </p:cNvPr>
            <p:cNvSpPr>
              <a:spLocks noChangeArrowheads="1"/>
            </p:cNvSpPr>
            <p:nvPr userDrawn="1"/>
          </p:nvSpPr>
          <p:spPr bwMode="auto">
            <a:xfrm>
              <a:off x="14212888" y="406401"/>
              <a:ext cx="1165225" cy="1165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4" name="Rectangle 62">
              <a:extLst>
                <a:ext uri="{FF2B5EF4-FFF2-40B4-BE49-F238E27FC236}">
                  <a16:creationId xmlns:a16="http://schemas.microsoft.com/office/drawing/2014/main" id="{D3C0712A-A1C1-4F94-BA03-982FFB4215B4}"/>
                </a:ext>
              </a:extLst>
            </p:cNvPr>
            <p:cNvSpPr>
              <a:spLocks noChangeArrowheads="1"/>
            </p:cNvSpPr>
            <p:nvPr userDrawn="1"/>
          </p:nvSpPr>
          <p:spPr bwMode="auto">
            <a:xfrm>
              <a:off x="13141325" y="657226"/>
              <a:ext cx="1039813" cy="612775"/>
            </a:xfrm>
            <a:prstGeom prst="rect">
              <a:avLst/>
            </a:prstGeom>
            <a:solidFill>
              <a:srgbClr val="B032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5" name="Freeform 63">
              <a:extLst>
                <a:ext uri="{FF2B5EF4-FFF2-40B4-BE49-F238E27FC236}">
                  <a16:creationId xmlns:a16="http://schemas.microsoft.com/office/drawing/2014/main" id="{25B74B50-3F1A-4855-9A41-F66450242BB6}"/>
                </a:ext>
              </a:extLst>
            </p:cNvPr>
            <p:cNvSpPr>
              <a:spLocks/>
            </p:cNvSpPr>
            <p:nvPr userDrawn="1"/>
          </p:nvSpPr>
          <p:spPr bwMode="auto">
            <a:xfrm>
              <a:off x="15406688" y="657226"/>
              <a:ext cx="5153025" cy="612775"/>
            </a:xfrm>
            <a:custGeom>
              <a:avLst/>
              <a:gdLst>
                <a:gd name="T0" fmla="*/ 0 w 4418"/>
                <a:gd name="T1" fmla="*/ 0 h 526"/>
                <a:gd name="T2" fmla="*/ 0 w 4418"/>
                <a:gd name="T3" fmla="*/ 526 h 526"/>
                <a:gd name="T4" fmla="*/ 4162 w 4418"/>
                <a:gd name="T5" fmla="*/ 526 h 526"/>
                <a:gd name="T6" fmla="*/ 4418 w 4418"/>
                <a:gd name="T7" fmla="*/ 270 h 526"/>
                <a:gd name="T8" fmla="*/ 4418 w 4418"/>
                <a:gd name="T9" fmla="*/ 256 h 526"/>
                <a:gd name="T10" fmla="*/ 4162 w 4418"/>
                <a:gd name="T11" fmla="*/ 0 h 526"/>
                <a:gd name="T12" fmla="*/ 0 w 4418"/>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4418" h="526">
                  <a:moveTo>
                    <a:pt x="0" y="0"/>
                  </a:moveTo>
                  <a:cubicBezTo>
                    <a:pt x="0" y="526"/>
                    <a:pt x="0" y="526"/>
                    <a:pt x="0" y="526"/>
                  </a:cubicBezTo>
                  <a:cubicBezTo>
                    <a:pt x="4162" y="526"/>
                    <a:pt x="4162" y="526"/>
                    <a:pt x="4162" y="526"/>
                  </a:cubicBezTo>
                  <a:cubicBezTo>
                    <a:pt x="4162" y="526"/>
                    <a:pt x="4418" y="526"/>
                    <a:pt x="4418" y="270"/>
                  </a:cubicBezTo>
                  <a:cubicBezTo>
                    <a:pt x="4418" y="256"/>
                    <a:pt x="4418" y="256"/>
                    <a:pt x="4418" y="256"/>
                  </a:cubicBezTo>
                  <a:cubicBezTo>
                    <a:pt x="4418" y="256"/>
                    <a:pt x="4418" y="0"/>
                    <a:pt x="4162" y="0"/>
                  </a:cubicBezTo>
                  <a:lnTo>
                    <a:pt x="0" y="0"/>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6" name="Freeform 64">
              <a:extLst>
                <a:ext uri="{FF2B5EF4-FFF2-40B4-BE49-F238E27FC236}">
                  <a16:creationId xmlns:a16="http://schemas.microsoft.com/office/drawing/2014/main" id="{EBA2B888-606F-4989-AA5C-58867BA443B1}"/>
                </a:ext>
              </a:extLst>
            </p:cNvPr>
            <p:cNvSpPr>
              <a:spLocks noEditPoints="1"/>
            </p:cNvSpPr>
            <p:nvPr userDrawn="1"/>
          </p:nvSpPr>
          <p:spPr bwMode="auto">
            <a:xfrm>
              <a:off x="15911513" y="782638"/>
              <a:ext cx="354013" cy="369888"/>
            </a:xfrm>
            <a:custGeom>
              <a:avLst/>
              <a:gdLst>
                <a:gd name="T0" fmla="*/ 212 w 304"/>
                <a:gd name="T1" fmla="*/ 236 h 317"/>
                <a:gd name="T2" fmla="*/ 92 w 304"/>
                <a:gd name="T3" fmla="*/ 236 h 317"/>
                <a:gd name="T4" fmla="*/ 61 w 304"/>
                <a:gd name="T5" fmla="*/ 317 h 317"/>
                <a:gd name="T6" fmla="*/ 0 w 304"/>
                <a:gd name="T7" fmla="*/ 317 h 317"/>
                <a:gd name="T8" fmla="*/ 125 w 304"/>
                <a:gd name="T9" fmla="*/ 0 h 317"/>
                <a:gd name="T10" fmla="*/ 178 w 304"/>
                <a:gd name="T11" fmla="*/ 0 h 317"/>
                <a:gd name="T12" fmla="*/ 304 w 304"/>
                <a:gd name="T13" fmla="*/ 317 h 317"/>
                <a:gd name="T14" fmla="*/ 243 w 304"/>
                <a:gd name="T15" fmla="*/ 317 h 317"/>
                <a:gd name="T16" fmla="*/ 212 w 304"/>
                <a:gd name="T17" fmla="*/ 236 h 317"/>
                <a:gd name="T18" fmla="*/ 152 w 304"/>
                <a:gd name="T19" fmla="*/ 76 h 317"/>
                <a:gd name="T20" fmla="*/ 122 w 304"/>
                <a:gd name="T21" fmla="*/ 160 h 317"/>
                <a:gd name="T22" fmla="*/ 111 w 304"/>
                <a:gd name="T23" fmla="*/ 188 h 317"/>
                <a:gd name="T24" fmla="*/ 193 w 304"/>
                <a:gd name="T25" fmla="*/ 188 h 317"/>
                <a:gd name="T26" fmla="*/ 182 w 304"/>
                <a:gd name="T27" fmla="*/ 160 h 317"/>
                <a:gd name="T28" fmla="*/ 153 w 304"/>
                <a:gd name="T29" fmla="*/ 76 h 317"/>
                <a:gd name="T30" fmla="*/ 152 w 304"/>
                <a:gd name="T31" fmla="*/ 7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7">
                  <a:moveTo>
                    <a:pt x="212" y="236"/>
                  </a:moveTo>
                  <a:cubicBezTo>
                    <a:pt x="92" y="236"/>
                    <a:pt x="92" y="236"/>
                    <a:pt x="92" y="236"/>
                  </a:cubicBezTo>
                  <a:cubicBezTo>
                    <a:pt x="61" y="317"/>
                    <a:pt x="61" y="317"/>
                    <a:pt x="61" y="317"/>
                  </a:cubicBezTo>
                  <a:cubicBezTo>
                    <a:pt x="0" y="317"/>
                    <a:pt x="0" y="317"/>
                    <a:pt x="0" y="317"/>
                  </a:cubicBezTo>
                  <a:cubicBezTo>
                    <a:pt x="125" y="0"/>
                    <a:pt x="125" y="0"/>
                    <a:pt x="125" y="0"/>
                  </a:cubicBezTo>
                  <a:cubicBezTo>
                    <a:pt x="178" y="0"/>
                    <a:pt x="178" y="0"/>
                    <a:pt x="178" y="0"/>
                  </a:cubicBezTo>
                  <a:cubicBezTo>
                    <a:pt x="304" y="317"/>
                    <a:pt x="304" y="317"/>
                    <a:pt x="304" y="317"/>
                  </a:cubicBezTo>
                  <a:cubicBezTo>
                    <a:pt x="243" y="317"/>
                    <a:pt x="243" y="317"/>
                    <a:pt x="243" y="317"/>
                  </a:cubicBezTo>
                  <a:lnTo>
                    <a:pt x="212" y="236"/>
                  </a:lnTo>
                  <a:close/>
                  <a:moveTo>
                    <a:pt x="152" y="76"/>
                  </a:moveTo>
                  <a:cubicBezTo>
                    <a:pt x="141" y="110"/>
                    <a:pt x="131" y="137"/>
                    <a:pt x="122" y="160"/>
                  </a:cubicBezTo>
                  <a:cubicBezTo>
                    <a:pt x="111" y="188"/>
                    <a:pt x="111" y="188"/>
                    <a:pt x="111" y="188"/>
                  </a:cubicBezTo>
                  <a:cubicBezTo>
                    <a:pt x="193" y="188"/>
                    <a:pt x="193" y="188"/>
                    <a:pt x="193" y="188"/>
                  </a:cubicBezTo>
                  <a:cubicBezTo>
                    <a:pt x="182" y="160"/>
                    <a:pt x="182" y="160"/>
                    <a:pt x="182" y="160"/>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7" name="Freeform 65">
              <a:extLst>
                <a:ext uri="{FF2B5EF4-FFF2-40B4-BE49-F238E27FC236}">
                  <a16:creationId xmlns:a16="http://schemas.microsoft.com/office/drawing/2014/main" id="{5302A25D-3FCE-40BB-A4AF-6EC4097851ED}"/>
                </a:ext>
              </a:extLst>
            </p:cNvPr>
            <p:cNvSpPr>
              <a:spLocks/>
            </p:cNvSpPr>
            <p:nvPr userDrawn="1"/>
          </p:nvSpPr>
          <p:spPr bwMode="auto">
            <a:xfrm>
              <a:off x="16305213" y="782638"/>
              <a:ext cx="323850" cy="369888"/>
            </a:xfrm>
            <a:custGeom>
              <a:avLst/>
              <a:gdLst>
                <a:gd name="T0" fmla="*/ 165 w 278"/>
                <a:gd name="T1" fmla="*/ 148 h 317"/>
                <a:gd name="T2" fmla="*/ 221 w 278"/>
                <a:gd name="T3" fmla="*/ 234 h 317"/>
                <a:gd name="T4" fmla="*/ 222 w 278"/>
                <a:gd name="T5" fmla="*/ 234 h 317"/>
                <a:gd name="T6" fmla="*/ 220 w 278"/>
                <a:gd name="T7" fmla="*/ 144 h 317"/>
                <a:gd name="T8" fmla="*/ 220 w 278"/>
                <a:gd name="T9" fmla="*/ 0 h 317"/>
                <a:gd name="T10" fmla="*/ 278 w 278"/>
                <a:gd name="T11" fmla="*/ 0 h 317"/>
                <a:gd name="T12" fmla="*/ 278 w 278"/>
                <a:gd name="T13" fmla="*/ 317 h 317"/>
                <a:gd name="T14" fmla="*/ 217 w 278"/>
                <a:gd name="T15" fmla="*/ 317 h 317"/>
                <a:gd name="T16" fmla="*/ 113 w 278"/>
                <a:gd name="T17" fmla="*/ 171 h 317"/>
                <a:gd name="T18" fmla="*/ 57 w 278"/>
                <a:gd name="T19" fmla="*/ 83 h 317"/>
                <a:gd name="T20" fmla="*/ 55 w 278"/>
                <a:gd name="T21" fmla="*/ 83 h 317"/>
                <a:gd name="T22" fmla="*/ 58 w 278"/>
                <a:gd name="T23" fmla="*/ 174 h 317"/>
                <a:gd name="T24" fmla="*/ 58 w 278"/>
                <a:gd name="T25" fmla="*/ 317 h 317"/>
                <a:gd name="T26" fmla="*/ 0 w 278"/>
                <a:gd name="T27" fmla="*/ 317 h 317"/>
                <a:gd name="T28" fmla="*/ 0 w 278"/>
                <a:gd name="T29" fmla="*/ 0 h 317"/>
                <a:gd name="T30" fmla="*/ 61 w 278"/>
                <a:gd name="T31" fmla="*/ 0 h 317"/>
                <a:gd name="T32" fmla="*/ 165 w 278"/>
                <a:gd name="T33" fmla="*/ 14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317">
                  <a:moveTo>
                    <a:pt x="165" y="148"/>
                  </a:moveTo>
                  <a:cubicBezTo>
                    <a:pt x="188" y="180"/>
                    <a:pt x="207" y="209"/>
                    <a:pt x="221" y="234"/>
                  </a:cubicBezTo>
                  <a:cubicBezTo>
                    <a:pt x="222" y="234"/>
                    <a:pt x="222" y="234"/>
                    <a:pt x="222" y="234"/>
                  </a:cubicBezTo>
                  <a:cubicBezTo>
                    <a:pt x="220" y="193"/>
                    <a:pt x="220" y="163"/>
                    <a:pt x="220" y="144"/>
                  </a:cubicBezTo>
                  <a:cubicBezTo>
                    <a:pt x="220" y="0"/>
                    <a:pt x="220" y="0"/>
                    <a:pt x="220" y="0"/>
                  </a:cubicBezTo>
                  <a:cubicBezTo>
                    <a:pt x="278" y="0"/>
                    <a:pt x="278" y="0"/>
                    <a:pt x="278" y="0"/>
                  </a:cubicBezTo>
                  <a:cubicBezTo>
                    <a:pt x="278" y="317"/>
                    <a:pt x="278" y="317"/>
                    <a:pt x="278" y="317"/>
                  </a:cubicBezTo>
                  <a:cubicBezTo>
                    <a:pt x="217" y="317"/>
                    <a:pt x="217" y="317"/>
                    <a:pt x="217" y="317"/>
                  </a:cubicBezTo>
                  <a:cubicBezTo>
                    <a:pt x="113" y="171"/>
                    <a:pt x="113" y="171"/>
                    <a:pt x="113" y="171"/>
                  </a:cubicBezTo>
                  <a:cubicBezTo>
                    <a:pt x="95" y="146"/>
                    <a:pt x="76" y="117"/>
                    <a:pt x="57" y="83"/>
                  </a:cubicBezTo>
                  <a:cubicBezTo>
                    <a:pt x="55" y="83"/>
                    <a:pt x="55" y="83"/>
                    <a:pt x="55" y="83"/>
                  </a:cubicBezTo>
                  <a:cubicBezTo>
                    <a:pt x="57" y="122"/>
                    <a:pt x="58" y="152"/>
                    <a:pt x="58" y="174"/>
                  </a:cubicBezTo>
                  <a:cubicBezTo>
                    <a:pt x="58" y="317"/>
                    <a:pt x="58" y="317"/>
                    <a:pt x="58" y="317"/>
                  </a:cubicBezTo>
                  <a:cubicBezTo>
                    <a:pt x="0" y="317"/>
                    <a:pt x="0" y="317"/>
                    <a:pt x="0" y="317"/>
                  </a:cubicBezTo>
                  <a:cubicBezTo>
                    <a:pt x="0" y="0"/>
                    <a:pt x="0" y="0"/>
                    <a:pt x="0" y="0"/>
                  </a:cubicBezTo>
                  <a:cubicBezTo>
                    <a:pt x="61" y="0"/>
                    <a:pt x="61" y="0"/>
                    <a:pt x="61" y="0"/>
                  </a:cubicBezTo>
                  <a:lnTo>
                    <a:pt x="165"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8" name="Freeform 66">
              <a:extLst>
                <a:ext uri="{FF2B5EF4-FFF2-40B4-BE49-F238E27FC236}">
                  <a16:creationId xmlns:a16="http://schemas.microsoft.com/office/drawing/2014/main" id="{E6FB796E-02A8-47C4-B82D-41BB9E836080}"/>
                </a:ext>
              </a:extLst>
            </p:cNvPr>
            <p:cNvSpPr>
              <a:spLocks noEditPoints="1"/>
            </p:cNvSpPr>
            <p:nvPr userDrawn="1"/>
          </p:nvSpPr>
          <p:spPr bwMode="auto">
            <a:xfrm>
              <a:off x="16667163" y="782638"/>
              <a:ext cx="355600" cy="369888"/>
            </a:xfrm>
            <a:custGeom>
              <a:avLst/>
              <a:gdLst>
                <a:gd name="T0" fmla="*/ 212 w 305"/>
                <a:gd name="T1" fmla="*/ 236 h 317"/>
                <a:gd name="T2" fmla="*/ 93 w 305"/>
                <a:gd name="T3" fmla="*/ 236 h 317"/>
                <a:gd name="T4" fmla="*/ 62 w 305"/>
                <a:gd name="T5" fmla="*/ 317 h 317"/>
                <a:gd name="T6" fmla="*/ 0 w 305"/>
                <a:gd name="T7" fmla="*/ 317 h 317"/>
                <a:gd name="T8" fmla="*/ 126 w 305"/>
                <a:gd name="T9" fmla="*/ 0 h 317"/>
                <a:gd name="T10" fmla="*/ 179 w 305"/>
                <a:gd name="T11" fmla="*/ 0 h 317"/>
                <a:gd name="T12" fmla="*/ 305 w 305"/>
                <a:gd name="T13" fmla="*/ 317 h 317"/>
                <a:gd name="T14" fmla="*/ 243 w 305"/>
                <a:gd name="T15" fmla="*/ 317 h 317"/>
                <a:gd name="T16" fmla="*/ 212 w 305"/>
                <a:gd name="T17" fmla="*/ 236 h 317"/>
                <a:gd name="T18" fmla="*/ 152 w 305"/>
                <a:gd name="T19" fmla="*/ 76 h 317"/>
                <a:gd name="T20" fmla="*/ 123 w 305"/>
                <a:gd name="T21" fmla="*/ 160 h 317"/>
                <a:gd name="T22" fmla="*/ 112 w 305"/>
                <a:gd name="T23" fmla="*/ 188 h 317"/>
                <a:gd name="T24" fmla="*/ 194 w 305"/>
                <a:gd name="T25" fmla="*/ 188 h 317"/>
                <a:gd name="T26" fmla="*/ 183 w 305"/>
                <a:gd name="T27" fmla="*/ 160 h 317"/>
                <a:gd name="T28" fmla="*/ 153 w 305"/>
                <a:gd name="T29" fmla="*/ 76 h 317"/>
                <a:gd name="T30" fmla="*/ 152 w 305"/>
                <a:gd name="T31" fmla="*/ 7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7">
                  <a:moveTo>
                    <a:pt x="212" y="236"/>
                  </a:moveTo>
                  <a:cubicBezTo>
                    <a:pt x="93" y="236"/>
                    <a:pt x="93" y="236"/>
                    <a:pt x="93" y="236"/>
                  </a:cubicBezTo>
                  <a:cubicBezTo>
                    <a:pt x="62" y="317"/>
                    <a:pt x="62" y="317"/>
                    <a:pt x="62" y="317"/>
                  </a:cubicBezTo>
                  <a:cubicBezTo>
                    <a:pt x="0" y="317"/>
                    <a:pt x="0" y="317"/>
                    <a:pt x="0" y="317"/>
                  </a:cubicBezTo>
                  <a:cubicBezTo>
                    <a:pt x="126" y="0"/>
                    <a:pt x="126" y="0"/>
                    <a:pt x="126" y="0"/>
                  </a:cubicBezTo>
                  <a:cubicBezTo>
                    <a:pt x="179" y="0"/>
                    <a:pt x="179" y="0"/>
                    <a:pt x="179" y="0"/>
                  </a:cubicBezTo>
                  <a:cubicBezTo>
                    <a:pt x="305" y="317"/>
                    <a:pt x="305" y="317"/>
                    <a:pt x="305" y="317"/>
                  </a:cubicBezTo>
                  <a:cubicBezTo>
                    <a:pt x="243" y="317"/>
                    <a:pt x="243" y="317"/>
                    <a:pt x="243" y="317"/>
                  </a:cubicBezTo>
                  <a:lnTo>
                    <a:pt x="212" y="236"/>
                  </a:lnTo>
                  <a:close/>
                  <a:moveTo>
                    <a:pt x="152" y="76"/>
                  </a:moveTo>
                  <a:cubicBezTo>
                    <a:pt x="141" y="110"/>
                    <a:pt x="131" y="137"/>
                    <a:pt x="123" y="160"/>
                  </a:cubicBezTo>
                  <a:cubicBezTo>
                    <a:pt x="112" y="188"/>
                    <a:pt x="112" y="188"/>
                    <a:pt x="112" y="188"/>
                  </a:cubicBezTo>
                  <a:cubicBezTo>
                    <a:pt x="194" y="188"/>
                    <a:pt x="194" y="188"/>
                    <a:pt x="194" y="188"/>
                  </a:cubicBezTo>
                  <a:cubicBezTo>
                    <a:pt x="183" y="160"/>
                    <a:pt x="183" y="160"/>
                    <a:pt x="183" y="160"/>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9" name="Freeform 67">
              <a:extLst>
                <a:ext uri="{FF2B5EF4-FFF2-40B4-BE49-F238E27FC236}">
                  <a16:creationId xmlns:a16="http://schemas.microsoft.com/office/drawing/2014/main" id="{5CB08DAD-AF78-4BDE-80A5-C6EC03533CC0}"/>
                </a:ext>
              </a:extLst>
            </p:cNvPr>
            <p:cNvSpPr>
              <a:spLocks/>
            </p:cNvSpPr>
            <p:nvPr userDrawn="1"/>
          </p:nvSpPr>
          <p:spPr bwMode="auto">
            <a:xfrm>
              <a:off x="17060863" y="782638"/>
              <a:ext cx="241300" cy="369888"/>
            </a:xfrm>
            <a:custGeom>
              <a:avLst/>
              <a:gdLst>
                <a:gd name="T0" fmla="*/ 43 w 152"/>
                <a:gd name="T1" fmla="*/ 0 h 233"/>
                <a:gd name="T2" fmla="*/ 43 w 152"/>
                <a:gd name="T3" fmla="*/ 198 h 233"/>
                <a:gd name="T4" fmla="*/ 152 w 152"/>
                <a:gd name="T5" fmla="*/ 198 h 233"/>
                <a:gd name="T6" fmla="*/ 152 w 152"/>
                <a:gd name="T7" fmla="*/ 233 h 233"/>
                <a:gd name="T8" fmla="*/ 0 w 152"/>
                <a:gd name="T9" fmla="*/ 233 h 233"/>
                <a:gd name="T10" fmla="*/ 0 w 152"/>
                <a:gd name="T11" fmla="*/ 0 h 233"/>
                <a:gd name="T12" fmla="*/ 43 w 152"/>
                <a:gd name="T13" fmla="*/ 0 h 233"/>
              </a:gdLst>
              <a:ahLst/>
              <a:cxnLst>
                <a:cxn ang="0">
                  <a:pos x="T0" y="T1"/>
                </a:cxn>
                <a:cxn ang="0">
                  <a:pos x="T2" y="T3"/>
                </a:cxn>
                <a:cxn ang="0">
                  <a:pos x="T4" y="T5"/>
                </a:cxn>
                <a:cxn ang="0">
                  <a:pos x="T6" y="T7"/>
                </a:cxn>
                <a:cxn ang="0">
                  <a:pos x="T8" y="T9"/>
                </a:cxn>
                <a:cxn ang="0">
                  <a:pos x="T10" y="T11"/>
                </a:cxn>
                <a:cxn ang="0">
                  <a:pos x="T12" y="T13"/>
                </a:cxn>
              </a:cxnLst>
              <a:rect l="0" t="0" r="r" b="b"/>
              <a:pathLst>
                <a:path w="152" h="233">
                  <a:moveTo>
                    <a:pt x="43" y="0"/>
                  </a:moveTo>
                  <a:lnTo>
                    <a:pt x="43" y="198"/>
                  </a:lnTo>
                  <a:lnTo>
                    <a:pt x="152" y="198"/>
                  </a:lnTo>
                  <a:lnTo>
                    <a:pt x="152" y="233"/>
                  </a:lnTo>
                  <a:lnTo>
                    <a:pt x="0" y="233"/>
                  </a:lnTo>
                  <a:lnTo>
                    <a:pt x="0"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0" name="Freeform 68">
              <a:extLst>
                <a:ext uri="{FF2B5EF4-FFF2-40B4-BE49-F238E27FC236}">
                  <a16:creationId xmlns:a16="http://schemas.microsoft.com/office/drawing/2014/main" id="{07B94AB8-65BC-4730-B7A3-28001CC22D3A}"/>
                </a:ext>
              </a:extLst>
            </p:cNvPr>
            <p:cNvSpPr>
              <a:spLocks/>
            </p:cNvSpPr>
            <p:nvPr userDrawn="1"/>
          </p:nvSpPr>
          <p:spPr bwMode="auto">
            <a:xfrm>
              <a:off x="17238663" y="782638"/>
              <a:ext cx="347663" cy="369888"/>
            </a:xfrm>
            <a:custGeom>
              <a:avLst/>
              <a:gdLst>
                <a:gd name="T0" fmla="*/ 110 w 219"/>
                <a:gd name="T1" fmla="*/ 101 h 233"/>
                <a:gd name="T2" fmla="*/ 172 w 219"/>
                <a:gd name="T3" fmla="*/ 0 h 233"/>
                <a:gd name="T4" fmla="*/ 219 w 219"/>
                <a:gd name="T5" fmla="*/ 0 h 233"/>
                <a:gd name="T6" fmla="*/ 131 w 219"/>
                <a:gd name="T7" fmla="*/ 139 h 233"/>
                <a:gd name="T8" fmla="*/ 131 w 219"/>
                <a:gd name="T9" fmla="*/ 233 h 233"/>
                <a:gd name="T10" fmla="*/ 88 w 219"/>
                <a:gd name="T11" fmla="*/ 233 h 233"/>
                <a:gd name="T12" fmla="*/ 88 w 219"/>
                <a:gd name="T13" fmla="*/ 139 h 233"/>
                <a:gd name="T14" fmla="*/ 0 w 219"/>
                <a:gd name="T15" fmla="*/ 0 h 233"/>
                <a:gd name="T16" fmla="*/ 47 w 219"/>
                <a:gd name="T17" fmla="*/ 0 h 233"/>
                <a:gd name="T18" fmla="*/ 110 w 219"/>
                <a:gd name="T19" fmla="*/ 101 h 233"/>
                <a:gd name="T20" fmla="*/ 110 w 219"/>
                <a:gd name="T21" fmla="*/ 10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33">
                  <a:moveTo>
                    <a:pt x="110" y="101"/>
                  </a:moveTo>
                  <a:lnTo>
                    <a:pt x="172" y="0"/>
                  </a:lnTo>
                  <a:lnTo>
                    <a:pt x="219" y="0"/>
                  </a:lnTo>
                  <a:lnTo>
                    <a:pt x="131" y="139"/>
                  </a:lnTo>
                  <a:lnTo>
                    <a:pt x="131" y="233"/>
                  </a:lnTo>
                  <a:lnTo>
                    <a:pt x="88" y="233"/>
                  </a:lnTo>
                  <a:lnTo>
                    <a:pt x="88" y="139"/>
                  </a:lnTo>
                  <a:lnTo>
                    <a:pt x="0" y="0"/>
                  </a:lnTo>
                  <a:lnTo>
                    <a:pt x="47" y="0"/>
                  </a:lnTo>
                  <a:lnTo>
                    <a:pt x="110" y="101"/>
                  </a:lnTo>
                  <a:lnTo>
                    <a:pt x="110"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1" name="Freeform 69">
              <a:extLst>
                <a:ext uri="{FF2B5EF4-FFF2-40B4-BE49-F238E27FC236}">
                  <a16:creationId xmlns:a16="http://schemas.microsoft.com/office/drawing/2014/main" id="{852AAC8C-0911-4EA1-84CD-FB04B15CE18D}"/>
                </a:ext>
              </a:extLst>
            </p:cNvPr>
            <p:cNvSpPr>
              <a:spLocks/>
            </p:cNvSpPr>
            <p:nvPr userDrawn="1"/>
          </p:nvSpPr>
          <p:spPr bwMode="auto">
            <a:xfrm>
              <a:off x="17611725" y="776288"/>
              <a:ext cx="263525" cy="382588"/>
            </a:xfrm>
            <a:custGeom>
              <a:avLst/>
              <a:gdLst>
                <a:gd name="T0" fmla="*/ 166 w 226"/>
                <a:gd name="T1" fmla="*/ 232 h 329"/>
                <a:gd name="T2" fmla="*/ 160 w 226"/>
                <a:gd name="T3" fmla="*/ 213 h 329"/>
                <a:gd name="T4" fmla="*/ 144 w 226"/>
                <a:gd name="T5" fmla="*/ 200 h 329"/>
                <a:gd name="T6" fmla="*/ 121 w 226"/>
                <a:gd name="T7" fmla="*/ 193 h 329"/>
                <a:gd name="T8" fmla="*/ 94 w 226"/>
                <a:gd name="T9" fmla="*/ 187 h 329"/>
                <a:gd name="T10" fmla="*/ 59 w 226"/>
                <a:gd name="T11" fmla="*/ 177 h 329"/>
                <a:gd name="T12" fmla="*/ 29 w 226"/>
                <a:gd name="T13" fmla="*/ 162 h 329"/>
                <a:gd name="T14" fmla="*/ 9 w 226"/>
                <a:gd name="T15" fmla="*/ 137 h 329"/>
                <a:gd name="T16" fmla="*/ 1 w 226"/>
                <a:gd name="T17" fmla="*/ 99 h 329"/>
                <a:gd name="T18" fmla="*/ 10 w 226"/>
                <a:gd name="T19" fmla="*/ 55 h 329"/>
                <a:gd name="T20" fmla="*/ 34 w 226"/>
                <a:gd name="T21" fmla="*/ 24 h 329"/>
                <a:gd name="T22" fmla="*/ 69 w 226"/>
                <a:gd name="T23" fmla="*/ 6 h 329"/>
                <a:gd name="T24" fmla="*/ 115 w 226"/>
                <a:gd name="T25" fmla="*/ 0 h 329"/>
                <a:gd name="T26" fmla="*/ 166 w 226"/>
                <a:gd name="T27" fmla="*/ 5 h 329"/>
                <a:gd name="T28" fmla="*/ 210 w 226"/>
                <a:gd name="T29" fmla="*/ 18 h 329"/>
                <a:gd name="T30" fmla="*/ 210 w 226"/>
                <a:gd name="T31" fmla="*/ 68 h 329"/>
                <a:gd name="T32" fmla="*/ 163 w 226"/>
                <a:gd name="T33" fmla="*/ 54 h 329"/>
                <a:gd name="T34" fmla="*/ 120 w 226"/>
                <a:gd name="T35" fmla="*/ 49 h 329"/>
                <a:gd name="T36" fmla="*/ 76 w 226"/>
                <a:gd name="T37" fmla="*/ 60 h 329"/>
                <a:gd name="T38" fmla="*/ 60 w 226"/>
                <a:gd name="T39" fmla="*/ 91 h 329"/>
                <a:gd name="T40" fmla="*/ 65 w 226"/>
                <a:gd name="T41" fmla="*/ 111 h 329"/>
                <a:gd name="T42" fmla="*/ 79 w 226"/>
                <a:gd name="T43" fmla="*/ 124 h 329"/>
                <a:gd name="T44" fmla="*/ 99 w 226"/>
                <a:gd name="T45" fmla="*/ 132 h 329"/>
                <a:gd name="T46" fmla="*/ 124 w 226"/>
                <a:gd name="T47" fmla="*/ 138 h 329"/>
                <a:gd name="T48" fmla="*/ 162 w 226"/>
                <a:gd name="T49" fmla="*/ 147 h 329"/>
                <a:gd name="T50" fmla="*/ 195 w 226"/>
                <a:gd name="T51" fmla="*/ 163 h 329"/>
                <a:gd name="T52" fmla="*/ 217 w 226"/>
                <a:gd name="T53" fmla="*/ 189 h 329"/>
                <a:gd name="T54" fmla="*/ 226 w 226"/>
                <a:gd name="T55" fmla="*/ 230 h 329"/>
                <a:gd name="T56" fmla="*/ 216 w 226"/>
                <a:gd name="T57" fmla="*/ 274 h 329"/>
                <a:gd name="T58" fmla="*/ 189 w 226"/>
                <a:gd name="T59" fmla="*/ 305 h 329"/>
                <a:gd name="T60" fmla="*/ 147 w 226"/>
                <a:gd name="T61" fmla="*/ 323 h 329"/>
                <a:gd name="T62" fmla="*/ 92 w 226"/>
                <a:gd name="T63" fmla="*/ 329 h 329"/>
                <a:gd name="T64" fmla="*/ 41 w 226"/>
                <a:gd name="T65" fmla="*/ 324 h 329"/>
                <a:gd name="T66" fmla="*/ 0 w 226"/>
                <a:gd name="T67" fmla="*/ 310 h 329"/>
                <a:gd name="T68" fmla="*/ 0 w 226"/>
                <a:gd name="T69" fmla="*/ 261 h 329"/>
                <a:gd name="T70" fmla="*/ 46 w 226"/>
                <a:gd name="T71" fmla="*/ 276 h 329"/>
                <a:gd name="T72" fmla="*/ 92 w 226"/>
                <a:gd name="T73" fmla="*/ 280 h 329"/>
                <a:gd name="T74" fmla="*/ 119 w 226"/>
                <a:gd name="T75" fmla="*/ 278 h 329"/>
                <a:gd name="T76" fmla="*/ 142 w 226"/>
                <a:gd name="T77" fmla="*/ 270 h 329"/>
                <a:gd name="T78" fmla="*/ 159 w 226"/>
                <a:gd name="T79" fmla="*/ 255 h 329"/>
                <a:gd name="T80" fmla="*/ 166 w 226"/>
                <a:gd name="T81" fmla="*/ 23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329">
                  <a:moveTo>
                    <a:pt x="166" y="232"/>
                  </a:moveTo>
                  <a:cubicBezTo>
                    <a:pt x="166" y="224"/>
                    <a:pt x="164" y="218"/>
                    <a:pt x="160" y="213"/>
                  </a:cubicBezTo>
                  <a:cubicBezTo>
                    <a:pt x="156" y="208"/>
                    <a:pt x="151" y="204"/>
                    <a:pt x="144" y="200"/>
                  </a:cubicBezTo>
                  <a:cubicBezTo>
                    <a:pt x="137" y="197"/>
                    <a:pt x="129" y="195"/>
                    <a:pt x="121" y="193"/>
                  </a:cubicBezTo>
                  <a:cubicBezTo>
                    <a:pt x="112" y="191"/>
                    <a:pt x="104" y="189"/>
                    <a:pt x="94" y="187"/>
                  </a:cubicBezTo>
                  <a:cubicBezTo>
                    <a:pt x="82" y="184"/>
                    <a:pt x="70" y="181"/>
                    <a:pt x="59" y="177"/>
                  </a:cubicBezTo>
                  <a:cubicBezTo>
                    <a:pt x="48" y="174"/>
                    <a:pt x="38" y="169"/>
                    <a:pt x="29" y="162"/>
                  </a:cubicBezTo>
                  <a:cubicBezTo>
                    <a:pt x="21" y="155"/>
                    <a:pt x="14" y="147"/>
                    <a:pt x="9" y="137"/>
                  </a:cubicBezTo>
                  <a:cubicBezTo>
                    <a:pt x="4" y="127"/>
                    <a:pt x="1" y="114"/>
                    <a:pt x="1" y="99"/>
                  </a:cubicBezTo>
                  <a:cubicBezTo>
                    <a:pt x="1" y="82"/>
                    <a:pt x="4" y="68"/>
                    <a:pt x="10" y="55"/>
                  </a:cubicBezTo>
                  <a:cubicBezTo>
                    <a:pt x="16" y="43"/>
                    <a:pt x="24" y="33"/>
                    <a:pt x="34" y="24"/>
                  </a:cubicBezTo>
                  <a:cubicBezTo>
                    <a:pt x="44" y="16"/>
                    <a:pt x="56" y="10"/>
                    <a:pt x="69" y="6"/>
                  </a:cubicBezTo>
                  <a:cubicBezTo>
                    <a:pt x="83" y="2"/>
                    <a:pt x="98" y="0"/>
                    <a:pt x="115" y="0"/>
                  </a:cubicBezTo>
                  <a:cubicBezTo>
                    <a:pt x="132" y="0"/>
                    <a:pt x="149" y="2"/>
                    <a:pt x="166" y="5"/>
                  </a:cubicBezTo>
                  <a:cubicBezTo>
                    <a:pt x="183" y="8"/>
                    <a:pt x="198" y="13"/>
                    <a:pt x="210" y="18"/>
                  </a:cubicBezTo>
                  <a:cubicBezTo>
                    <a:pt x="210" y="68"/>
                    <a:pt x="210" y="68"/>
                    <a:pt x="210" y="68"/>
                  </a:cubicBezTo>
                  <a:cubicBezTo>
                    <a:pt x="193" y="61"/>
                    <a:pt x="178" y="57"/>
                    <a:pt x="163" y="54"/>
                  </a:cubicBezTo>
                  <a:cubicBezTo>
                    <a:pt x="147" y="51"/>
                    <a:pt x="133" y="49"/>
                    <a:pt x="120" y="49"/>
                  </a:cubicBezTo>
                  <a:cubicBezTo>
                    <a:pt x="101" y="49"/>
                    <a:pt x="86" y="53"/>
                    <a:pt x="76" y="60"/>
                  </a:cubicBezTo>
                  <a:cubicBezTo>
                    <a:pt x="65" y="67"/>
                    <a:pt x="60" y="77"/>
                    <a:pt x="60" y="91"/>
                  </a:cubicBezTo>
                  <a:cubicBezTo>
                    <a:pt x="60" y="99"/>
                    <a:pt x="62" y="106"/>
                    <a:pt x="65" y="111"/>
                  </a:cubicBezTo>
                  <a:cubicBezTo>
                    <a:pt x="69" y="116"/>
                    <a:pt x="73" y="120"/>
                    <a:pt x="79" y="124"/>
                  </a:cubicBezTo>
                  <a:cubicBezTo>
                    <a:pt x="85" y="127"/>
                    <a:pt x="92" y="130"/>
                    <a:pt x="99" y="132"/>
                  </a:cubicBezTo>
                  <a:cubicBezTo>
                    <a:pt x="107" y="134"/>
                    <a:pt x="115" y="136"/>
                    <a:pt x="124" y="138"/>
                  </a:cubicBezTo>
                  <a:cubicBezTo>
                    <a:pt x="137" y="140"/>
                    <a:pt x="150" y="144"/>
                    <a:pt x="162" y="147"/>
                  </a:cubicBezTo>
                  <a:cubicBezTo>
                    <a:pt x="174" y="151"/>
                    <a:pt x="185" y="156"/>
                    <a:pt x="195" y="163"/>
                  </a:cubicBezTo>
                  <a:cubicBezTo>
                    <a:pt x="204" y="170"/>
                    <a:pt x="212" y="178"/>
                    <a:pt x="217" y="189"/>
                  </a:cubicBezTo>
                  <a:cubicBezTo>
                    <a:pt x="223" y="200"/>
                    <a:pt x="226" y="213"/>
                    <a:pt x="226" y="230"/>
                  </a:cubicBezTo>
                  <a:cubicBezTo>
                    <a:pt x="226" y="247"/>
                    <a:pt x="222" y="262"/>
                    <a:pt x="216" y="274"/>
                  </a:cubicBezTo>
                  <a:cubicBezTo>
                    <a:pt x="210" y="287"/>
                    <a:pt x="201" y="297"/>
                    <a:pt x="189" y="305"/>
                  </a:cubicBezTo>
                  <a:cubicBezTo>
                    <a:pt x="178" y="313"/>
                    <a:pt x="163" y="319"/>
                    <a:pt x="147" y="323"/>
                  </a:cubicBezTo>
                  <a:cubicBezTo>
                    <a:pt x="130" y="327"/>
                    <a:pt x="112" y="329"/>
                    <a:pt x="92" y="329"/>
                  </a:cubicBezTo>
                  <a:cubicBezTo>
                    <a:pt x="75" y="329"/>
                    <a:pt x="58" y="327"/>
                    <a:pt x="41" y="324"/>
                  </a:cubicBezTo>
                  <a:cubicBezTo>
                    <a:pt x="25" y="321"/>
                    <a:pt x="11" y="316"/>
                    <a:pt x="0" y="310"/>
                  </a:cubicBezTo>
                  <a:cubicBezTo>
                    <a:pt x="0" y="261"/>
                    <a:pt x="0" y="261"/>
                    <a:pt x="0" y="261"/>
                  </a:cubicBezTo>
                  <a:cubicBezTo>
                    <a:pt x="15" y="267"/>
                    <a:pt x="31" y="272"/>
                    <a:pt x="46" y="276"/>
                  </a:cubicBezTo>
                  <a:cubicBezTo>
                    <a:pt x="60" y="279"/>
                    <a:pt x="76" y="280"/>
                    <a:pt x="92" y="280"/>
                  </a:cubicBezTo>
                  <a:cubicBezTo>
                    <a:pt x="101" y="280"/>
                    <a:pt x="110" y="279"/>
                    <a:pt x="119" y="278"/>
                  </a:cubicBezTo>
                  <a:cubicBezTo>
                    <a:pt x="127" y="276"/>
                    <a:pt x="135" y="274"/>
                    <a:pt x="142" y="270"/>
                  </a:cubicBezTo>
                  <a:cubicBezTo>
                    <a:pt x="149" y="267"/>
                    <a:pt x="155" y="262"/>
                    <a:pt x="159" y="255"/>
                  </a:cubicBezTo>
                  <a:cubicBezTo>
                    <a:pt x="164" y="249"/>
                    <a:pt x="166" y="241"/>
                    <a:pt x="166" y="2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2" name="Freeform 70">
              <a:extLst>
                <a:ext uri="{FF2B5EF4-FFF2-40B4-BE49-F238E27FC236}">
                  <a16:creationId xmlns:a16="http://schemas.microsoft.com/office/drawing/2014/main" id="{EAC1E62B-677D-4C41-8910-C0E48A0B64B7}"/>
                </a:ext>
              </a:extLst>
            </p:cNvPr>
            <p:cNvSpPr>
              <a:spLocks/>
            </p:cNvSpPr>
            <p:nvPr userDrawn="1"/>
          </p:nvSpPr>
          <p:spPr bwMode="auto">
            <a:xfrm>
              <a:off x="17935575" y="782638"/>
              <a:ext cx="249238" cy="369888"/>
            </a:xfrm>
            <a:custGeom>
              <a:avLst/>
              <a:gdLst>
                <a:gd name="T0" fmla="*/ 42 w 157"/>
                <a:gd name="T1" fmla="*/ 198 h 233"/>
                <a:gd name="T2" fmla="*/ 157 w 157"/>
                <a:gd name="T3" fmla="*/ 198 h 233"/>
                <a:gd name="T4" fmla="*/ 157 w 157"/>
                <a:gd name="T5" fmla="*/ 233 h 233"/>
                <a:gd name="T6" fmla="*/ 0 w 157"/>
                <a:gd name="T7" fmla="*/ 233 h 233"/>
                <a:gd name="T8" fmla="*/ 0 w 157"/>
                <a:gd name="T9" fmla="*/ 0 h 233"/>
                <a:gd name="T10" fmla="*/ 150 w 157"/>
                <a:gd name="T11" fmla="*/ 0 h 233"/>
                <a:gd name="T12" fmla="*/ 150 w 157"/>
                <a:gd name="T13" fmla="*/ 36 h 233"/>
                <a:gd name="T14" fmla="*/ 42 w 157"/>
                <a:gd name="T15" fmla="*/ 36 h 233"/>
                <a:gd name="T16" fmla="*/ 42 w 157"/>
                <a:gd name="T17" fmla="*/ 96 h 233"/>
                <a:gd name="T18" fmla="*/ 136 w 157"/>
                <a:gd name="T19" fmla="*/ 96 h 233"/>
                <a:gd name="T20" fmla="*/ 136 w 157"/>
                <a:gd name="T21" fmla="*/ 131 h 233"/>
                <a:gd name="T22" fmla="*/ 42 w 157"/>
                <a:gd name="T23" fmla="*/ 131 h 233"/>
                <a:gd name="T24" fmla="*/ 42 w 157"/>
                <a:gd name="T25" fmla="*/ 19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33">
                  <a:moveTo>
                    <a:pt x="42" y="198"/>
                  </a:moveTo>
                  <a:lnTo>
                    <a:pt x="157" y="198"/>
                  </a:lnTo>
                  <a:lnTo>
                    <a:pt x="157" y="233"/>
                  </a:lnTo>
                  <a:lnTo>
                    <a:pt x="0" y="233"/>
                  </a:lnTo>
                  <a:lnTo>
                    <a:pt x="0" y="0"/>
                  </a:lnTo>
                  <a:lnTo>
                    <a:pt x="150" y="0"/>
                  </a:lnTo>
                  <a:lnTo>
                    <a:pt x="150" y="36"/>
                  </a:lnTo>
                  <a:lnTo>
                    <a:pt x="42" y="36"/>
                  </a:lnTo>
                  <a:lnTo>
                    <a:pt x="42" y="96"/>
                  </a:lnTo>
                  <a:lnTo>
                    <a:pt x="136" y="96"/>
                  </a:lnTo>
                  <a:lnTo>
                    <a:pt x="136" y="131"/>
                  </a:lnTo>
                  <a:lnTo>
                    <a:pt x="42" y="131"/>
                  </a:lnTo>
                  <a:lnTo>
                    <a:pt x="42"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3" name="Freeform 71">
              <a:extLst>
                <a:ext uri="{FF2B5EF4-FFF2-40B4-BE49-F238E27FC236}">
                  <a16:creationId xmlns:a16="http://schemas.microsoft.com/office/drawing/2014/main" id="{6816A9D9-4C81-42DB-BA95-925050A2BC06}"/>
                </a:ext>
              </a:extLst>
            </p:cNvPr>
            <p:cNvSpPr>
              <a:spLocks noEditPoints="1"/>
            </p:cNvSpPr>
            <p:nvPr userDrawn="1"/>
          </p:nvSpPr>
          <p:spPr bwMode="auto">
            <a:xfrm>
              <a:off x="18243550" y="782638"/>
              <a:ext cx="295275" cy="369888"/>
            </a:xfrm>
            <a:custGeom>
              <a:avLst/>
              <a:gdLst>
                <a:gd name="T0" fmla="*/ 235 w 254"/>
                <a:gd name="T1" fmla="*/ 95 h 317"/>
                <a:gd name="T2" fmla="*/ 216 w 254"/>
                <a:gd name="T3" fmla="*/ 152 h 317"/>
                <a:gd name="T4" fmla="*/ 159 w 254"/>
                <a:gd name="T5" fmla="*/ 186 h 317"/>
                <a:gd name="T6" fmla="*/ 159 w 254"/>
                <a:gd name="T7" fmla="*/ 187 h 317"/>
                <a:gd name="T8" fmla="*/ 254 w 254"/>
                <a:gd name="T9" fmla="*/ 317 h 317"/>
                <a:gd name="T10" fmla="*/ 184 w 254"/>
                <a:gd name="T11" fmla="*/ 317 h 317"/>
                <a:gd name="T12" fmla="*/ 98 w 254"/>
                <a:gd name="T13" fmla="*/ 194 h 317"/>
                <a:gd name="T14" fmla="*/ 58 w 254"/>
                <a:gd name="T15" fmla="*/ 194 h 317"/>
                <a:gd name="T16" fmla="*/ 58 w 254"/>
                <a:gd name="T17" fmla="*/ 317 h 317"/>
                <a:gd name="T18" fmla="*/ 0 w 254"/>
                <a:gd name="T19" fmla="*/ 317 h 317"/>
                <a:gd name="T20" fmla="*/ 0 w 254"/>
                <a:gd name="T21" fmla="*/ 0 h 317"/>
                <a:gd name="T22" fmla="*/ 96 w 254"/>
                <a:gd name="T23" fmla="*/ 0 h 317"/>
                <a:gd name="T24" fmla="*/ 141 w 254"/>
                <a:gd name="T25" fmla="*/ 3 h 317"/>
                <a:gd name="T26" fmla="*/ 176 w 254"/>
                <a:gd name="T27" fmla="*/ 11 h 317"/>
                <a:gd name="T28" fmla="*/ 219 w 254"/>
                <a:gd name="T29" fmla="*/ 43 h 317"/>
                <a:gd name="T30" fmla="*/ 235 w 254"/>
                <a:gd name="T31" fmla="*/ 95 h 317"/>
                <a:gd name="T32" fmla="*/ 87 w 254"/>
                <a:gd name="T33" fmla="*/ 146 h 317"/>
                <a:gd name="T34" fmla="*/ 120 w 254"/>
                <a:gd name="T35" fmla="*/ 144 h 317"/>
                <a:gd name="T36" fmla="*/ 144 w 254"/>
                <a:gd name="T37" fmla="*/ 139 h 317"/>
                <a:gd name="T38" fmla="*/ 168 w 254"/>
                <a:gd name="T39" fmla="*/ 121 h 317"/>
                <a:gd name="T40" fmla="*/ 175 w 254"/>
                <a:gd name="T41" fmla="*/ 94 h 317"/>
                <a:gd name="T42" fmla="*/ 170 w 254"/>
                <a:gd name="T43" fmla="*/ 72 h 317"/>
                <a:gd name="T44" fmla="*/ 151 w 254"/>
                <a:gd name="T45" fmla="*/ 56 h 317"/>
                <a:gd name="T46" fmla="*/ 131 w 254"/>
                <a:gd name="T47" fmla="*/ 50 h 317"/>
                <a:gd name="T48" fmla="*/ 99 w 254"/>
                <a:gd name="T49" fmla="*/ 49 h 317"/>
                <a:gd name="T50" fmla="*/ 58 w 254"/>
                <a:gd name="T51" fmla="*/ 49 h 317"/>
                <a:gd name="T52" fmla="*/ 58 w 254"/>
                <a:gd name="T53" fmla="*/ 146 h 317"/>
                <a:gd name="T54" fmla="*/ 87 w 254"/>
                <a:gd name="T55" fmla="*/ 1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317">
                  <a:moveTo>
                    <a:pt x="235" y="95"/>
                  </a:moveTo>
                  <a:cubicBezTo>
                    <a:pt x="235" y="118"/>
                    <a:pt x="228" y="136"/>
                    <a:pt x="216" y="152"/>
                  </a:cubicBezTo>
                  <a:cubicBezTo>
                    <a:pt x="204" y="167"/>
                    <a:pt x="185" y="179"/>
                    <a:pt x="159" y="186"/>
                  </a:cubicBezTo>
                  <a:cubicBezTo>
                    <a:pt x="159" y="187"/>
                    <a:pt x="159" y="187"/>
                    <a:pt x="159" y="187"/>
                  </a:cubicBezTo>
                  <a:cubicBezTo>
                    <a:pt x="254" y="317"/>
                    <a:pt x="254" y="317"/>
                    <a:pt x="254" y="317"/>
                  </a:cubicBezTo>
                  <a:cubicBezTo>
                    <a:pt x="184" y="317"/>
                    <a:pt x="184" y="317"/>
                    <a:pt x="184" y="317"/>
                  </a:cubicBezTo>
                  <a:cubicBezTo>
                    <a:pt x="98" y="194"/>
                    <a:pt x="98" y="194"/>
                    <a:pt x="98" y="194"/>
                  </a:cubicBezTo>
                  <a:cubicBezTo>
                    <a:pt x="58" y="194"/>
                    <a:pt x="58" y="194"/>
                    <a:pt x="58" y="194"/>
                  </a:cubicBezTo>
                  <a:cubicBezTo>
                    <a:pt x="58" y="317"/>
                    <a:pt x="58" y="317"/>
                    <a:pt x="58" y="317"/>
                  </a:cubicBezTo>
                  <a:cubicBezTo>
                    <a:pt x="0" y="317"/>
                    <a:pt x="0" y="317"/>
                    <a:pt x="0" y="317"/>
                  </a:cubicBezTo>
                  <a:cubicBezTo>
                    <a:pt x="0" y="0"/>
                    <a:pt x="0" y="0"/>
                    <a:pt x="0" y="0"/>
                  </a:cubicBezTo>
                  <a:cubicBezTo>
                    <a:pt x="96" y="0"/>
                    <a:pt x="96" y="0"/>
                    <a:pt x="96" y="0"/>
                  </a:cubicBezTo>
                  <a:cubicBezTo>
                    <a:pt x="112" y="0"/>
                    <a:pt x="127" y="1"/>
                    <a:pt x="141" y="3"/>
                  </a:cubicBezTo>
                  <a:cubicBezTo>
                    <a:pt x="155" y="5"/>
                    <a:pt x="166" y="7"/>
                    <a:pt x="176" y="11"/>
                  </a:cubicBezTo>
                  <a:cubicBezTo>
                    <a:pt x="195" y="18"/>
                    <a:pt x="209" y="29"/>
                    <a:pt x="219" y="43"/>
                  </a:cubicBezTo>
                  <a:cubicBezTo>
                    <a:pt x="230" y="57"/>
                    <a:pt x="235" y="74"/>
                    <a:pt x="235" y="95"/>
                  </a:cubicBezTo>
                  <a:close/>
                  <a:moveTo>
                    <a:pt x="87" y="146"/>
                  </a:moveTo>
                  <a:cubicBezTo>
                    <a:pt x="100" y="146"/>
                    <a:pt x="111" y="145"/>
                    <a:pt x="120" y="144"/>
                  </a:cubicBezTo>
                  <a:cubicBezTo>
                    <a:pt x="130" y="143"/>
                    <a:pt x="137" y="141"/>
                    <a:pt x="144" y="139"/>
                  </a:cubicBezTo>
                  <a:cubicBezTo>
                    <a:pt x="155" y="134"/>
                    <a:pt x="164" y="128"/>
                    <a:pt x="168" y="121"/>
                  </a:cubicBezTo>
                  <a:cubicBezTo>
                    <a:pt x="173" y="113"/>
                    <a:pt x="175" y="104"/>
                    <a:pt x="175" y="94"/>
                  </a:cubicBezTo>
                  <a:cubicBezTo>
                    <a:pt x="175" y="86"/>
                    <a:pt x="173" y="78"/>
                    <a:pt x="170" y="72"/>
                  </a:cubicBezTo>
                  <a:cubicBezTo>
                    <a:pt x="166" y="65"/>
                    <a:pt x="160" y="60"/>
                    <a:pt x="151" y="56"/>
                  </a:cubicBezTo>
                  <a:cubicBezTo>
                    <a:pt x="146" y="54"/>
                    <a:pt x="139" y="52"/>
                    <a:pt x="131" y="50"/>
                  </a:cubicBezTo>
                  <a:cubicBezTo>
                    <a:pt x="122" y="49"/>
                    <a:pt x="112" y="49"/>
                    <a:pt x="99" y="49"/>
                  </a:cubicBezTo>
                  <a:cubicBezTo>
                    <a:pt x="58" y="49"/>
                    <a:pt x="58" y="49"/>
                    <a:pt x="58" y="49"/>
                  </a:cubicBezTo>
                  <a:cubicBezTo>
                    <a:pt x="58" y="146"/>
                    <a:pt x="58" y="146"/>
                    <a:pt x="58" y="146"/>
                  </a:cubicBezTo>
                  <a:lnTo>
                    <a:pt x="87"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4" name="Freeform 72">
              <a:extLst>
                <a:ext uri="{FF2B5EF4-FFF2-40B4-BE49-F238E27FC236}">
                  <a16:creationId xmlns:a16="http://schemas.microsoft.com/office/drawing/2014/main" id="{344BED1C-79CE-4B93-B89C-C90CB59341A1}"/>
                </a:ext>
              </a:extLst>
            </p:cNvPr>
            <p:cNvSpPr>
              <a:spLocks noEditPoints="1"/>
            </p:cNvSpPr>
            <p:nvPr userDrawn="1"/>
          </p:nvSpPr>
          <p:spPr bwMode="auto">
            <a:xfrm>
              <a:off x="18548350" y="782638"/>
              <a:ext cx="355600" cy="369888"/>
            </a:xfrm>
            <a:custGeom>
              <a:avLst/>
              <a:gdLst>
                <a:gd name="T0" fmla="*/ 213 w 305"/>
                <a:gd name="T1" fmla="*/ 236 h 317"/>
                <a:gd name="T2" fmla="*/ 93 w 305"/>
                <a:gd name="T3" fmla="*/ 236 h 317"/>
                <a:gd name="T4" fmla="*/ 62 w 305"/>
                <a:gd name="T5" fmla="*/ 317 h 317"/>
                <a:gd name="T6" fmla="*/ 0 w 305"/>
                <a:gd name="T7" fmla="*/ 317 h 317"/>
                <a:gd name="T8" fmla="*/ 126 w 305"/>
                <a:gd name="T9" fmla="*/ 0 h 317"/>
                <a:gd name="T10" fmla="*/ 179 w 305"/>
                <a:gd name="T11" fmla="*/ 0 h 317"/>
                <a:gd name="T12" fmla="*/ 305 w 305"/>
                <a:gd name="T13" fmla="*/ 317 h 317"/>
                <a:gd name="T14" fmla="*/ 244 w 305"/>
                <a:gd name="T15" fmla="*/ 317 h 317"/>
                <a:gd name="T16" fmla="*/ 213 w 305"/>
                <a:gd name="T17" fmla="*/ 236 h 317"/>
                <a:gd name="T18" fmla="*/ 152 w 305"/>
                <a:gd name="T19" fmla="*/ 76 h 317"/>
                <a:gd name="T20" fmla="*/ 123 w 305"/>
                <a:gd name="T21" fmla="*/ 160 h 317"/>
                <a:gd name="T22" fmla="*/ 112 w 305"/>
                <a:gd name="T23" fmla="*/ 188 h 317"/>
                <a:gd name="T24" fmla="*/ 194 w 305"/>
                <a:gd name="T25" fmla="*/ 188 h 317"/>
                <a:gd name="T26" fmla="*/ 183 w 305"/>
                <a:gd name="T27" fmla="*/ 160 h 317"/>
                <a:gd name="T28" fmla="*/ 153 w 305"/>
                <a:gd name="T29" fmla="*/ 76 h 317"/>
                <a:gd name="T30" fmla="*/ 152 w 305"/>
                <a:gd name="T31" fmla="*/ 7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7">
                  <a:moveTo>
                    <a:pt x="213" y="236"/>
                  </a:moveTo>
                  <a:cubicBezTo>
                    <a:pt x="93" y="236"/>
                    <a:pt x="93" y="236"/>
                    <a:pt x="93" y="236"/>
                  </a:cubicBezTo>
                  <a:cubicBezTo>
                    <a:pt x="62" y="317"/>
                    <a:pt x="62" y="317"/>
                    <a:pt x="62" y="317"/>
                  </a:cubicBezTo>
                  <a:cubicBezTo>
                    <a:pt x="0" y="317"/>
                    <a:pt x="0" y="317"/>
                    <a:pt x="0" y="317"/>
                  </a:cubicBezTo>
                  <a:cubicBezTo>
                    <a:pt x="126" y="0"/>
                    <a:pt x="126" y="0"/>
                    <a:pt x="126" y="0"/>
                  </a:cubicBezTo>
                  <a:cubicBezTo>
                    <a:pt x="179" y="0"/>
                    <a:pt x="179" y="0"/>
                    <a:pt x="179" y="0"/>
                  </a:cubicBezTo>
                  <a:cubicBezTo>
                    <a:pt x="305" y="317"/>
                    <a:pt x="305" y="317"/>
                    <a:pt x="305" y="317"/>
                  </a:cubicBezTo>
                  <a:cubicBezTo>
                    <a:pt x="244" y="317"/>
                    <a:pt x="244" y="317"/>
                    <a:pt x="244" y="317"/>
                  </a:cubicBezTo>
                  <a:lnTo>
                    <a:pt x="213" y="236"/>
                  </a:lnTo>
                  <a:close/>
                  <a:moveTo>
                    <a:pt x="152" y="76"/>
                  </a:moveTo>
                  <a:cubicBezTo>
                    <a:pt x="141" y="110"/>
                    <a:pt x="131" y="137"/>
                    <a:pt x="123" y="160"/>
                  </a:cubicBezTo>
                  <a:cubicBezTo>
                    <a:pt x="112" y="188"/>
                    <a:pt x="112" y="188"/>
                    <a:pt x="112" y="188"/>
                  </a:cubicBezTo>
                  <a:cubicBezTo>
                    <a:pt x="194" y="188"/>
                    <a:pt x="194" y="188"/>
                    <a:pt x="194" y="188"/>
                  </a:cubicBezTo>
                  <a:cubicBezTo>
                    <a:pt x="183" y="160"/>
                    <a:pt x="183" y="160"/>
                    <a:pt x="183" y="160"/>
                  </a:cubicBezTo>
                  <a:cubicBezTo>
                    <a:pt x="175" y="137"/>
                    <a:pt x="165"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5" name="Freeform 73">
              <a:extLst>
                <a:ext uri="{FF2B5EF4-FFF2-40B4-BE49-F238E27FC236}">
                  <a16:creationId xmlns:a16="http://schemas.microsoft.com/office/drawing/2014/main" id="{10105DF4-80FB-4C10-B455-689E01AEDB7F}"/>
                </a:ext>
              </a:extLst>
            </p:cNvPr>
            <p:cNvSpPr>
              <a:spLocks/>
            </p:cNvSpPr>
            <p:nvPr userDrawn="1"/>
          </p:nvSpPr>
          <p:spPr bwMode="auto">
            <a:xfrm>
              <a:off x="18988088" y="750888"/>
              <a:ext cx="266700" cy="428625"/>
            </a:xfrm>
            <a:custGeom>
              <a:avLst/>
              <a:gdLst>
                <a:gd name="T0" fmla="*/ 5 w 228"/>
                <a:gd name="T1" fmla="*/ 354 h 368"/>
                <a:gd name="T2" fmla="*/ 12 w 228"/>
                <a:gd name="T3" fmla="*/ 359 h 368"/>
                <a:gd name="T4" fmla="*/ 216 w 228"/>
                <a:gd name="T5" fmla="*/ 194 h 368"/>
                <a:gd name="T6" fmla="*/ 216 w 228"/>
                <a:gd name="T7" fmla="*/ 175 h 368"/>
                <a:gd name="T8" fmla="*/ 12 w 228"/>
                <a:gd name="T9" fmla="*/ 10 h 368"/>
                <a:gd name="T10" fmla="*/ 5 w 228"/>
                <a:gd name="T11" fmla="*/ 15 h 368"/>
                <a:gd name="T12" fmla="*/ 51 w 228"/>
                <a:gd name="T13" fmla="*/ 170 h 368"/>
                <a:gd name="T14" fmla="*/ 51 w 228"/>
                <a:gd name="T15" fmla="*/ 199 h 368"/>
                <a:gd name="T16" fmla="*/ 5 w 228"/>
                <a:gd name="T17"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68">
                  <a:moveTo>
                    <a:pt x="5" y="354"/>
                  </a:moveTo>
                  <a:cubicBezTo>
                    <a:pt x="5" y="354"/>
                    <a:pt x="0" y="368"/>
                    <a:pt x="12" y="359"/>
                  </a:cubicBezTo>
                  <a:cubicBezTo>
                    <a:pt x="216" y="194"/>
                    <a:pt x="216" y="194"/>
                    <a:pt x="216" y="194"/>
                  </a:cubicBezTo>
                  <a:cubicBezTo>
                    <a:pt x="216" y="194"/>
                    <a:pt x="228" y="184"/>
                    <a:pt x="216" y="175"/>
                  </a:cubicBezTo>
                  <a:cubicBezTo>
                    <a:pt x="12" y="10"/>
                    <a:pt x="12" y="10"/>
                    <a:pt x="12" y="10"/>
                  </a:cubicBezTo>
                  <a:cubicBezTo>
                    <a:pt x="12" y="10"/>
                    <a:pt x="0" y="0"/>
                    <a:pt x="5" y="15"/>
                  </a:cubicBezTo>
                  <a:cubicBezTo>
                    <a:pt x="51" y="170"/>
                    <a:pt x="51" y="170"/>
                    <a:pt x="51" y="170"/>
                  </a:cubicBezTo>
                  <a:cubicBezTo>
                    <a:pt x="51" y="170"/>
                    <a:pt x="56" y="184"/>
                    <a:pt x="51" y="199"/>
                  </a:cubicBezTo>
                  <a:lnTo>
                    <a:pt x="5"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6" name="Freeform 74">
              <a:extLst>
                <a:ext uri="{FF2B5EF4-FFF2-40B4-BE49-F238E27FC236}">
                  <a16:creationId xmlns:a16="http://schemas.microsoft.com/office/drawing/2014/main" id="{C2B2FF92-D08F-4FF6-900E-CC9D9FF2CABF}"/>
                </a:ext>
              </a:extLst>
            </p:cNvPr>
            <p:cNvSpPr>
              <a:spLocks/>
            </p:cNvSpPr>
            <p:nvPr userDrawn="1"/>
          </p:nvSpPr>
          <p:spPr bwMode="auto">
            <a:xfrm>
              <a:off x="14427200" y="711201"/>
              <a:ext cx="790575" cy="711200"/>
            </a:xfrm>
            <a:custGeom>
              <a:avLst/>
              <a:gdLst>
                <a:gd name="T0" fmla="*/ 210 w 678"/>
                <a:gd name="T1" fmla="*/ 592 h 610"/>
                <a:gd name="T2" fmla="*/ 221 w 678"/>
                <a:gd name="T3" fmla="*/ 597 h 610"/>
                <a:gd name="T4" fmla="*/ 666 w 678"/>
                <a:gd name="T5" fmla="*/ 119 h 610"/>
                <a:gd name="T6" fmla="*/ 661 w 678"/>
                <a:gd name="T7" fmla="*/ 104 h 610"/>
                <a:gd name="T8" fmla="*/ 17 w 678"/>
                <a:gd name="T9" fmla="*/ 3 h 610"/>
                <a:gd name="T10" fmla="*/ 12 w 678"/>
                <a:gd name="T11" fmla="*/ 13 h 610"/>
                <a:gd name="T12" fmla="*/ 232 w 678"/>
                <a:gd name="T13" fmla="*/ 244 h 610"/>
                <a:gd name="T14" fmla="*/ 242 w 678"/>
                <a:gd name="T15" fmla="*/ 274 h 610"/>
                <a:gd name="T16" fmla="*/ 210 w 678"/>
                <a:gd name="T17" fmla="*/ 59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610">
                  <a:moveTo>
                    <a:pt x="210" y="592"/>
                  </a:moveTo>
                  <a:cubicBezTo>
                    <a:pt x="210" y="592"/>
                    <a:pt x="209" y="610"/>
                    <a:pt x="221" y="597"/>
                  </a:cubicBezTo>
                  <a:cubicBezTo>
                    <a:pt x="666" y="119"/>
                    <a:pt x="666" y="119"/>
                    <a:pt x="666" y="119"/>
                  </a:cubicBezTo>
                  <a:cubicBezTo>
                    <a:pt x="666" y="119"/>
                    <a:pt x="678" y="107"/>
                    <a:pt x="661" y="104"/>
                  </a:cubicBezTo>
                  <a:cubicBezTo>
                    <a:pt x="17" y="3"/>
                    <a:pt x="17" y="3"/>
                    <a:pt x="17" y="3"/>
                  </a:cubicBezTo>
                  <a:cubicBezTo>
                    <a:pt x="17" y="3"/>
                    <a:pt x="0" y="0"/>
                    <a:pt x="12" y="13"/>
                  </a:cubicBezTo>
                  <a:cubicBezTo>
                    <a:pt x="232" y="244"/>
                    <a:pt x="232" y="244"/>
                    <a:pt x="232" y="244"/>
                  </a:cubicBezTo>
                  <a:cubicBezTo>
                    <a:pt x="232" y="244"/>
                    <a:pt x="244" y="257"/>
                    <a:pt x="242" y="274"/>
                  </a:cubicBezTo>
                  <a:lnTo>
                    <a:pt x="210" y="592"/>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7" name="Freeform 75">
              <a:extLst>
                <a:ext uri="{FF2B5EF4-FFF2-40B4-BE49-F238E27FC236}">
                  <a16:creationId xmlns:a16="http://schemas.microsoft.com/office/drawing/2014/main" id="{981053A6-4F2A-4365-AC11-7EC944ECA369}"/>
                </a:ext>
              </a:extLst>
            </p:cNvPr>
            <p:cNvSpPr>
              <a:spLocks/>
            </p:cNvSpPr>
            <p:nvPr userDrawn="1"/>
          </p:nvSpPr>
          <p:spPr bwMode="auto">
            <a:xfrm>
              <a:off x="14427200" y="711201"/>
              <a:ext cx="790575" cy="711200"/>
            </a:xfrm>
            <a:custGeom>
              <a:avLst/>
              <a:gdLst>
                <a:gd name="T0" fmla="*/ 210 w 678"/>
                <a:gd name="T1" fmla="*/ 592 h 610"/>
                <a:gd name="T2" fmla="*/ 221 w 678"/>
                <a:gd name="T3" fmla="*/ 597 h 610"/>
                <a:gd name="T4" fmla="*/ 666 w 678"/>
                <a:gd name="T5" fmla="*/ 119 h 610"/>
                <a:gd name="T6" fmla="*/ 661 w 678"/>
                <a:gd name="T7" fmla="*/ 104 h 610"/>
                <a:gd name="T8" fmla="*/ 17 w 678"/>
                <a:gd name="T9" fmla="*/ 3 h 610"/>
                <a:gd name="T10" fmla="*/ 12 w 678"/>
                <a:gd name="T11" fmla="*/ 13 h 610"/>
                <a:gd name="T12" fmla="*/ 232 w 678"/>
                <a:gd name="T13" fmla="*/ 244 h 610"/>
                <a:gd name="T14" fmla="*/ 242 w 678"/>
                <a:gd name="T15" fmla="*/ 274 h 610"/>
                <a:gd name="T16" fmla="*/ 210 w 678"/>
                <a:gd name="T17" fmla="*/ 59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610">
                  <a:moveTo>
                    <a:pt x="210" y="592"/>
                  </a:moveTo>
                  <a:cubicBezTo>
                    <a:pt x="210" y="592"/>
                    <a:pt x="209" y="610"/>
                    <a:pt x="221" y="597"/>
                  </a:cubicBezTo>
                  <a:cubicBezTo>
                    <a:pt x="666" y="119"/>
                    <a:pt x="666" y="119"/>
                    <a:pt x="666" y="119"/>
                  </a:cubicBezTo>
                  <a:cubicBezTo>
                    <a:pt x="666" y="119"/>
                    <a:pt x="678" y="107"/>
                    <a:pt x="661" y="104"/>
                  </a:cubicBezTo>
                  <a:cubicBezTo>
                    <a:pt x="17" y="3"/>
                    <a:pt x="17" y="3"/>
                    <a:pt x="17" y="3"/>
                  </a:cubicBezTo>
                  <a:cubicBezTo>
                    <a:pt x="17" y="3"/>
                    <a:pt x="0" y="0"/>
                    <a:pt x="12" y="13"/>
                  </a:cubicBezTo>
                  <a:cubicBezTo>
                    <a:pt x="232" y="244"/>
                    <a:pt x="232" y="244"/>
                    <a:pt x="232" y="244"/>
                  </a:cubicBezTo>
                  <a:cubicBezTo>
                    <a:pt x="232" y="244"/>
                    <a:pt x="244" y="257"/>
                    <a:pt x="242" y="274"/>
                  </a:cubicBezTo>
                  <a:lnTo>
                    <a:pt x="210" y="592"/>
                  </a:lnTo>
                  <a:close/>
                </a:path>
              </a:pathLst>
            </a:custGeom>
            <a:noFill/>
            <a:ln w="31750" cap="flat">
              <a:solidFill>
                <a:srgbClr val="B0326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78" name="Freeform 76">
              <a:extLst>
                <a:ext uri="{FF2B5EF4-FFF2-40B4-BE49-F238E27FC236}">
                  <a16:creationId xmlns:a16="http://schemas.microsoft.com/office/drawing/2014/main" id="{5FA3DE1A-B6F5-41BA-82BF-967A3E12B400}"/>
                </a:ext>
              </a:extLst>
            </p:cNvPr>
            <p:cNvSpPr>
              <a:spLocks/>
            </p:cNvSpPr>
            <p:nvPr userDrawn="1"/>
          </p:nvSpPr>
          <p:spPr bwMode="auto">
            <a:xfrm>
              <a:off x="14757400" y="881063"/>
              <a:ext cx="334963" cy="358775"/>
            </a:xfrm>
            <a:custGeom>
              <a:avLst/>
              <a:gdLst>
                <a:gd name="T0" fmla="*/ 2 w 288"/>
                <a:gd name="T1" fmla="*/ 290 h 307"/>
                <a:gd name="T2" fmla="*/ 12 w 288"/>
                <a:gd name="T3" fmla="*/ 294 h 307"/>
                <a:gd name="T4" fmla="*/ 276 w 288"/>
                <a:gd name="T5" fmla="*/ 13 h 307"/>
                <a:gd name="T6" fmla="*/ 272 w 288"/>
                <a:gd name="T7" fmla="*/ 5 h 307"/>
                <a:gd name="T8" fmla="*/ 38 w 288"/>
                <a:gd name="T9" fmla="*/ 86 h 307"/>
                <a:gd name="T10" fmla="*/ 20 w 288"/>
                <a:gd name="T11" fmla="*/ 109 h 307"/>
                <a:gd name="T12" fmla="*/ 2 w 288"/>
                <a:gd name="T13" fmla="*/ 290 h 307"/>
              </a:gdLst>
              <a:ahLst/>
              <a:cxnLst>
                <a:cxn ang="0">
                  <a:pos x="T0" y="T1"/>
                </a:cxn>
                <a:cxn ang="0">
                  <a:pos x="T2" y="T3"/>
                </a:cxn>
                <a:cxn ang="0">
                  <a:pos x="T4" y="T5"/>
                </a:cxn>
                <a:cxn ang="0">
                  <a:pos x="T6" y="T7"/>
                </a:cxn>
                <a:cxn ang="0">
                  <a:pos x="T8" y="T9"/>
                </a:cxn>
                <a:cxn ang="0">
                  <a:pos x="T10" y="T11"/>
                </a:cxn>
                <a:cxn ang="0">
                  <a:pos x="T12" y="T13"/>
                </a:cxn>
              </a:cxnLst>
              <a:rect l="0" t="0" r="r" b="b"/>
              <a:pathLst>
                <a:path w="288" h="307">
                  <a:moveTo>
                    <a:pt x="2" y="290"/>
                  </a:moveTo>
                  <a:cubicBezTo>
                    <a:pt x="2" y="290"/>
                    <a:pt x="0" y="307"/>
                    <a:pt x="12" y="294"/>
                  </a:cubicBezTo>
                  <a:cubicBezTo>
                    <a:pt x="276" y="13"/>
                    <a:pt x="276" y="13"/>
                    <a:pt x="276" y="13"/>
                  </a:cubicBezTo>
                  <a:cubicBezTo>
                    <a:pt x="276" y="13"/>
                    <a:pt x="288" y="0"/>
                    <a:pt x="272" y="5"/>
                  </a:cubicBezTo>
                  <a:cubicBezTo>
                    <a:pt x="38" y="86"/>
                    <a:pt x="38" y="86"/>
                    <a:pt x="38" y="86"/>
                  </a:cubicBezTo>
                  <a:cubicBezTo>
                    <a:pt x="38" y="86"/>
                    <a:pt x="21" y="91"/>
                    <a:pt x="20" y="109"/>
                  </a:cubicBezTo>
                  <a:lnTo>
                    <a:pt x="2"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7" name="textruta 26">
            <a:hlinkClick r:id="rId3" action="ppaction://hlinksldjump"/>
            <a:extLst>
              <a:ext uri="{FF2B5EF4-FFF2-40B4-BE49-F238E27FC236}">
                <a16:creationId xmlns:a16="http://schemas.microsoft.com/office/drawing/2014/main" id="{510396E6-89F8-4751-AA59-3AE50F74B267}"/>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1"/>
                </a:solidFill>
              </a:rPr>
              <a:t>Checklistor</a:t>
            </a:r>
          </a:p>
        </p:txBody>
      </p:sp>
      <p:sp>
        <p:nvSpPr>
          <p:cNvPr id="28" name="textruta 27">
            <a:hlinkClick r:id="rId4" action="ppaction://hlinksldjump"/>
            <a:extLst>
              <a:ext uri="{FF2B5EF4-FFF2-40B4-BE49-F238E27FC236}">
                <a16:creationId xmlns:a16="http://schemas.microsoft.com/office/drawing/2014/main" id="{76B5A9AA-D087-42A7-BF7E-DF84697C198F}"/>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1"/>
                </a:solidFill>
              </a:rPr>
              <a:t>Meny</a:t>
            </a:r>
          </a:p>
        </p:txBody>
      </p:sp>
    </p:spTree>
    <p:extLst>
      <p:ext uri="{BB962C8B-B14F-4D97-AF65-F5344CB8AC3E}">
        <p14:creationId xmlns:p14="http://schemas.microsoft.com/office/powerpoint/2010/main" val="267637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2_9. Endast text">
    <p:bg>
      <p:bgPr>
        <a:solidFill>
          <a:schemeClr val="bg1"/>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A176659-CF44-45CE-A7E6-CE149C54797F}"/>
              </a:ext>
            </a:extLst>
          </p:cNvPr>
          <p:cNvSpPr>
            <a:spLocks noGrp="1"/>
          </p:cNvSpPr>
          <p:nvPr userDrawn="1">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rgbClr val="983667"/>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sv-SE"/>
              <a:t>xx</a:t>
            </a:r>
          </a:p>
        </p:txBody>
      </p:sp>
      <p:pic>
        <p:nvPicPr>
          <p:cNvPr id="15" name="Bildobjekt 14">
            <a:extLst>
              <a:ext uri="{FF2B5EF4-FFF2-40B4-BE49-F238E27FC236}">
                <a16:creationId xmlns:a16="http://schemas.microsoft.com/office/drawing/2014/main" id="{F8ED63AE-86D8-43C6-AD38-E91AF89A49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9641" y="0"/>
            <a:ext cx="7187292" cy="6858000"/>
          </a:xfrm>
          <a:prstGeom prst="rect">
            <a:avLst/>
          </a:prstGeom>
        </p:spPr>
      </p:pic>
      <p:grpSp>
        <p:nvGrpSpPr>
          <p:cNvPr id="223" name="Grupp 222">
            <a:extLst>
              <a:ext uri="{FF2B5EF4-FFF2-40B4-BE49-F238E27FC236}">
                <a16:creationId xmlns:a16="http://schemas.microsoft.com/office/drawing/2014/main" id="{4AD0E147-4E3A-4B45-818B-93D8B937615B}"/>
              </a:ext>
            </a:extLst>
          </p:cNvPr>
          <p:cNvGrpSpPr>
            <a:grpSpLocks noChangeAspect="1"/>
          </p:cNvGrpSpPr>
          <p:nvPr userDrawn="1"/>
        </p:nvGrpSpPr>
        <p:grpSpPr>
          <a:xfrm>
            <a:off x="14400" y="2116800"/>
            <a:ext cx="5277741" cy="1036800"/>
            <a:chOff x="12501563" y="504825"/>
            <a:chExt cx="7418387" cy="1457325"/>
          </a:xfrm>
        </p:grpSpPr>
        <p:sp>
          <p:nvSpPr>
            <p:cNvPr id="207" name="Oval 53">
              <a:extLst>
                <a:ext uri="{FF2B5EF4-FFF2-40B4-BE49-F238E27FC236}">
                  <a16:creationId xmlns:a16="http://schemas.microsoft.com/office/drawing/2014/main" id="{22F0D284-E554-4C6C-AB5A-4BA634ACAE40}"/>
                </a:ext>
              </a:extLst>
            </p:cNvPr>
            <p:cNvSpPr>
              <a:spLocks noChangeArrowheads="1"/>
            </p:cNvSpPr>
            <p:nvPr userDrawn="1"/>
          </p:nvSpPr>
          <p:spPr bwMode="auto">
            <a:xfrm>
              <a:off x="13573125" y="652463"/>
              <a:ext cx="1163638" cy="1163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8" name="Freeform 54">
              <a:extLst>
                <a:ext uri="{FF2B5EF4-FFF2-40B4-BE49-F238E27FC236}">
                  <a16:creationId xmlns:a16="http://schemas.microsoft.com/office/drawing/2014/main" id="{556791AE-2871-49AD-A6DD-C7584EBC396E}"/>
                </a:ext>
              </a:extLst>
            </p:cNvPr>
            <p:cNvSpPr>
              <a:spLocks noEditPoints="1"/>
            </p:cNvSpPr>
            <p:nvPr userDrawn="1"/>
          </p:nvSpPr>
          <p:spPr bwMode="auto">
            <a:xfrm>
              <a:off x="13425488" y="504825"/>
              <a:ext cx="1457325" cy="1457325"/>
            </a:xfrm>
            <a:custGeom>
              <a:avLst/>
              <a:gdLst>
                <a:gd name="T0" fmla="*/ 625 w 1249"/>
                <a:gd name="T1" fmla="*/ 126 h 1250"/>
                <a:gd name="T2" fmla="*/ 126 w 1249"/>
                <a:gd name="T3" fmla="*/ 625 h 1250"/>
                <a:gd name="T4" fmla="*/ 625 w 1249"/>
                <a:gd name="T5" fmla="*/ 1124 h 1250"/>
                <a:gd name="T6" fmla="*/ 1124 w 1249"/>
                <a:gd name="T7" fmla="*/ 625 h 1250"/>
                <a:gd name="T8" fmla="*/ 625 w 1249"/>
                <a:gd name="T9" fmla="*/ 126 h 1250"/>
                <a:gd name="T10" fmla="*/ 625 w 1249"/>
                <a:gd name="T11" fmla="*/ 1250 h 1250"/>
                <a:gd name="T12" fmla="*/ 0 w 1249"/>
                <a:gd name="T13" fmla="*/ 625 h 1250"/>
                <a:gd name="T14" fmla="*/ 625 w 1249"/>
                <a:gd name="T15" fmla="*/ 0 h 1250"/>
                <a:gd name="T16" fmla="*/ 1249 w 1249"/>
                <a:gd name="T17" fmla="*/ 625 h 1250"/>
                <a:gd name="T18" fmla="*/ 625 w 1249"/>
                <a:gd name="T19" fmla="*/ 125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50">
                  <a:moveTo>
                    <a:pt x="625" y="126"/>
                  </a:moveTo>
                  <a:cubicBezTo>
                    <a:pt x="350" y="126"/>
                    <a:pt x="126" y="350"/>
                    <a:pt x="126" y="625"/>
                  </a:cubicBezTo>
                  <a:cubicBezTo>
                    <a:pt x="126" y="900"/>
                    <a:pt x="350" y="1124"/>
                    <a:pt x="625" y="1124"/>
                  </a:cubicBezTo>
                  <a:cubicBezTo>
                    <a:pt x="900" y="1124"/>
                    <a:pt x="1124" y="900"/>
                    <a:pt x="1124" y="625"/>
                  </a:cubicBezTo>
                  <a:cubicBezTo>
                    <a:pt x="1124" y="350"/>
                    <a:pt x="900" y="126"/>
                    <a:pt x="625" y="126"/>
                  </a:cubicBezTo>
                  <a:moveTo>
                    <a:pt x="625" y="1250"/>
                  </a:moveTo>
                  <a:cubicBezTo>
                    <a:pt x="280" y="1250"/>
                    <a:pt x="0" y="970"/>
                    <a:pt x="0" y="625"/>
                  </a:cubicBezTo>
                  <a:cubicBezTo>
                    <a:pt x="0" y="281"/>
                    <a:pt x="280" y="0"/>
                    <a:pt x="625" y="0"/>
                  </a:cubicBezTo>
                  <a:cubicBezTo>
                    <a:pt x="969" y="0"/>
                    <a:pt x="1249" y="281"/>
                    <a:pt x="1249" y="625"/>
                  </a:cubicBezTo>
                  <a:cubicBezTo>
                    <a:pt x="1249" y="970"/>
                    <a:pt x="969" y="1250"/>
                    <a:pt x="625" y="1250"/>
                  </a:cubicBezTo>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9" name="Oval 55">
              <a:extLst>
                <a:ext uri="{FF2B5EF4-FFF2-40B4-BE49-F238E27FC236}">
                  <a16:creationId xmlns:a16="http://schemas.microsoft.com/office/drawing/2014/main" id="{FB3C21EA-D5B6-4562-AB0A-A244C03A4470}"/>
                </a:ext>
              </a:extLst>
            </p:cNvPr>
            <p:cNvSpPr>
              <a:spLocks noChangeArrowheads="1"/>
            </p:cNvSpPr>
            <p:nvPr userDrawn="1"/>
          </p:nvSpPr>
          <p:spPr bwMode="auto">
            <a:xfrm>
              <a:off x="13573125" y="652463"/>
              <a:ext cx="1163638" cy="1163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0" name="Freeform 56">
              <a:extLst>
                <a:ext uri="{FF2B5EF4-FFF2-40B4-BE49-F238E27FC236}">
                  <a16:creationId xmlns:a16="http://schemas.microsoft.com/office/drawing/2014/main" id="{DBDA07ED-BE26-4C9D-B5EC-AA8296ADFF3F}"/>
                </a:ext>
              </a:extLst>
            </p:cNvPr>
            <p:cNvSpPr>
              <a:spLocks/>
            </p:cNvSpPr>
            <p:nvPr userDrawn="1"/>
          </p:nvSpPr>
          <p:spPr bwMode="auto">
            <a:xfrm>
              <a:off x="12501563" y="901700"/>
              <a:ext cx="1038225" cy="612775"/>
            </a:xfrm>
            <a:custGeom>
              <a:avLst/>
              <a:gdLst>
                <a:gd name="T0" fmla="*/ 0 w 654"/>
                <a:gd name="T1" fmla="*/ 386 h 386"/>
                <a:gd name="T2" fmla="*/ 654 w 654"/>
                <a:gd name="T3" fmla="*/ 386 h 386"/>
                <a:gd name="T4" fmla="*/ 654 w 654"/>
                <a:gd name="T5" fmla="*/ 0 h 386"/>
                <a:gd name="T6" fmla="*/ 0 w 654"/>
                <a:gd name="T7" fmla="*/ 0 h 386"/>
                <a:gd name="T8" fmla="*/ 0 w 654"/>
                <a:gd name="T9" fmla="*/ 386 h 386"/>
                <a:gd name="T10" fmla="*/ 0 w 654"/>
                <a:gd name="T11" fmla="*/ 386 h 386"/>
              </a:gdLst>
              <a:ahLst/>
              <a:cxnLst>
                <a:cxn ang="0">
                  <a:pos x="T0" y="T1"/>
                </a:cxn>
                <a:cxn ang="0">
                  <a:pos x="T2" y="T3"/>
                </a:cxn>
                <a:cxn ang="0">
                  <a:pos x="T4" y="T5"/>
                </a:cxn>
                <a:cxn ang="0">
                  <a:pos x="T6" y="T7"/>
                </a:cxn>
                <a:cxn ang="0">
                  <a:pos x="T8" y="T9"/>
                </a:cxn>
                <a:cxn ang="0">
                  <a:pos x="T10" y="T11"/>
                </a:cxn>
              </a:cxnLst>
              <a:rect l="0" t="0" r="r" b="b"/>
              <a:pathLst>
                <a:path w="654" h="386">
                  <a:moveTo>
                    <a:pt x="0" y="386"/>
                  </a:moveTo>
                  <a:lnTo>
                    <a:pt x="654" y="386"/>
                  </a:lnTo>
                  <a:lnTo>
                    <a:pt x="654" y="0"/>
                  </a:lnTo>
                  <a:lnTo>
                    <a:pt x="0" y="0"/>
                  </a:lnTo>
                  <a:lnTo>
                    <a:pt x="0" y="386"/>
                  </a:lnTo>
                  <a:lnTo>
                    <a:pt x="0" y="386"/>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1" name="Freeform 57">
              <a:extLst>
                <a:ext uri="{FF2B5EF4-FFF2-40B4-BE49-F238E27FC236}">
                  <a16:creationId xmlns:a16="http://schemas.microsoft.com/office/drawing/2014/main" id="{9F266B53-AE39-4B82-827D-7C07F8869DD1}"/>
                </a:ext>
              </a:extLst>
            </p:cNvPr>
            <p:cNvSpPr>
              <a:spLocks/>
            </p:cNvSpPr>
            <p:nvPr userDrawn="1"/>
          </p:nvSpPr>
          <p:spPr bwMode="auto">
            <a:xfrm>
              <a:off x="14766925" y="901700"/>
              <a:ext cx="5153025" cy="612775"/>
            </a:xfrm>
            <a:custGeom>
              <a:avLst/>
              <a:gdLst>
                <a:gd name="T0" fmla="*/ 0 w 4418"/>
                <a:gd name="T1" fmla="*/ 0 h 526"/>
                <a:gd name="T2" fmla="*/ 0 w 4418"/>
                <a:gd name="T3" fmla="*/ 526 h 526"/>
                <a:gd name="T4" fmla="*/ 4162 w 4418"/>
                <a:gd name="T5" fmla="*/ 526 h 526"/>
                <a:gd name="T6" fmla="*/ 4418 w 4418"/>
                <a:gd name="T7" fmla="*/ 270 h 526"/>
                <a:gd name="T8" fmla="*/ 4418 w 4418"/>
                <a:gd name="T9" fmla="*/ 256 h 526"/>
                <a:gd name="T10" fmla="*/ 4162 w 4418"/>
                <a:gd name="T11" fmla="*/ 0 h 526"/>
                <a:gd name="T12" fmla="*/ 0 w 4418"/>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4418" h="526">
                  <a:moveTo>
                    <a:pt x="0" y="0"/>
                  </a:moveTo>
                  <a:cubicBezTo>
                    <a:pt x="0" y="526"/>
                    <a:pt x="0" y="526"/>
                    <a:pt x="0" y="526"/>
                  </a:cubicBezTo>
                  <a:cubicBezTo>
                    <a:pt x="4162" y="526"/>
                    <a:pt x="4162" y="526"/>
                    <a:pt x="4162" y="526"/>
                  </a:cubicBezTo>
                  <a:cubicBezTo>
                    <a:pt x="4162" y="526"/>
                    <a:pt x="4418" y="526"/>
                    <a:pt x="4418" y="270"/>
                  </a:cubicBezTo>
                  <a:cubicBezTo>
                    <a:pt x="4418" y="256"/>
                    <a:pt x="4418" y="256"/>
                    <a:pt x="4418" y="256"/>
                  </a:cubicBezTo>
                  <a:cubicBezTo>
                    <a:pt x="4418" y="256"/>
                    <a:pt x="4418" y="0"/>
                    <a:pt x="4162" y="0"/>
                  </a:cubicBezTo>
                  <a:lnTo>
                    <a:pt x="0" y="0"/>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2" name="Freeform 58">
              <a:extLst>
                <a:ext uri="{FF2B5EF4-FFF2-40B4-BE49-F238E27FC236}">
                  <a16:creationId xmlns:a16="http://schemas.microsoft.com/office/drawing/2014/main" id="{D4413885-5ED0-4539-A72F-F54EADE9AB08}"/>
                </a:ext>
              </a:extLst>
            </p:cNvPr>
            <p:cNvSpPr>
              <a:spLocks noEditPoints="1"/>
            </p:cNvSpPr>
            <p:nvPr userDrawn="1"/>
          </p:nvSpPr>
          <p:spPr bwMode="auto">
            <a:xfrm>
              <a:off x="15306675" y="1028700"/>
              <a:ext cx="282575" cy="368300"/>
            </a:xfrm>
            <a:custGeom>
              <a:avLst/>
              <a:gdLst>
                <a:gd name="T0" fmla="*/ 229 w 242"/>
                <a:gd name="T1" fmla="*/ 84 h 316"/>
                <a:gd name="T2" fmla="*/ 220 w 242"/>
                <a:gd name="T3" fmla="*/ 122 h 316"/>
                <a:gd name="T4" fmla="*/ 189 w 242"/>
                <a:gd name="T5" fmla="*/ 150 h 316"/>
                <a:gd name="T6" fmla="*/ 189 w 242"/>
                <a:gd name="T7" fmla="*/ 151 h 316"/>
                <a:gd name="T8" fmla="*/ 211 w 242"/>
                <a:gd name="T9" fmla="*/ 162 h 316"/>
                <a:gd name="T10" fmla="*/ 228 w 242"/>
                <a:gd name="T11" fmla="*/ 176 h 316"/>
                <a:gd name="T12" fmla="*/ 239 w 242"/>
                <a:gd name="T13" fmla="*/ 196 h 316"/>
                <a:gd name="T14" fmla="*/ 242 w 242"/>
                <a:gd name="T15" fmla="*/ 220 h 316"/>
                <a:gd name="T16" fmla="*/ 239 w 242"/>
                <a:gd name="T17" fmla="*/ 245 h 316"/>
                <a:gd name="T18" fmla="*/ 226 w 242"/>
                <a:gd name="T19" fmla="*/ 271 h 316"/>
                <a:gd name="T20" fmla="*/ 201 w 242"/>
                <a:gd name="T21" fmla="*/ 294 h 316"/>
                <a:gd name="T22" fmla="*/ 163 w 242"/>
                <a:gd name="T23" fmla="*/ 310 h 316"/>
                <a:gd name="T24" fmla="*/ 150 w 242"/>
                <a:gd name="T25" fmla="*/ 313 h 316"/>
                <a:gd name="T26" fmla="*/ 134 w 242"/>
                <a:gd name="T27" fmla="*/ 315 h 316"/>
                <a:gd name="T28" fmla="*/ 115 w 242"/>
                <a:gd name="T29" fmla="*/ 316 h 316"/>
                <a:gd name="T30" fmla="*/ 92 w 242"/>
                <a:gd name="T31" fmla="*/ 316 h 316"/>
                <a:gd name="T32" fmla="*/ 0 w 242"/>
                <a:gd name="T33" fmla="*/ 316 h 316"/>
                <a:gd name="T34" fmla="*/ 0 w 242"/>
                <a:gd name="T35" fmla="*/ 0 h 316"/>
                <a:gd name="T36" fmla="*/ 110 w 242"/>
                <a:gd name="T37" fmla="*/ 0 h 316"/>
                <a:gd name="T38" fmla="*/ 167 w 242"/>
                <a:gd name="T39" fmla="*/ 7 h 316"/>
                <a:gd name="T40" fmla="*/ 194 w 242"/>
                <a:gd name="T41" fmla="*/ 21 h 316"/>
                <a:gd name="T42" fmla="*/ 214 w 242"/>
                <a:gd name="T43" fmla="*/ 39 h 316"/>
                <a:gd name="T44" fmla="*/ 225 w 242"/>
                <a:gd name="T45" fmla="*/ 61 h 316"/>
                <a:gd name="T46" fmla="*/ 229 w 242"/>
                <a:gd name="T47" fmla="*/ 84 h 316"/>
                <a:gd name="T48" fmla="*/ 110 w 242"/>
                <a:gd name="T49" fmla="*/ 130 h 316"/>
                <a:gd name="T50" fmla="*/ 145 w 242"/>
                <a:gd name="T51" fmla="*/ 126 h 316"/>
                <a:gd name="T52" fmla="*/ 164 w 242"/>
                <a:gd name="T53" fmla="*/ 111 h 316"/>
                <a:gd name="T54" fmla="*/ 169 w 242"/>
                <a:gd name="T55" fmla="*/ 89 h 316"/>
                <a:gd name="T56" fmla="*/ 163 w 242"/>
                <a:gd name="T57" fmla="*/ 67 h 316"/>
                <a:gd name="T58" fmla="*/ 141 w 242"/>
                <a:gd name="T59" fmla="*/ 52 h 316"/>
                <a:gd name="T60" fmla="*/ 126 w 242"/>
                <a:gd name="T61" fmla="*/ 49 h 316"/>
                <a:gd name="T62" fmla="*/ 105 w 242"/>
                <a:gd name="T63" fmla="*/ 48 h 316"/>
                <a:gd name="T64" fmla="*/ 58 w 242"/>
                <a:gd name="T65" fmla="*/ 48 h 316"/>
                <a:gd name="T66" fmla="*/ 58 w 242"/>
                <a:gd name="T67" fmla="*/ 130 h 316"/>
                <a:gd name="T68" fmla="*/ 110 w 242"/>
                <a:gd name="T69" fmla="*/ 130 h 316"/>
                <a:gd name="T70" fmla="*/ 58 w 242"/>
                <a:gd name="T71" fmla="*/ 179 h 316"/>
                <a:gd name="T72" fmla="*/ 58 w 242"/>
                <a:gd name="T73" fmla="*/ 268 h 316"/>
                <a:gd name="T74" fmla="*/ 96 w 242"/>
                <a:gd name="T75" fmla="*/ 268 h 316"/>
                <a:gd name="T76" fmla="*/ 122 w 242"/>
                <a:gd name="T77" fmla="*/ 267 h 316"/>
                <a:gd name="T78" fmla="*/ 140 w 242"/>
                <a:gd name="T79" fmla="*/ 264 h 316"/>
                <a:gd name="T80" fmla="*/ 160 w 242"/>
                <a:gd name="T81" fmla="*/ 257 h 316"/>
                <a:gd name="T82" fmla="*/ 173 w 242"/>
                <a:gd name="T83" fmla="*/ 247 h 316"/>
                <a:gd name="T84" fmla="*/ 181 w 242"/>
                <a:gd name="T85" fmla="*/ 235 h 316"/>
                <a:gd name="T86" fmla="*/ 183 w 242"/>
                <a:gd name="T87" fmla="*/ 221 h 316"/>
                <a:gd name="T88" fmla="*/ 175 w 242"/>
                <a:gd name="T89" fmla="*/ 198 h 316"/>
                <a:gd name="T90" fmla="*/ 152 w 242"/>
                <a:gd name="T91" fmla="*/ 183 h 316"/>
                <a:gd name="T92" fmla="*/ 136 w 242"/>
                <a:gd name="T93" fmla="*/ 180 h 316"/>
                <a:gd name="T94" fmla="*/ 113 w 242"/>
                <a:gd name="T95" fmla="*/ 179 h 316"/>
                <a:gd name="T96" fmla="*/ 58 w 242"/>
                <a:gd name="T97" fmla="*/ 17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2" h="316">
                  <a:moveTo>
                    <a:pt x="229" y="84"/>
                  </a:moveTo>
                  <a:cubicBezTo>
                    <a:pt x="229" y="98"/>
                    <a:pt x="226" y="110"/>
                    <a:pt x="220" y="122"/>
                  </a:cubicBezTo>
                  <a:cubicBezTo>
                    <a:pt x="214" y="133"/>
                    <a:pt x="203" y="143"/>
                    <a:pt x="189" y="150"/>
                  </a:cubicBezTo>
                  <a:cubicBezTo>
                    <a:pt x="189" y="151"/>
                    <a:pt x="189" y="151"/>
                    <a:pt x="189" y="151"/>
                  </a:cubicBezTo>
                  <a:cubicBezTo>
                    <a:pt x="197" y="154"/>
                    <a:pt x="204" y="157"/>
                    <a:pt x="211" y="162"/>
                  </a:cubicBezTo>
                  <a:cubicBezTo>
                    <a:pt x="217" y="166"/>
                    <a:pt x="223" y="171"/>
                    <a:pt x="228" y="176"/>
                  </a:cubicBezTo>
                  <a:cubicBezTo>
                    <a:pt x="232" y="182"/>
                    <a:pt x="236" y="189"/>
                    <a:pt x="239" y="196"/>
                  </a:cubicBezTo>
                  <a:cubicBezTo>
                    <a:pt x="241" y="203"/>
                    <a:pt x="242" y="211"/>
                    <a:pt x="242" y="220"/>
                  </a:cubicBezTo>
                  <a:cubicBezTo>
                    <a:pt x="242" y="228"/>
                    <a:pt x="241" y="236"/>
                    <a:pt x="239" y="245"/>
                  </a:cubicBezTo>
                  <a:cubicBezTo>
                    <a:pt x="236" y="254"/>
                    <a:pt x="232" y="262"/>
                    <a:pt x="226" y="271"/>
                  </a:cubicBezTo>
                  <a:cubicBezTo>
                    <a:pt x="220" y="279"/>
                    <a:pt x="212" y="287"/>
                    <a:pt x="201" y="294"/>
                  </a:cubicBezTo>
                  <a:cubicBezTo>
                    <a:pt x="191" y="300"/>
                    <a:pt x="178" y="306"/>
                    <a:pt x="163" y="310"/>
                  </a:cubicBezTo>
                  <a:cubicBezTo>
                    <a:pt x="159" y="311"/>
                    <a:pt x="154" y="312"/>
                    <a:pt x="150" y="313"/>
                  </a:cubicBezTo>
                  <a:cubicBezTo>
                    <a:pt x="145" y="313"/>
                    <a:pt x="140" y="314"/>
                    <a:pt x="134" y="315"/>
                  </a:cubicBezTo>
                  <a:cubicBezTo>
                    <a:pt x="129" y="315"/>
                    <a:pt x="122" y="316"/>
                    <a:pt x="115" y="316"/>
                  </a:cubicBezTo>
                  <a:cubicBezTo>
                    <a:pt x="108" y="316"/>
                    <a:pt x="101" y="316"/>
                    <a:pt x="92" y="316"/>
                  </a:cubicBezTo>
                  <a:cubicBezTo>
                    <a:pt x="0" y="316"/>
                    <a:pt x="0" y="316"/>
                    <a:pt x="0" y="316"/>
                  </a:cubicBezTo>
                  <a:cubicBezTo>
                    <a:pt x="0" y="0"/>
                    <a:pt x="0" y="0"/>
                    <a:pt x="0" y="0"/>
                  </a:cubicBezTo>
                  <a:cubicBezTo>
                    <a:pt x="110" y="0"/>
                    <a:pt x="110" y="0"/>
                    <a:pt x="110" y="0"/>
                  </a:cubicBezTo>
                  <a:cubicBezTo>
                    <a:pt x="133" y="0"/>
                    <a:pt x="152" y="2"/>
                    <a:pt x="167" y="7"/>
                  </a:cubicBezTo>
                  <a:cubicBezTo>
                    <a:pt x="177" y="11"/>
                    <a:pt x="187" y="15"/>
                    <a:pt x="194" y="21"/>
                  </a:cubicBezTo>
                  <a:cubicBezTo>
                    <a:pt x="202" y="26"/>
                    <a:pt x="209" y="33"/>
                    <a:pt x="214" y="39"/>
                  </a:cubicBezTo>
                  <a:cubicBezTo>
                    <a:pt x="219" y="46"/>
                    <a:pt x="223" y="53"/>
                    <a:pt x="225" y="61"/>
                  </a:cubicBezTo>
                  <a:cubicBezTo>
                    <a:pt x="228" y="69"/>
                    <a:pt x="229" y="76"/>
                    <a:pt x="229" y="84"/>
                  </a:cubicBezTo>
                  <a:close/>
                  <a:moveTo>
                    <a:pt x="110" y="130"/>
                  </a:moveTo>
                  <a:cubicBezTo>
                    <a:pt x="126" y="130"/>
                    <a:pt x="138" y="129"/>
                    <a:pt x="145" y="126"/>
                  </a:cubicBezTo>
                  <a:cubicBezTo>
                    <a:pt x="154" y="122"/>
                    <a:pt x="160" y="117"/>
                    <a:pt x="164" y="111"/>
                  </a:cubicBezTo>
                  <a:cubicBezTo>
                    <a:pt x="168" y="104"/>
                    <a:pt x="169" y="97"/>
                    <a:pt x="169" y="89"/>
                  </a:cubicBezTo>
                  <a:cubicBezTo>
                    <a:pt x="169" y="81"/>
                    <a:pt x="167" y="73"/>
                    <a:pt x="163" y="67"/>
                  </a:cubicBezTo>
                  <a:cubicBezTo>
                    <a:pt x="159" y="60"/>
                    <a:pt x="152" y="55"/>
                    <a:pt x="141" y="52"/>
                  </a:cubicBezTo>
                  <a:cubicBezTo>
                    <a:pt x="137" y="51"/>
                    <a:pt x="132" y="50"/>
                    <a:pt x="126" y="49"/>
                  </a:cubicBezTo>
                  <a:cubicBezTo>
                    <a:pt x="121" y="49"/>
                    <a:pt x="114" y="48"/>
                    <a:pt x="105" y="48"/>
                  </a:cubicBezTo>
                  <a:cubicBezTo>
                    <a:pt x="58" y="48"/>
                    <a:pt x="58" y="48"/>
                    <a:pt x="58" y="48"/>
                  </a:cubicBezTo>
                  <a:cubicBezTo>
                    <a:pt x="58" y="130"/>
                    <a:pt x="58" y="130"/>
                    <a:pt x="58" y="130"/>
                  </a:cubicBezTo>
                  <a:lnTo>
                    <a:pt x="110" y="130"/>
                  </a:lnTo>
                  <a:close/>
                  <a:moveTo>
                    <a:pt x="58" y="179"/>
                  </a:moveTo>
                  <a:cubicBezTo>
                    <a:pt x="58" y="268"/>
                    <a:pt x="58" y="268"/>
                    <a:pt x="58" y="268"/>
                  </a:cubicBezTo>
                  <a:cubicBezTo>
                    <a:pt x="96" y="268"/>
                    <a:pt x="96" y="268"/>
                    <a:pt x="96" y="268"/>
                  </a:cubicBezTo>
                  <a:cubicBezTo>
                    <a:pt x="106" y="268"/>
                    <a:pt x="114" y="268"/>
                    <a:pt x="122" y="267"/>
                  </a:cubicBezTo>
                  <a:cubicBezTo>
                    <a:pt x="129" y="266"/>
                    <a:pt x="135" y="265"/>
                    <a:pt x="140" y="264"/>
                  </a:cubicBezTo>
                  <a:cubicBezTo>
                    <a:pt x="148" y="263"/>
                    <a:pt x="155" y="260"/>
                    <a:pt x="160" y="257"/>
                  </a:cubicBezTo>
                  <a:cubicBezTo>
                    <a:pt x="166" y="254"/>
                    <a:pt x="170" y="251"/>
                    <a:pt x="173" y="247"/>
                  </a:cubicBezTo>
                  <a:cubicBezTo>
                    <a:pt x="177" y="244"/>
                    <a:pt x="179" y="240"/>
                    <a:pt x="181" y="235"/>
                  </a:cubicBezTo>
                  <a:cubicBezTo>
                    <a:pt x="182" y="231"/>
                    <a:pt x="183" y="226"/>
                    <a:pt x="183" y="221"/>
                  </a:cubicBezTo>
                  <a:cubicBezTo>
                    <a:pt x="183" y="212"/>
                    <a:pt x="180" y="204"/>
                    <a:pt x="175" y="198"/>
                  </a:cubicBezTo>
                  <a:cubicBezTo>
                    <a:pt x="170" y="191"/>
                    <a:pt x="163" y="186"/>
                    <a:pt x="152" y="183"/>
                  </a:cubicBezTo>
                  <a:cubicBezTo>
                    <a:pt x="148" y="181"/>
                    <a:pt x="143" y="180"/>
                    <a:pt x="136" y="180"/>
                  </a:cubicBezTo>
                  <a:cubicBezTo>
                    <a:pt x="130" y="179"/>
                    <a:pt x="122" y="179"/>
                    <a:pt x="113" y="179"/>
                  </a:cubicBezTo>
                  <a:lnTo>
                    <a:pt x="58" y="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3" name="Freeform 59">
              <a:extLst>
                <a:ext uri="{FF2B5EF4-FFF2-40B4-BE49-F238E27FC236}">
                  <a16:creationId xmlns:a16="http://schemas.microsoft.com/office/drawing/2014/main" id="{3CA425B9-CF09-41AB-944C-E9189707152A}"/>
                </a:ext>
              </a:extLst>
            </p:cNvPr>
            <p:cNvSpPr>
              <a:spLocks/>
            </p:cNvSpPr>
            <p:nvPr userDrawn="1"/>
          </p:nvSpPr>
          <p:spPr bwMode="auto">
            <a:xfrm>
              <a:off x="15644813" y="1028700"/>
              <a:ext cx="247650" cy="368300"/>
            </a:xfrm>
            <a:custGeom>
              <a:avLst/>
              <a:gdLst>
                <a:gd name="T0" fmla="*/ 42 w 156"/>
                <a:gd name="T1" fmla="*/ 197 h 232"/>
                <a:gd name="T2" fmla="*/ 156 w 156"/>
                <a:gd name="T3" fmla="*/ 197 h 232"/>
                <a:gd name="T4" fmla="*/ 156 w 156"/>
                <a:gd name="T5" fmla="*/ 232 h 232"/>
                <a:gd name="T6" fmla="*/ 0 w 156"/>
                <a:gd name="T7" fmla="*/ 232 h 232"/>
                <a:gd name="T8" fmla="*/ 0 w 156"/>
                <a:gd name="T9" fmla="*/ 0 h 232"/>
                <a:gd name="T10" fmla="*/ 151 w 156"/>
                <a:gd name="T11" fmla="*/ 0 h 232"/>
                <a:gd name="T12" fmla="*/ 151 w 156"/>
                <a:gd name="T13" fmla="*/ 35 h 232"/>
                <a:gd name="T14" fmla="*/ 42 w 156"/>
                <a:gd name="T15" fmla="*/ 35 h 232"/>
                <a:gd name="T16" fmla="*/ 42 w 156"/>
                <a:gd name="T17" fmla="*/ 95 h 232"/>
                <a:gd name="T18" fmla="*/ 135 w 156"/>
                <a:gd name="T19" fmla="*/ 95 h 232"/>
                <a:gd name="T20" fmla="*/ 135 w 156"/>
                <a:gd name="T21" fmla="*/ 131 h 232"/>
                <a:gd name="T22" fmla="*/ 42 w 156"/>
                <a:gd name="T23" fmla="*/ 131 h 232"/>
                <a:gd name="T24" fmla="*/ 42 w 156"/>
                <a:gd name="T25" fmla="*/ 19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232">
                  <a:moveTo>
                    <a:pt x="42" y="197"/>
                  </a:moveTo>
                  <a:lnTo>
                    <a:pt x="156" y="197"/>
                  </a:lnTo>
                  <a:lnTo>
                    <a:pt x="156" y="232"/>
                  </a:lnTo>
                  <a:lnTo>
                    <a:pt x="0" y="232"/>
                  </a:lnTo>
                  <a:lnTo>
                    <a:pt x="0" y="0"/>
                  </a:lnTo>
                  <a:lnTo>
                    <a:pt x="151" y="0"/>
                  </a:lnTo>
                  <a:lnTo>
                    <a:pt x="151" y="35"/>
                  </a:lnTo>
                  <a:lnTo>
                    <a:pt x="42" y="35"/>
                  </a:lnTo>
                  <a:lnTo>
                    <a:pt x="42" y="95"/>
                  </a:lnTo>
                  <a:lnTo>
                    <a:pt x="135" y="95"/>
                  </a:lnTo>
                  <a:lnTo>
                    <a:pt x="135" y="131"/>
                  </a:lnTo>
                  <a:lnTo>
                    <a:pt x="42" y="131"/>
                  </a:lnTo>
                  <a:lnTo>
                    <a:pt x="42"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4" name="Freeform 60">
              <a:extLst>
                <a:ext uri="{FF2B5EF4-FFF2-40B4-BE49-F238E27FC236}">
                  <a16:creationId xmlns:a16="http://schemas.microsoft.com/office/drawing/2014/main" id="{79B08721-AE5A-496F-83A5-59E8F08E3A10}"/>
                </a:ext>
              </a:extLst>
            </p:cNvPr>
            <p:cNvSpPr>
              <a:spLocks/>
            </p:cNvSpPr>
            <p:nvPr userDrawn="1"/>
          </p:nvSpPr>
          <p:spPr bwMode="auto">
            <a:xfrm>
              <a:off x="15941675" y="1022350"/>
              <a:ext cx="261938" cy="382588"/>
            </a:xfrm>
            <a:custGeom>
              <a:avLst/>
              <a:gdLst>
                <a:gd name="T0" fmla="*/ 165 w 225"/>
                <a:gd name="T1" fmla="*/ 231 h 328"/>
                <a:gd name="T2" fmla="*/ 160 w 225"/>
                <a:gd name="T3" fmla="*/ 212 h 328"/>
                <a:gd name="T4" fmla="*/ 143 w 225"/>
                <a:gd name="T5" fmla="*/ 200 h 328"/>
                <a:gd name="T6" fmla="*/ 121 w 225"/>
                <a:gd name="T7" fmla="*/ 192 h 328"/>
                <a:gd name="T8" fmla="*/ 94 w 225"/>
                <a:gd name="T9" fmla="*/ 186 h 328"/>
                <a:gd name="T10" fmla="*/ 59 w 225"/>
                <a:gd name="T11" fmla="*/ 177 h 328"/>
                <a:gd name="T12" fmla="*/ 29 w 225"/>
                <a:gd name="T13" fmla="*/ 161 h 328"/>
                <a:gd name="T14" fmla="*/ 9 w 225"/>
                <a:gd name="T15" fmla="*/ 136 h 328"/>
                <a:gd name="T16" fmla="*/ 1 w 225"/>
                <a:gd name="T17" fmla="*/ 99 h 328"/>
                <a:gd name="T18" fmla="*/ 10 w 225"/>
                <a:gd name="T19" fmla="*/ 55 h 328"/>
                <a:gd name="T20" fmla="*/ 34 w 225"/>
                <a:gd name="T21" fmla="*/ 24 h 328"/>
                <a:gd name="T22" fmla="*/ 69 w 225"/>
                <a:gd name="T23" fmla="*/ 6 h 328"/>
                <a:gd name="T24" fmla="*/ 115 w 225"/>
                <a:gd name="T25" fmla="*/ 0 h 328"/>
                <a:gd name="T26" fmla="*/ 165 w 225"/>
                <a:gd name="T27" fmla="*/ 5 h 328"/>
                <a:gd name="T28" fmla="*/ 209 w 225"/>
                <a:gd name="T29" fmla="*/ 18 h 328"/>
                <a:gd name="T30" fmla="*/ 209 w 225"/>
                <a:gd name="T31" fmla="*/ 67 h 328"/>
                <a:gd name="T32" fmla="*/ 162 w 225"/>
                <a:gd name="T33" fmla="*/ 53 h 328"/>
                <a:gd name="T34" fmla="*/ 120 w 225"/>
                <a:gd name="T35" fmla="*/ 49 h 328"/>
                <a:gd name="T36" fmla="*/ 76 w 225"/>
                <a:gd name="T37" fmla="*/ 59 h 328"/>
                <a:gd name="T38" fmla="*/ 60 w 225"/>
                <a:gd name="T39" fmla="*/ 91 h 328"/>
                <a:gd name="T40" fmla="*/ 65 w 225"/>
                <a:gd name="T41" fmla="*/ 110 h 328"/>
                <a:gd name="T42" fmla="*/ 79 w 225"/>
                <a:gd name="T43" fmla="*/ 123 h 328"/>
                <a:gd name="T44" fmla="*/ 99 w 225"/>
                <a:gd name="T45" fmla="*/ 132 h 328"/>
                <a:gd name="T46" fmla="*/ 123 w 225"/>
                <a:gd name="T47" fmla="*/ 137 h 328"/>
                <a:gd name="T48" fmla="*/ 162 w 225"/>
                <a:gd name="T49" fmla="*/ 147 h 328"/>
                <a:gd name="T50" fmla="*/ 194 w 225"/>
                <a:gd name="T51" fmla="*/ 162 h 328"/>
                <a:gd name="T52" fmla="*/ 217 w 225"/>
                <a:gd name="T53" fmla="*/ 188 h 328"/>
                <a:gd name="T54" fmla="*/ 225 w 225"/>
                <a:gd name="T55" fmla="*/ 229 h 328"/>
                <a:gd name="T56" fmla="*/ 216 w 225"/>
                <a:gd name="T57" fmla="*/ 273 h 328"/>
                <a:gd name="T58" fmla="*/ 189 w 225"/>
                <a:gd name="T59" fmla="*/ 304 h 328"/>
                <a:gd name="T60" fmla="*/ 147 w 225"/>
                <a:gd name="T61" fmla="*/ 322 h 328"/>
                <a:gd name="T62" fmla="*/ 92 w 225"/>
                <a:gd name="T63" fmla="*/ 328 h 328"/>
                <a:gd name="T64" fmla="*/ 41 w 225"/>
                <a:gd name="T65" fmla="*/ 323 h 328"/>
                <a:gd name="T66" fmla="*/ 0 w 225"/>
                <a:gd name="T67" fmla="*/ 309 h 328"/>
                <a:gd name="T68" fmla="*/ 0 w 225"/>
                <a:gd name="T69" fmla="*/ 260 h 328"/>
                <a:gd name="T70" fmla="*/ 46 w 225"/>
                <a:gd name="T71" fmla="*/ 275 h 328"/>
                <a:gd name="T72" fmla="*/ 91 w 225"/>
                <a:gd name="T73" fmla="*/ 279 h 328"/>
                <a:gd name="T74" fmla="*/ 118 w 225"/>
                <a:gd name="T75" fmla="*/ 277 h 328"/>
                <a:gd name="T76" fmla="*/ 142 w 225"/>
                <a:gd name="T77" fmla="*/ 269 h 328"/>
                <a:gd name="T78" fmla="*/ 159 w 225"/>
                <a:gd name="T79" fmla="*/ 255 h 328"/>
                <a:gd name="T80" fmla="*/ 165 w 225"/>
                <a:gd name="T81" fmla="*/ 23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5" h="328">
                  <a:moveTo>
                    <a:pt x="165" y="231"/>
                  </a:moveTo>
                  <a:cubicBezTo>
                    <a:pt x="165" y="223"/>
                    <a:pt x="163" y="217"/>
                    <a:pt x="160" y="212"/>
                  </a:cubicBezTo>
                  <a:cubicBezTo>
                    <a:pt x="156" y="207"/>
                    <a:pt x="150" y="203"/>
                    <a:pt x="143" y="200"/>
                  </a:cubicBezTo>
                  <a:cubicBezTo>
                    <a:pt x="137" y="197"/>
                    <a:pt x="129" y="194"/>
                    <a:pt x="121" y="192"/>
                  </a:cubicBezTo>
                  <a:cubicBezTo>
                    <a:pt x="112" y="190"/>
                    <a:pt x="103" y="188"/>
                    <a:pt x="94" y="186"/>
                  </a:cubicBezTo>
                  <a:cubicBezTo>
                    <a:pt x="82" y="184"/>
                    <a:pt x="70" y="180"/>
                    <a:pt x="59" y="177"/>
                  </a:cubicBezTo>
                  <a:cubicBezTo>
                    <a:pt x="48" y="173"/>
                    <a:pt x="38" y="168"/>
                    <a:pt x="29" y="161"/>
                  </a:cubicBezTo>
                  <a:cubicBezTo>
                    <a:pt x="21" y="155"/>
                    <a:pt x="14" y="147"/>
                    <a:pt x="9" y="136"/>
                  </a:cubicBezTo>
                  <a:cubicBezTo>
                    <a:pt x="4" y="126"/>
                    <a:pt x="1" y="114"/>
                    <a:pt x="1" y="99"/>
                  </a:cubicBezTo>
                  <a:cubicBezTo>
                    <a:pt x="1" y="82"/>
                    <a:pt x="4" y="67"/>
                    <a:pt x="10" y="55"/>
                  </a:cubicBezTo>
                  <a:cubicBezTo>
                    <a:pt x="16" y="43"/>
                    <a:pt x="24" y="32"/>
                    <a:pt x="34" y="24"/>
                  </a:cubicBezTo>
                  <a:cubicBezTo>
                    <a:pt x="44" y="16"/>
                    <a:pt x="56" y="10"/>
                    <a:pt x="69" y="6"/>
                  </a:cubicBezTo>
                  <a:cubicBezTo>
                    <a:pt x="83" y="2"/>
                    <a:pt x="98" y="0"/>
                    <a:pt x="115" y="0"/>
                  </a:cubicBezTo>
                  <a:cubicBezTo>
                    <a:pt x="131" y="0"/>
                    <a:pt x="148" y="2"/>
                    <a:pt x="165" y="5"/>
                  </a:cubicBezTo>
                  <a:cubicBezTo>
                    <a:pt x="182" y="8"/>
                    <a:pt x="197" y="13"/>
                    <a:pt x="209" y="18"/>
                  </a:cubicBezTo>
                  <a:cubicBezTo>
                    <a:pt x="209" y="67"/>
                    <a:pt x="209" y="67"/>
                    <a:pt x="209" y="67"/>
                  </a:cubicBezTo>
                  <a:cubicBezTo>
                    <a:pt x="193" y="61"/>
                    <a:pt x="177" y="56"/>
                    <a:pt x="162" y="53"/>
                  </a:cubicBezTo>
                  <a:cubicBezTo>
                    <a:pt x="147" y="50"/>
                    <a:pt x="133" y="49"/>
                    <a:pt x="120" y="49"/>
                  </a:cubicBezTo>
                  <a:cubicBezTo>
                    <a:pt x="101" y="49"/>
                    <a:pt x="86" y="52"/>
                    <a:pt x="76" y="59"/>
                  </a:cubicBezTo>
                  <a:cubicBezTo>
                    <a:pt x="65" y="66"/>
                    <a:pt x="60" y="77"/>
                    <a:pt x="60" y="91"/>
                  </a:cubicBezTo>
                  <a:cubicBezTo>
                    <a:pt x="60" y="99"/>
                    <a:pt x="62" y="105"/>
                    <a:pt x="65" y="110"/>
                  </a:cubicBezTo>
                  <a:cubicBezTo>
                    <a:pt x="69" y="116"/>
                    <a:pt x="73" y="120"/>
                    <a:pt x="79" y="123"/>
                  </a:cubicBezTo>
                  <a:cubicBezTo>
                    <a:pt x="85" y="127"/>
                    <a:pt x="92" y="129"/>
                    <a:pt x="99" y="132"/>
                  </a:cubicBezTo>
                  <a:cubicBezTo>
                    <a:pt x="107" y="134"/>
                    <a:pt x="115" y="135"/>
                    <a:pt x="123" y="137"/>
                  </a:cubicBezTo>
                  <a:cubicBezTo>
                    <a:pt x="137" y="140"/>
                    <a:pt x="150" y="143"/>
                    <a:pt x="162" y="147"/>
                  </a:cubicBezTo>
                  <a:cubicBezTo>
                    <a:pt x="174" y="151"/>
                    <a:pt x="185" y="156"/>
                    <a:pt x="194" y="162"/>
                  </a:cubicBezTo>
                  <a:cubicBezTo>
                    <a:pt x="204" y="169"/>
                    <a:pt x="211" y="178"/>
                    <a:pt x="217" y="188"/>
                  </a:cubicBezTo>
                  <a:cubicBezTo>
                    <a:pt x="222" y="199"/>
                    <a:pt x="225" y="213"/>
                    <a:pt x="225" y="229"/>
                  </a:cubicBezTo>
                  <a:cubicBezTo>
                    <a:pt x="225" y="246"/>
                    <a:pt x="222" y="261"/>
                    <a:pt x="216" y="273"/>
                  </a:cubicBezTo>
                  <a:cubicBezTo>
                    <a:pt x="209" y="286"/>
                    <a:pt x="200" y="296"/>
                    <a:pt x="189" y="304"/>
                  </a:cubicBezTo>
                  <a:cubicBezTo>
                    <a:pt x="177" y="312"/>
                    <a:pt x="163" y="318"/>
                    <a:pt x="147" y="322"/>
                  </a:cubicBezTo>
                  <a:cubicBezTo>
                    <a:pt x="130" y="326"/>
                    <a:pt x="112" y="328"/>
                    <a:pt x="92" y="328"/>
                  </a:cubicBezTo>
                  <a:cubicBezTo>
                    <a:pt x="75" y="328"/>
                    <a:pt x="58" y="326"/>
                    <a:pt x="41" y="323"/>
                  </a:cubicBezTo>
                  <a:cubicBezTo>
                    <a:pt x="25" y="320"/>
                    <a:pt x="11" y="315"/>
                    <a:pt x="0" y="309"/>
                  </a:cubicBezTo>
                  <a:cubicBezTo>
                    <a:pt x="0" y="260"/>
                    <a:pt x="0" y="260"/>
                    <a:pt x="0" y="260"/>
                  </a:cubicBezTo>
                  <a:cubicBezTo>
                    <a:pt x="16" y="267"/>
                    <a:pt x="31" y="272"/>
                    <a:pt x="46" y="275"/>
                  </a:cubicBezTo>
                  <a:cubicBezTo>
                    <a:pt x="60" y="278"/>
                    <a:pt x="76" y="279"/>
                    <a:pt x="91" y="279"/>
                  </a:cubicBezTo>
                  <a:cubicBezTo>
                    <a:pt x="101" y="279"/>
                    <a:pt x="110" y="278"/>
                    <a:pt x="118" y="277"/>
                  </a:cubicBezTo>
                  <a:cubicBezTo>
                    <a:pt x="127" y="275"/>
                    <a:pt x="135" y="273"/>
                    <a:pt x="142" y="269"/>
                  </a:cubicBezTo>
                  <a:cubicBezTo>
                    <a:pt x="149" y="266"/>
                    <a:pt x="155" y="261"/>
                    <a:pt x="159" y="255"/>
                  </a:cubicBezTo>
                  <a:cubicBezTo>
                    <a:pt x="163" y="248"/>
                    <a:pt x="165" y="241"/>
                    <a:pt x="165" y="2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5" name="Freeform 61">
              <a:extLst>
                <a:ext uri="{FF2B5EF4-FFF2-40B4-BE49-F238E27FC236}">
                  <a16:creationId xmlns:a16="http://schemas.microsoft.com/office/drawing/2014/main" id="{87CF3EDF-9A61-42D9-AAFA-B417571C0956}"/>
                </a:ext>
              </a:extLst>
            </p:cNvPr>
            <p:cNvSpPr>
              <a:spLocks/>
            </p:cNvSpPr>
            <p:nvPr userDrawn="1"/>
          </p:nvSpPr>
          <p:spPr bwMode="auto">
            <a:xfrm>
              <a:off x="16263938" y="1028700"/>
              <a:ext cx="239713" cy="368300"/>
            </a:xfrm>
            <a:custGeom>
              <a:avLst/>
              <a:gdLst>
                <a:gd name="T0" fmla="*/ 43 w 151"/>
                <a:gd name="T1" fmla="*/ 0 h 232"/>
                <a:gd name="T2" fmla="*/ 43 w 151"/>
                <a:gd name="T3" fmla="*/ 197 h 232"/>
                <a:gd name="T4" fmla="*/ 151 w 151"/>
                <a:gd name="T5" fmla="*/ 197 h 232"/>
                <a:gd name="T6" fmla="*/ 151 w 151"/>
                <a:gd name="T7" fmla="*/ 232 h 232"/>
                <a:gd name="T8" fmla="*/ 0 w 151"/>
                <a:gd name="T9" fmla="*/ 232 h 232"/>
                <a:gd name="T10" fmla="*/ 0 w 151"/>
                <a:gd name="T11" fmla="*/ 0 h 232"/>
                <a:gd name="T12" fmla="*/ 43 w 151"/>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1" h="232">
                  <a:moveTo>
                    <a:pt x="43" y="0"/>
                  </a:moveTo>
                  <a:lnTo>
                    <a:pt x="43" y="197"/>
                  </a:lnTo>
                  <a:lnTo>
                    <a:pt x="151" y="197"/>
                  </a:lnTo>
                  <a:lnTo>
                    <a:pt x="151" y="232"/>
                  </a:lnTo>
                  <a:lnTo>
                    <a:pt x="0" y="232"/>
                  </a:lnTo>
                  <a:lnTo>
                    <a:pt x="0"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6" name="Freeform 62">
              <a:extLst>
                <a:ext uri="{FF2B5EF4-FFF2-40B4-BE49-F238E27FC236}">
                  <a16:creationId xmlns:a16="http://schemas.microsoft.com/office/drawing/2014/main" id="{77BBB757-4673-45A9-A757-D8BE31392F3C}"/>
                </a:ext>
              </a:extLst>
            </p:cNvPr>
            <p:cNvSpPr>
              <a:spLocks/>
            </p:cNvSpPr>
            <p:nvPr userDrawn="1"/>
          </p:nvSpPr>
          <p:spPr bwMode="auto">
            <a:xfrm>
              <a:off x="16552863" y="1028700"/>
              <a:ext cx="309563" cy="376238"/>
            </a:xfrm>
            <a:custGeom>
              <a:avLst/>
              <a:gdLst>
                <a:gd name="T0" fmla="*/ 132 w 266"/>
                <a:gd name="T1" fmla="*/ 322 h 322"/>
                <a:gd name="T2" fmla="*/ 88 w 266"/>
                <a:gd name="T3" fmla="*/ 317 h 322"/>
                <a:gd name="T4" fmla="*/ 53 w 266"/>
                <a:gd name="T5" fmla="*/ 303 h 322"/>
                <a:gd name="T6" fmla="*/ 27 w 266"/>
                <a:gd name="T7" fmla="*/ 281 h 322"/>
                <a:gd name="T8" fmla="*/ 10 w 266"/>
                <a:gd name="T9" fmla="*/ 251 h 322"/>
                <a:gd name="T10" fmla="*/ 2 w 266"/>
                <a:gd name="T11" fmla="*/ 222 h 322"/>
                <a:gd name="T12" fmla="*/ 0 w 266"/>
                <a:gd name="T13" fmla="*/ 186 h 322"/>
                <a:gd name="T14" fmla="*/ 0 w 266"/>
                <a:gd name="T15" fmla="*/ 0 h 322"/>
                <a:gd name="T16" fmla="*/ 58 w 266"/>
                <a:gd name="T17" fmla="*/ 0 h 322"/>
                <a:gd name="T18" fmla="*/ 58 w 266"/>
                <a:gd name="T19" fmla="*/ 181 h 322"/>
                <a:gd name="T20" fmla="*/ 66 w 266"/>
                <a:gd name="T21" fmla="*/ 234 h 322"/>
                <a:gd name="T22" fmla="*/ 92 w 266"/>
                <a:gd name="T23" fmla="*/ 264 h 322"/>
                <a:gd name="T24" fmla="*/ 133 w 266"/>
                <a:gd name="T25" fmla="*/ 273 h 322"/>
                <a:gd name="T26" fmla="*/ 174 w 266"/>
                <a:gd name="T27" fmla="*/ 264 h 322"/>
                <a:gd name="T28" fmla="*/ 200 w 266"/>
                <a:gd name="T29" fmla="*/ 234 h 322"/>
                <a:gd name="T30" fmla="*/ 208 w 266"/>
                <a:gd name="T31" fmla="*/ 181 h 322"/>
                <a:gd name="T32" fmla="*/ 208 w 266"/>
                <a:gd name="T33" fmla="*/ 0 h 322"/>
                <a:gd name="T34" fmla="*/ 266 w 266"/>
                <a:gd name="T35" fmla="*/ 0 h 322"/>
                <a:gd name="T36" fmla="*/ 266 w 266"/>
                <a:gd name="T37" fmla="*/ 186 h 322"/>
                <a:gd name="T38" fmla="*/ 263 w 266"/>
                <a:gd name="T39" fmla="*/ 222 h 322"/>
                <a:gd name="T40" fmla="*/ 256 w 266"/>
                <a:gd name="T41" fmla="*/ 251 h 322"/>
                <a:gd name="T42" fmla="*/ 239 w 266"/>
                <a:gd name="T43" fmla="*/ 281 h 322"/>
                <a:gd name="T44" fmla="*/ 213 w 266"/>
                <a:gd name="T45" fmla="*/ 303 h 322"/>
                <a:gd name="T46" fmla="*/ 177 w 266"/>
                <a:gd name="T47" fmla="*/ 317 h 322"/>
                <a:gd name="T48" fmla="*/ 132 w 266"/>
                <a:gd name="T49"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6" h="322">
                  <a:moveTo>
                    <a:pt x="132" y="322"/>
                  </a:moveTo>
                  <a:cubicBezTo>
                    <a:pt x="116" y="322"/>
                    <a:pt x="101" y="321"/>
                    <a:pt x="88" y="317"/>
                  </a:cubicBezTo>
                  <a:cubicBezTo>
                    <a:pt x="74" y="314"/>
                    <a:pt x="63" y="309"/>
                    <a:pt x="53" y="303"/>
                  </a:cubicBezTo>
                  <a:cubicBezTo>
                    <a:pt x="42" y="297"/>
                    <a:pt x="34" y="290"/>
                    <a:pt x="27" y="281"/>
                  </a:cubicBezTo>
                  <a:cubicBezTo>
                    <a:pt x="20" y="272"/>
                    <a:pt x="14" y="263"/>
                    <a:pt x="10" y="251"/>
                  </a:cubicBezTo>
                  <a:cubicBezTo>
                    <a:pt x="6" y="243"/>
                    <a:pt x="4" y="233"/>
                    <a:pt x="2" y="222"/>
                  </a:cubicBezTo>
                  <a:cubicBezTo>
                    <a:pt x="1" y="211"/>
                    <a:pt x="0" y="199"/>
                    <a:pt x="0" y="186"/>
                  </a:cubicBezTo>
                  <a:cubicBezTo>
                    <a:pt x="0" y="0"/>
                    <a:pt x="0" y="0"/>
                    <a:pt x="0" y="0"/>
                  </a:cubicBezTo>
                  <a:cubicBezTo>
                    <a:pt x="58" y="0"/>
                    <a:pt x="58" y="0"/>
                    <a:pt x="58" y="0"/>
                  </a:cubicBezTo>
                  <a:cubicBezTo>
                    <a:pt x="58" y="181"/>
                    <a:pt x="58" y="181"/>
                    <a:pt x="58" y="181"/>
                  </a:cubicBezTo>
                  <a:cubicBezTo>
                    <a:pt x="58" y="203"/>
                    <a:pt x="61" y="221"/>
                    <a:pt x="66" y="234"/>
                  </a:cubicBezTo>
                  <a:cubicBezTo>
                    <a:pt x="72" y="248"/>
                    <a:pt x="81" y="258"/>
                    <a:pt x="92" y="264"/>
                  </a:cubicBezTo>
                  <a:cubicBezTo>
                    <a:pt x="104" y="270"/>
                    <a:pt x="117" y="273"/>
                    <a:pt x="133" y="273"/>
                  </a:cubicBezTo>
                  <a:cubicBezTo>
                    <a:pt x="148" y="273"/>
                    <a:pt x="162" y="270"/>
                    <a:pt x="174" y="264"/>
                  </a:cubicBezTo>
                  <a:cubicBezTo>
                    <a:pt x="185" y="258"/>
                    <a:pt x="194" y="248"/>
                    <a:pt x="200" y="234"/>
                  </a:cubicBezTo>
                  <a:cubicBezTo>
                    <a:pt x="205" y="221"/>
                    <a:pt x="208" y="203"/>
                    <a:pt x="208" y="181"/>
                  </a:cubicBezTo>
                  <a:cubicBezTo>
                    <a:pt x="208" y="0"/>
                    <a:pt x="208" y="0"/>
                    <a:pt x="208" y="0"/>
                  </a:cubicBezTo>
                  <a:cubicBezTo>
                    <a:pt x="266" y="0"/>
                    <a:pt x="266" y="0"/>
                    <a:pt x="266" y="0"/>
                  </a:cubicBezTo>
                  <a:cubicBezTo>
                    <a:pt x="266" y="186"/>
                    <a:pt x="266" y="186"/>
                    <a:pt x="266" y="186"/>
                  </a:cubicBezTo>
                  <a:cubicBezTo>
                    <a:pt x="266" y="199"/>
                    <a:pt x="265" y="211"/>
                    <a:pt x="263" y="222"/>
                  </a:cubicBezTo>
                  <a:cubicBezTo>
                    <a:pt x="262" y="233"/>
                    <a:pt x="259" y="243"/>
                    <a:pt x="256" y="251"/>
                  </a:cubicBezTo>
                  <a:cubicBezTo>
                    <a:pt x="252" y="263"/>
                    <a:pt x="246" y="272"/>
                    <a:pt x="239" y="281"/>
                  </a:cubicBezTo>
                  <a:cubicBezTo>
                    <a:pt x="232" y="290"/>
                    <a:pt x="223" y="297"/>
                    <a:pt x="213" y="303"/>
                  </a:cubicBezTo>
                  <a:cubicBezTo>
                    <a:pt x="202" y="309"/>
                    <a:pt x="190" y="314"/>
                    <a:pt x="177" y="317"/>
                  </a:cubicBezTo>
                  <a:cubicBezTo>
                    <a:pt x="164" y="321"/>
                    <a:pt x="149" y="322"/>
                    <a:pt x="132" y="3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7" name="Freeform 63">
              <a:extLst>
                <a:ext uri="{FF2B5EF4-FFF2-40B4-BE49-F238E27FC236}">
                  <a16:creationId xmlns:a16="http://schemas.microsoft.com/office/drawing/2014/main" id="{2701F0BB-7233-4BFF-925E-1F948535312D}"/>
                </a:ext>
              </a:extLst>
            </p:cNvPr>
            <p:cNvSpPr>
              <a:spLocks/>
            </p:cNvSpPr>
            <p:nvPr userDrawn="1"/>
          </p:nvSpPr>
          <p:spPr bwMode="auto">
            <a:xfrm>
              <a:off x="16902113" y="1028700"/>
              <a:ext cx="304800" cy="368300"/>
            </a:xfrm>
            <a:custGeom>
              <a:avLst/>
              <a:gdLst>
                <a:gd name="T0" fmla="*/ 117 w 192"/>
                <a:gd name="T1" fmla="*/ 232 h 232"/>
                <a:gd name="T2" fmla="*/ 75 w 192"/>
                <a:gd name="T3" fmla="*/ 232 h 232"/>
                <a:gd name="T4" fmla="*/ 75 w 192"/>
                <a:gd name="T5" fmla="*/ 35 h 232"/>
                <a:gd name="T6" fmla="*/ 0 w 192"/>
                <a:gd name="T7" fmla="*/ 35 h 232"/>
                <a:gd name="T8" fmla="*/ 0 w 192"/>
                <a:gd name="T9" fmla="*/ 0 h 232"/>
                <a:gd name="T10" fmla="*/ 192 w 192"/>
                <a:gd name="T11" fmla="*/ 0 h 232"/>
                <a:gd name="T12" fmla="*/ 192 w 192"/>
                <a:gd name="T13" fmla="*/ 35 h 232"/>
                <a:gd name="T14" fmla="*/ 117 w 192"/>
                <a:gd name="T15" fmla="*/ 35 h 232"/>
                <a:gd name="T16" fmla="*/ 117 w 19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32">
                  <a:moveTo>
                    <a:pt x="117" y="232"/>
                  </a:moveTo>
                  <a:lnTo>
                    <a:pt x="75" y="232"/>
                  </a:lnTo>
                  <a:lnTo>
                    <a:pt x="75" y="35"/>
                  </a:lnTo>
                  <a:lnTo>
                    <a:pt x="0" y="35"/>
                  </a:lnTo>
                  <a:lnTo>
                    <a:pt x="0" y="0"/>
                  </a:lnTo>
                  <a:lnTo>
                    <a:pt x="192" y="0"/>
                  </a:lnTo>
                  <a:lnTo>
                    <a:pt x="192" y="35"/>
                  </a:lnTo>
                  <a:lnTo>
                    <a:pt x="117" y="35"/>
                  </a:lnTo>
                  <a:lnTo>
                    <a:pt x="117"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8" name="Freeform 64">
              <a:extLst>
                <a:ext uri="{FF2B5EF4-FFF2-40B4-BE49-F238E27FC236}">
                  <a16:creationId xmlns:a16="http://schemas.microsoft.com/office/drawing/2014/main" id="{69E0F28E-8DC6-4EFB-A403-620BD2F0EEBC}"/>
                </a:ext>
              </a:extLst>
            </p:cNvPr>
            <p:cNvSpPr>
              <a:spLocks noEditPoints="1"/>
            </p:cNvSpPr>
            <p:nvPr userDrawn="1"/>
          </p:nvSpPr>
          <p:spPr bwMode="auto">
            <a:xfrm>
              <a:off x="17181513" y="1028700"/>
              <a:ext cx="354013"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9" name="Freeform 65">
              <a:extLst>
                <a:ext uri="{FF2B5EF4-FFF2-40B4-BE49-F238E27FC236}">
                  <a16:creationId xmlns:a16="http://schemas.microsoft.com/office/drawing/2014/main" id="{828530AC-366C-43C4-B5BF-A3F11EFA7BEE}"/>
                </a:ext>
              </a:extLst>
            </p:cNvPr>
            <p:cNvSpPr>
              <a:spLocks/>
            </p:cNvSpPr>
            <p:nvPr userDrawn="1"/>
          </p:nvSpPr>
          <p:spPr bwMode="auto">
            <a:xfrm>
              <a:off x="17629188" y="995363"/>
              <a:ext cx="263525" cy="430213"/>
            </a:xfrm>
            <a:custGeom>
              <a:avLst/>
              <a:gdLst>
                <a:gd name="T0" fmla="*/ 4 w 227"/>
                <a:gd name="T1" fmla="*/ 354 h 368"/>
                <a:gd name="T2" fmla="*/ 11 w 227"/>
                <a:gd name="T3" fmla="*/ 359 h 368"/>
                <a:gd name="T4" fmla="*/ 215 w 227"/>
                <a:gd name="T5" fmla="*/ 194 h 368"/>
                <a:gd name="T6" fmla="*/ 215 w 227"/>
                <a:gd name="T7" fmla="*/ 175 h 368"/>
                <a:gd name="T8" fmla="*/ 11 w 227"/>
                <a:gd name="T9" fmla="*/ 10 h 368"/>
                <a:gd name="T10" fmla="*/ 4 w 227"/>
                <a:gd name="T11" fmla="*/ 15 h 368"/>
                <a:gd name="T12" fmla="*/ 50 w 227"/>
                <a:gd name="T13" fmla="*/ 170 h 368"/>
                <a:gd name="T14" fmla="*/ 50 w 227"/>
                <a:gd name="T15" fmla="*/ 199 h 368"/>
                <a:gd name="T16" fmla="*/ 4 w 227"/>
                <a:gd name="T17"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8">
                  <a:moveTo>
                    <a:pt x="4" y="354"/>
                  </a:moveTo>
                  <a:cubicBezTo>
                    <a:pt x="4" y="354"/>
                    <a:pt x="0" y="368"/>
                    <a:pt x="11" y="359"/>
                  </a:cubicBezTo>
                  <a:cubicBezTo>
                    <a:pt x="215" y="194"/>
                    <a:pt x="215" y="194"/>
                    <a:pt x="215" y="194"/>
                  </a:cubicBezTo>
                  <a:cubicBezTo>
                    <a:pt x="215" y="194"/>
                    <a:pt x="227" y="184"/>
                    <a:pt x="215" y="175"/>
                  </a:cubicBezTo>
                  <a:cubicBezTo>
                    <a:pt x="11" y="10"/>
                    <a:pt x="11" y="10"/>
                    <a:pt x="11" y="10"/>
                  </a:cubicBezTo>
                  <a:cubicBezTo>
                    <a:pt x="11" y="10"/>
                    <a:pt x="0" y="0"/>
                    <a:pt x="4" y="15"/>
                  </a:cubicBezTo>
                  <a:cubicBezTo>
                    <a:pt x="50" y="170"/>
                    <a:pt x="50" y="170"/>
                    <a:pt x="50" y="170"/>
                  </a:cubicBezTo>
                  <a:cubicBezTo>
                    <a:pt x="50" y="170"/>
                    <a:pt x="55" y="184"/>
                    <a:pt x="50" y="199"/>
                  </a:cubicBezTo>
                  <a:lnTo>
                    <a:pt x="4"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0" name="Freeform 66">
              <a:extLst>
                <a:ext uri="{FF2B5EF4-FFF2-40B4-BE49-F238E27FC236}">
                  <a16:creationId xmlns:a16="http://schemas.microsoft.com/office/drawing/2014/main" id="{015B6FA1-C6B2-4BD0-A503-501B1C651FA2}"/>
                </a:ext>
              </a:extLst>
            </p:cNvPr>
            <p:cNvSpPr>
              <a:spLocks/>
            </p:cNvSpPr>
            <p:nvPr userDrawn="1"/>
          </p:nvSpPr>
          <p:spPr bwMode="auto">
            <a:xfrm>
              <a:off x="13785850" y="955675"/>
              <a:ext cx="792163" cy="712788"/>
            </a:xfrm>
            <a:custGeom>
              <a:avLst/>
              <a:gdLst>
                <a:gd name="T0" fmla="*/ 210 w 678"/>
                <a:gd name="T1" fmla="*/ 592 h 610"/>
                <a:gd name="T2" fmla="*/ 221 w 678"/>
                <a:gd name="T3" fmla="*/ 597 h 610"/>
                <a:gd name="T4" fmla="*/ 666 w 678"/>
                <a:gd name="T5" fmla="*/ 119 h 610"/>
                <a:gd name="T6" fmla="*/ 661 w 678"/>
                <a:gd name="T7" fmla="*/ 104 h 610"/>
                <a:gd name="T8" fmla="*/ 17 w 678"/>
                <a:gd name="T9" fmla="*/ 3 h 610"/>
                <a:gd name="T10" fmla="*/ 12 w 678"/>
                <a:gd name="T11" fmla="*/ 13 h 610"/>
                <a:gd name="T12" fmla="*/ 232 w 678"/>
                <a:gd name="T13" fmla="*/ 244 h 610"/>
                <a:gd name="T14" fmla="*/ 242 w 678"/>
                <a:gd name="T15" fmla="*/ 274 h 610"/>
                <a:gd name="T16" fmla="*/ 210 w 678"/>
                <a:gd name="T17" fmla="*/ 59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610">
                  <a:moveTo>
                    <a:pt x="210" y="592"/>
                  </a:moveTo>
                  <a:cubicBezTo>
                    <a:pt x="210" y="592"/>
                    <a:pt x="209" y="610"/>
                    <a:pt x="221" y="597"/>
                  </a:cubicBezTo>
                  <a:cubicBezTo>
                    <a:pt x="666" y="119"/>
                    <a:pt x="666" y="119"/>
                    <a:pt x="666" y="119"/>
                  </a:cubicBezTo>
                  <a:cubicBezTo>
                    <a:pt x="666" y="119"/>
                    <a:pt x="678" y="107"/>
                    <a:pt x="661" y="104"/>
                  </a:cubicBezTo>
                  <a:cubicBezTo>
                    <a:pt x="17" y="3"/>
                    <a:pt x="17" y="3"/>
                    <a:pt x="17" y="3"/>
                  </a:cubicBezTo>
                  <a:cubicBezTo>
                    <a:pt x="17" y="3"/>
                    <a:pt x="0" y="0"/>
                    <a:pt x="12" y="13"/>
                  </a:cubicBezTo>
                  <a:cubicBezTo>
                    <a:pt x="232" y="244"/>
                    <a:pt x="232" y="244"/>
                    <a:pt x="232" y="244"/>
                  </a:cubicBezTo>
                  <a:cubicBezTo>
                    <a:pt x="232" y="244"/>
                    <a:pt x="244" y="257"/>
                    <a:pt x="242" y="274"/>
                  </a:cubicBezTo>
                  <a:lnTo>
                    <a:pt x="210" y="592"/>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1" name="Freeform 67">
              <a:extLst>
                <a:ext uri="{FF2B5EF4-FFF2-40B4-BE49-F238E27FC236}">
                  <a16:creationId xmlns:a16="http://schemas.microsoft.com/office/drawing/2014/main" id="{304DE868-A0A0-49FE-BCF7-BFB4CBC6E834}"/>
                </a:ext>
              </a:extLst>
            </p:cNvPr>
            <p:cNvSpPr>
              <a:spLocks/>
            </p:cNvSpPr>
            <p:nvPr userDrawn="1"/>
          </p:nvSpPr>
          <p:spPr bwMode="auto">
            <a:xfrm>
              <a:off x="13785850" y="955675"/>
              <a:ext cx="792163" cy="712788"/>
            </a:xfrm>
            <a:custGeom>
              <a:avLst/>
              <a:gdLst>
                <a:gd name="T0" fmla="*/ 210 w 678"/>
                <a:gd name="T1" fmla="*/ 592 h 610"/>
                <a:gd name="T2" fmla="*/ 221 w 678"/>
                <a:gd name="T3" fmla="*/ 597 h 610"/>
                <a:gd name="T4" fmla="*/ 666 w 678"/>
                <a:gd name="T5" fmla="*/ 119 h 610"/>
                <a:gd name="T6" fmla="*/ 661 w 678"/>
                <a:gd name="T7" fmla="*/ 104 h 610"/>
                <a:gd name="T8" fmla="*/ 17 w 678"/>
                <a:gd name="T9" fmla="*/ 3 h 610"/>
                <a:gd name="T10" fmla="*/ 12 w 678"/>
                <a:gd name="T11" fmla="*/ 13 h 610"/>
                <a:gd name="T12" fmla="*/ 232 w 678"/>
                <a:gd name="T13" fmla="*/ 244 h 610"/>
                <a:gd name="T14" fmla="*/ 242 w 678"/>
                <a:gd name="T15" fmla="*/ 274 h 610"/>
                <a:gd name="T16" fmla="*/ 210 w 678"/>
                <a:gd name="T17" fmla="*/ 59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610">
                  <a:moveTo>
                    <a:pt x="210" y="592"/>
                  </a:moveTo>
                  <a:cubicBezTo>
                    <a:pt x="210" y="592"/>
                    <a:pt x="209" y="610"/>
                    <a:pt x="221" y="597"/>
                  </a:cubicBezTo>
                  <a:cubicBezTo>
                    <a:pt x="666" y="119"/>
                    <a:pt x="666" y="119"/>
                    <a:pt x="666" y="119"/>
                  </a:cubicBezTo>
                  <a:cubicBezTo>
                    <a:pt x="666" y="119"/>
                    <a:pt x="678" y="107"/>
                    <a:pt x="661" y="104"/>
                  </a:cubicBezTo>
                  <a:cubicBezTo>
                    <a:pt x="17" y="3"/>
                    <a:pt x="17" y="3"/>
                    <a:pt x="17" y="3"/>
                  </a:cubicBezTo>
                  <a:cubicBezTo>
                    <a:pt x="17" y="3"/>
                    <a:pt x="0" y="0"/>
                    <a:pt x="12" y="13"/>
                  </a:cubicBezTo>
                  <a:cubicBezTo>
                    <a:pt x="232" y="244"/>
                    <a:pt x="232" y="244"/>
                    <a:pt x="232" y="244"/>
                  </a:cubicBezTo>
                  <a:cubicBezTo>
                    <a:pt x="232" y="244"/>
                    <a:pt x="244" y="257"/>
                    <a:pt x="242" y="274"/>
                  </a:cubicBezTo>
                  <a:lnTo>
                    <a:pt x="210" y="592"/>
                  </a:lnTo>
                  <a:close/>
                </a:path>
              </a:pathLst>
            </a:custGeom>
            <a:noFill/>
            <a:ln w="31750" cap="flat">
              <a:solidFill>
                <a:srgbClr val="B0326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2" name="Freeform 68">
              <a:extLst>
                <a:ext uri="{FF2B5EF4-FFF2-40B4-BE49-F238E27FC236}">
                  <a16:creationId xmlns:a16="http://schemas.microsoft.com/office/drawing/2014/main" id="{520A2AEB-92D6-4FAF-8243-865D7AC0EA90}"/>
                </a:ext>
              </a:extLst>
            </p:cNvPr>
            <p:cNvSpPr>
              <a:spLocks/>
            </p:cNvSpPr>
            <p:nvPr userDrawn="1"/>
          </p:nvSpPr>
          <p:spPr bwMode="auto">
            <a:xfrm>
              <a:off x="14116050" y="1127125"/>
              <a:ext cx="336550" cy="357188"/>
            </a:xfrm>
            <a:custGeom>
              <a:avLst/>
              <a:gdLst>
                <a:gd name="T0" fmla="*/ 2 w 288"/>
                <a:gd name="T1" fmla="*/ 290 h 307"/>
                <a:gd name="T2" fmla="*/ 12 w 288"/>
                <a:gd name="T3" fmla="*/ 294 h 307"/>
                <a:gd name="T4" fmla="*/ 276 w 288"/>
                <a:gd name="T5" fmla="*/ 13 h 307"/>
                <a:gd name="T6" fmla="*/ 272 w 288"/>
                <a:gd name="T7" fmla="*/ 5 h 307"/>
                <a:gd name="T8" fmla="*/ 38 w 288"/>
                <a:gd name="T9" fmla="*/ 86 h 307"/>
                <a:gd name="T10" fmla="*/ 20 w 288"/>
                <a:gd name="T11" fmla="*/ 109 h 307"/>
                <a:gd name="T12" fmla="*/ 2 w 288"/>
                <a:gd name="T13" fmla="*/ 290 h 307"/>
              </a:gdLst>
              <a:ahLst/>
              <a:cxnLst>
                <a:cxn ang="0">
                  <a:pos x="T0" y="T1"/>
                </a:cxn>
                <a:cxn ang="0">
                  <a:pos x="T2" y="T3"/>
                </a:cxn>
                <a:cxn ang="0">
                  <a:pos x="T4" y="T5"/>
                </a:cxn>
                <a:cxn ang="0">
                  <a:pos x="T6" y="T7"/>
                </a:cxn>
                <a:cxn ang="0">
                  <a:pos x="T8" y="T9"/>
                </a:cxn>
                <a:cxn ang="0">
                  <a:pos x="T10" y="T11"/>
                </a:cxn>
                <a:cxn ang="0">
                  <a:pos x="T12" y="T13"/>
                </a:cxn>
              </a:cxnLst>
              <a:rect l="0" t="0" r="r" b="b"/>
              <a:pathLst>
                <a:path w="288" h="307">
                  <a:moveTo>
                    <a:pt x="2" y="290"/>
                  </a:moveTo>
                  <a:cubicBezTo>
                    <a:pt x="2" y="290"/>
                    <a:pt x="0" y="307"/>
                    <a:pt x="12" y="294"/>
                  </a:cubicBezTo>
                  <a:cubicBezTo>
                    <a:pt x="276" y="13"/>
                    <a:pt x="276" y="13"/>
                    <a:pt x="276" y="13"/>
                  </a:cubicBezTo>
                  <a:cubicBezTo>
                    <a:pt x="276" y="13"/>
                    <a:pt x="288" y="0"/>
                    <a:pt x="272" y="5"/>
                  </a:cubicBezTo>
                  <a:cubicBezTo>
                    <a:pt x="38" y="86"/>
                    <a:pt x="38" y="86"/>
                    <a:pt x="38" y="86"/>
                  </a:cubicBezTo>
                  <a:cubicBezTo>
                    <a:pt x="38" y="86"/>
                    <a:pt x="21" y="91"/>
                    <a:pt x="20" y="109"/>
                  </a:cubicBezTo>
                  <a:lnTo>
                    <a:pt x="2"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7" name="textruta 26">
            <a:hlinkClick r:id="rId3" action="ppaction://hlinksldjump"/>
            <a:extLst>
              <a:ext uri="{FF2B5EF4-FFF2-40B4-BE49-F238E27FC236}">
                <a16:creationId xmlns:a16="http://schemas.microsoft.com/office/drawing/2014/main" id="{FD14BB5C-F649-4B02-8C40-5DA71221B52C}"/>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1"/>
                </a:solidFill>
              </a:rPr>
              <a:t>Checklistor</a:t>
            </a:r>
          </a:p>
        </p:txBody>
      </p:sp>
      <p:sp>
        <p:nvSpPr>
          <p:cNvPr id="28" name="textruta 27">
            <a:hlinkClick r:id="rId4" action="ppaction://hlinksldjump"/>
            <a:extLst>
              <a:ext uri="{FF2B5EF4-FFF2-40B4-BE49-F238E27FC236}">
                <a16:creationId xmlns:a16="http://schemas.microsoft.com/office/drawing/2014/main" id="{EA0F0FEA-CC3D-459C-AA23-76A31518950B}"/>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1"/>
                </a:solidFill>
              </a:rPr>
              <a:t>Meny</a:t>
            </a:r>
          </a:p>
        </p:txBody>
      </p:sp>
    </p:spTree>
    <p:extLst>
      <p:ext uri="{BB962C8B-B14F-4D97-AF65-F5344CB8AC3E}">
        <p14:creationId xmlns:p14="http://schemas.microsoft.com/office/powerpoint/2010/main" val="233667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3_9. Endast text">
    <p:bg>
      <p:bgPr>
        <a:solidFill>
          <a:schemeClr val="bg1"/>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A176659-CF44-45CE-A7E6-CE149C54797F}"/>
              </a:ext>
            </a:extLst>
          </p:cNvPr>
          <p:cNvSpPr>
            <a:spLocks noGrp="1"/>
          </p:cNvSpPr>
          <p:nvPr userDrawn="1">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rgbClr val="983667"/>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sv-SE"/>
              <a:t>xx</a:t>
            </a:r>
          </a:p>
        </p:txBody>
      </p:sp>
      <p:pic>
        <p:nvPicPr>
          <p:cNvPr id="15" name="Bildobjekt 14">
            <a:extLst>
              <a:ext uri="{FF2B5EF4-FFF2-40B4-BE49-F238E27FC236}">
                <a16:creationId xmlns:a16="http://schemas.microsoft.com/office/drawing/2014/main" id="{F8ED63AE-86D8-43C6-AD38-E91AF89A49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9641" y="0"/>
            <a:ext cx="7187292" cy="6858000"/>
          </a:xfrm>
          <a:prstGeom prst="rect">
            <a:avLst/>
          </a:prstGeom>
        </p:spPr>
      </p:pic>
      <p:grpSp>
        <p:nvGrpSpPr>
          <p:cNvPr id="223" name="Grupp 222">
            <a:extLst>
              <a:ext uri="{FF2B5EF4-FFF2-40B4-BE49-F238E27FC236}">
                <a16:creationId xmlns:a16="http://schemas.microsoft.com/office/drawing/2014/main" id="{4AD0E147-4E3A-4B45-818B-93D8B937615B}"/>
              </a:ext>
            </a:extLst>
          </p:cNvPr>
          <p:cNvGrpSpPr>
            <a:grpSpLocks noChangeAspect="1"/>
          </p:cNvGrpSpPr>
          <p:nvPr userDrawn="1"/>
        </p:nvGrpSpPr>
        <p:grpSpPr>
          <a:xfrm>
            <a:off x="14400" y="2116800"/>
            <a:ext cx="5277741" cy="1036800"/>
            <a:chOff x="12501563" y="504825"/>
            <a:chExt cx="7418387" cy="1457325"/>
          </a:xfrm>
        </p:grpSpPr>
        <p:sp>
          <p:nvSpPr>
            <p:cNvPr id="207" name="Oval 53">
              <a:extLst>
                <a:ext uri="{FF2B5EF4-FFF2-40B4-BE49-F238E27FC236}">
                  <a16:creationId xmlns:a16="http://schemas.microsoft.com/office/drawing/2014/main" id="{22F0D284-E554-4C6C-AB5A-4BA634ACAE40}"/>
                </a:ext>
              </a:extLst>
            </p:cNvPr>
            <p:cNvSpPr>
              <a:spLocks noChangeArrowheads="1"/>
            </p:cNvSpPr>
            <p:nvPr userDrawn="1"/>
          </p:nvSpPr>
          <p:spPr bwMode="auto">
            <a:xfrm>
              <a:off x="13573125" y="652463"/>
              <a:ext cx="1163638" cy="1163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8" name="Freeform 54">
              <a:extLst>
                <a:ext uri="{FF2B5EF4-FFF2-40B4-BE49-F238E27FC236}">
                  <a16:creationId xmlns:a16="http://schemas.microsoft.com/office/drawing/2014/main" id="{556791AE-2871-49AD-A6DD-C7584EBC396E}"/>
                </a:ext>
              </a:extLst>
            </p:cNvPr>
            <p:cNvSpPr>
              <a:spLocks noEditPoints="1"/>
            </p:cNvSpPr>
            <p:nvPr userDrawn="1"/>
          </p:nvSpPr>
          <p:spPr bwMode="auto">
            <a:xfrm>
              <a:off x="13425488" y="504825"/>
              <a:ext cx="1457325" cy="1457325"/>
            </a:xfrm>
            <a:custGeom>
              <a:avLst/>
              <a:gdLst>
                <a:gd name="T0" fmla="*/ 625 w 1249"/>
                <a:gd name="T1" fmla="*/ 126 h 1250"/>
                <a:gd name="T2" fmla="*/ 126 w 1249"/>
                <a:gd name="T3" fmla="*/ 625 h 1250"/>
                <a:gd name="T4" fmla="*/ 625 w 1249"/>
                <a:gd name="T5" fmla="*/ 1124 h 1250"/>
                <a:gd name="T6" fmla="*/ 1124 w 1249"/>
                <a:gd name="T7" fmla="*/ 625 h 1250"/>
                <a:gd name="T8" fmla="*/ 625 w 1249"/>
                <a:gd name="T9" fmla="*/ 126 h 1250"/>
                <a:gd name="T10" fmla="*/ 625 w 1249"/>
                <a:gd name="T11" fmla="*/ 1250 h 1250"/>
                <a:gd name="T12" fmla="*/ 0 w 1249"/>
                <a:gd name="T13" fmla="*/ 625 h 1250"/>
                <a:gd name="T14" fmla="*/ 625 w 1249"/>
                <a:gd name="T15" fmla="*/ 0 h 1250"/>
                <a:gd name="T16" fmla="*/ 1249 w 1249"/>
                <a:gd name="T17" fmla="*/ 625 h 1250"/>
                <a:gd name="T18" fmla="*/ 625 w 1249"/>
                <a:gd name="T19" fmla="*/ 125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50">
                  <a:moveTo>
                    <a:pt x="625" y="126"/>
                  </a:moveTo>
                  <a:cubicBezTo>
                    <a:pt x="350" y="126"/>
                    <a:pt x="126" y="350"/>
                    <a:pt x="126" y="625"/>
                  </a:cubicBezTo>
                  <a:cubicBezTo>
                    <a:pt x="126" y="900"/>
                    <a:pt x="350" y="1124"/>
                    <a:pt x="625" y="1124"/>
                  </a:cubicBezTo>
                  <a:cubicBezTo>
                    <a:pt x="900" y="1124"/>
                    <a:pt x="1124" y="900"/>
                    <a:pt x="1124" y="625"/>
                  </a:cubicBezTo>
                  <a:cubicBezTo>
                    <a:pt x="1124" y="350"/>
                    <a:pt x="900" y="126"/>
                    <a:pt x="625" y="126"/>
                  </a:cubicBezTo>
                  <a:moveTo>
                    <a:pt x="625" y="1250"/>
                  </a:moveTo>
                  <a:cubicBezTo>
                    <a:pt x="280" y="1250"/>
                    <a:pt x="0" y="970"/>
                    <a:pt x="0" y="625"/>
                  </a:cubicBezTo>
                  <a:cubicBezTo>
                    <a:pt x="0" y="281"/>
                    <a:pt x="280" y="0"/>
                    <a:pt x="625" y="0"/>
                  </a:cubicBezTo>
                  <a:cubicBezTo>
                    <a:pt x="969" y="0"/>
                    <a:pt x="1249" y="281"/>
                    <a:pt x="1249" y="625"/>
                  </a:cubicBezTo>
                  <a:cubicBezTo>
                    <a:pt x="1249" y="970"/>
                    <a:pt x="969" y="1250"/>
                    <a:pt x="625" y="1250"/>
                  </a:cubicBezTo>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9" name="Oval 55">
              <a:extLst>
                <a:ext uri="{FF2B5EF4-FFF2-40B4-BE49-F238E27FC236}">
                  <a16:creationId xmlns:a16="http://schemas.microsoft.com/office/drawing/2014/main" id="{FB3C21EA-D5B6-4562-AB0A-A244C03A4470}"/>
                </a:ext>
              </a:extLst>
            </p:cNvPr>
            <p:cNvSpPr>
              <a:spLocks noChangeArrowheads="1"/>
            </p:cNvSpPr>
            <p:nvPr userDrawn="1"/>
          </p:nvSpPr>
          <p:spPr bwMode="auto">
            <a:xfrm>
              <a:off x="13573125" y="652463"/>
              <a:ext cx="1163638" cy="1163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0" name="Freeform 56">
              <a:extLst>
                <a:ext uri="{FF2B5EF4-FFF2-40B4-BE49-F238E27FC236}">
                  <a16:creationId xmlns:a16="http://schemas.microsoft.com/office/drawing/2014/main" id="{DBDA07ED-BE26-4C9D-B5EC-AA8296ADFF3F}"/>
                </a:ext>
              </a:extLst>
            </p:cNvPr>
            <p:cNvSpPr>
              <a:spLocks/>
            </p:cNvSpPr>
            <p:nvPr userDrawn="1"/>
          </p:nvSpPr>
          <p:spPr bwMode="auto">
            <a:xfrm>
              <a:off x="12501563" y="901700"/>
              <a:ext cx="1038225" cy="612775"/>
            </a:xfrm>
            <a:custGeom>
              <a:avLst/>
              <a:gdLst>
                <a:gd name="T0" fmla="*/ 0 w 654"/>
                <a:gd name="T1" fmla="*/ 386 h 386"/>
                <a:gd name="T2" fmla="*/ 654 w 654"/>
                <a:gd name="T3" fmla="*/ 386 h 386"/>
                <a:gd name="T4" fmla="*/ 654 w 654"/>
                <a:gd name="T5" fmla="*/ 0 h 386"/>
                <a:gd name="T6" fmla="*/ 0 w 654"/>
                <a:gd name="T7" fmla="*/ 0 h 386"/>
                <a:gd name="T8" fmla="*/ 0 w 654"/>
                <a:gd name="T9" fmla="*/ 386 h 386"/>
                <a:gd name="T10" fmla="*/ 0 w 654"/>
                <a:gd name="T11" fmla="*/ 386 h 386"/>
              </a:gdLst>
              <a:ahLst/>
              <a:cxnLst>
                <a:cxn ang="0">
                  <a:pos x="T0" y="T1"/>
                </a:cxn>
                <a:cxn ang="0">
                  <a:pos x="T2" y="T3"/>
                </a:cxn>
                <a:cxn ang="0">
                  <a:pos x="T4" y="T5"/>
                </a:cxn>
                <a:cxn ang="0">
                  <a:pos x="T6" y="T7"/>
                </a:cxn>
                <a:cxn ang="0">
                  <a:pos x="T8" y="T9"/>
                </a:cxn>
                <a:cxn ang="0">
                  <a:pos x="T10" y="T11"/>
                </a:cxn>
              </a:cxnLst>
              <a:rect l="0" t="0" r="r" b="b"/>
              <a:pathLst>
                <a:path w="654" h="386">
                  <a:moveTo>
                    <a:pt x="0" y="386"/>
                  </a:moveTo>
                  <a:lnTo>
                    <a:pt x="654" y="386"/>
                  </a:lnTo>
                  <a:lnTo>
                    <a:pt x="654" y="0"/>
                  </a:lnTo>
                  <a:lnTo>
                    <a:pt x="0" y="0"/>
                  </a:lnTo>
                  <a:lnTo>
                    <a:pt x="0" y="386"/>
                  </a:lnTo>
                  <a:lnTo>
                    <a:pt x="0" y="386"/>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1" name="Freeform 57">
              <a:extLst>
                <a:ext uri="{FF2B5EF4-FFF2-40B4-BE49-F238E27FC236}">
                  <a16:creationId xmlns:a16="http://schemas.microsoft.com/office/drawing/2014/main" id="{9F266B53-AE39-4B82-827D-7C07F8869DD1}"/>
                </a:ext>
              </a:extLst>
            </p:cNvPr>
            <p:cNvSpPr>
              <a:spLocks/>
            </p:cNvSpPr>
            <p:nvPr userDrawn="1"/>
          </p:nvSpPr>
          <p:spPr bwMode="auto">
            <a:xfrm>
              <a:off x="14766925" y="901700"/>
              <a:ext cx="5153025" cy="612775"/>
            </a:xfrm>
            <a:custGeom>
              <a:avLst/>
              <a:gdLst>
                <a:gd name="T0" fmla="*/ 0 w 4418"/>
                <a:gd name="T1" fmla="*/ 0 h 526"/>
                <a:gd name="T2" fmla="*/ 0 w 4418"/>
                <a:gd name="T3" fmla="*/ 526 h 526"/>
                <a:gd name="T4" fmla="*/ 4162 w 4418"/>
                <a:gd name="T5" fmla="*/ 526 h 526"/>
                <a:gd name="T6" fmla="*/ 4418 w 4418"/>
                <a:gd name="T7" fmla="*/ 270 h 526"/>
                <a:gd name="T8" fmla="*/ 4418 w 4418"/>
                <a:gd name="T9" fmla="*/ 256 h 526"/>
                <a:gd name="T10" fmla="*/ 4162 w 4418"/>
                <a:gd name="T11" fmla="*/ 0 h 526"/>
                <a:gd name="T12" fmla="*/ 0 w 4418"/>
                <a:gd name="T13" fmla="*/ 0 h 526"/>
              </a:gdLst>
              <a:ahLst/>
              <a:cxnLst>
                <a:cxn ang="0">
                  <a:pos x="T0" y="T1"/>
                </a:cxn>
                <a:cxn ang="0">
                  <a:pos x="T2" y="T3"/>
                </a:cxn>
                <a:cxn ang="0">
                  <a:pos x="T4" y="T5"/>
                </a:cxn>
                <a:cxn ang="0">
                  <a:pos x="T6" y="T7"/>
                </a:cxn>
                <a:cxn ang="0">
                  <a:pos x="T8" y="T9"/>
                </a:cxn>
                <a:cxn ang="0">
                  <a:pos x="T10" y="T11"/>
                </a:cxn>
                <a:cxn ang="0">
                  <a:pos x="T12" y="T13"/>
                </a:cxn>
              </a:cxnLst>
              <a:rect l="0" t="0" r="r" b="b"/>
              <a:pathLst>
                <a:path w="4418" h="526">
                  <a:moveTo>
                    <a:pt x="0" y="0"/>
                  </a:moveTo>
                  <a:cubicBezTo>
                    <a:pt x="0" y="526"/>
                    <a:pt x="0" y="526"/>
                    <a:pt x="0" y="526"/>
                  </a:cubicBezTo>
                  <a:cubicBezTo>
                    <a:pt x="4162" y="526"/>
                    <a:pt x="4162" y="526"/>
                    <a:pt x="4162" y="526"/>
                  </a:cubicBezTo>
                  <a:cubicBezTo>
                    <a:pt x="4162" y="526"/>
                    <a:pt x="4418" y="526"/>
                    <a:pt x="4418" y="270"/>
                  </a:cubicBezTo>
                  <a:cubicBezTo>
                    <a:pt x="4418" y="256"/>
                    <a:pt x="4418" y="256"/>
                    <a:pt x="4418" y="256"/>
                  </a:cubicBezTo>
                  <a:cubicBezTo>
                    <a:pt x="4418" y="256"/>
                    <a:pt x="4418" y="0"/>
                    <a:pt x="4162" y="0"/>
                  </a:cubicBezTo>
                  <a:lnTo>
                    <a:pt x="0" y="0"/>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2" name="Freeform 58">
              <a:extLst>
                <a:ext uri="{FF2B5EF4-FFF2-40B4-BE49-F238E27FC236}">
                  <a16:creationId xmlns:a16="http://schemas.microsoft.com/office/drawing/2014/main" id="{D4413885-5ED0-4539-A72F-F54EADE9AB08}"/>
                </a:ext>
              </a:extLst>
            </p:cNvPr>
            <p:cNvSpPr>
              <a:spLocks noEditPoints="1"/>
            </p:cNvSpPr>
            <p:nvPr userDrawn="1"/>
          </p:nvSpPr>
          <p:spPr bwMode="auto">
            <a:xfrm>
              <a:off x="15306675" y="1028700"/>
              <a:ext cx="282575" cy="368300"/>
            </a:xfrm>
            <a:custGeom>
              <a:avLst/>
              <a:gdLst>
                <a:gd name="T0" fmla="*/ 229 w 242"/>
                <a:gd name="T1" fmla="*/ 84 h 316"/>
                <a:gd name="T2" fmla="*/ 220 w 242"/>
                <a:gd name="T3" fmla="*/ 122 h 316"/>
                <a:gd name="T4" fmla="*/ 189 w 242"/>
                <a:gd name="T5" fmla="*/ 150 h 316"/>
                <a:gd name="T6" fmla="*/ 189 w 242"/>
                <a:gd name="T7" fmla="*/ 151 h 316"/>
                <a:gd name="T8" fmla="*/ 211 w 242"/>
                <a:gd name="T9" fmla="*/ 162 h 316"/>
                <a:gd name="T10" fmla="*/ 228 w 242"/>
                <a:gd name="T11" fmla="*/ 176 h 316"/>
                <a:gd name="T12" fmla="*/ 239 w 242"/>
                <a:gd name="T13" fmla="*/ 196 h 316"/>
                <a:gd name="T14" fmla="*/ 242 w 242"/>
                <a:gd name="T15" fmla="*/ 220 h 316"/>
                <a:gd name="T16" fmla="*/ 239 w 242"/>
                <a:gd name="T17" fmla="*/ 245 h 316"/>
                <a:gd name="T18" fmla="*/ 226 w 242"/>
                <a:gd name="T19" fmla="*/ 271 h 316"/>
                <a:gd name="T20" fmla="*/ 201 w 242"/>
                <a:gd name="T21" fmla="*/ 294 h 316"/>
                <a:gd name="T22" fmla="*/ 163 w 242"/>
                <a:gd name="T23" fmla="*/ 310 h 316"/>
                <a:gd name="T24" fmla="*/ 150 w 242"/>
                <a:gd name="T25" fmla="*/ 313 h 316"/>
                <a:gd name="T26" fmla="*/ 134 w 242"/>
                <a:gd name="T27" fmla="*/ 315 h 316"/>
                <a:gd name="T28" fmla="*/ 115 w 242"/>
                <a:gd name="T29" fmla="*/ 316 h 316"/>
                <a:gd name="T30" fmla="*/ 92 w 242"/>
                <a:gd name="T31" fmla="*/ 316 h 316"/>
                <a:gd name="T32" fmla="*/ 0 w 242"/>
                <a:gd name="T33" fmla="*/ 316 h 316"/>
                <a:gd name="T34" fmla="*/ 0 w 242"/>
                <a:gd name="T35" fmla="*/ 0 h 316"/>
                <a:gd name="T36" fmla="*/ 110 w 242"/>
                <a:gd name="T37" fmla="*/ 0 h 316"/>
                <a:gd name="T38" fmla="*/ 167 w 242"/>
                <a:gd name="T39" fmla="*/ 7 h 316"/>
                <a:gd name="T40" fmla="*/ 194 w 242"/>
                <a:gd name="T41" fmla="*/ 21 h 316"/>
                <a:gd name="T42" fmla="*/ 214 w 242"/>
                <a:gd name="T43" fmla="*/ 39 h 316"/>
                <a:gd name="T44" fmla="*/ 225 w 242"/>
                <a:gd name="T45" fmla="*/ 61 h 316"/>
                <a:gd name="T46" fmla="*/ 229 w 242"/>
                <a:gd name="T47" fmla="*/ 84 h 316"/>
                <a:gd name="T48" fmla="*/ 110 w 242"/>
                <a:gd name="T49" fmla="*/ 130 h 316"/>
                <a:gd name="T50" fmla="*/ 145 w 242"/>
                <a:gd name="T51" fmla="*/ 126 h 316"/>
                <a:gd name="T52" fmla="*/ 164 w 242"/>
                <a:gd name="T53" fmla="*/ 111 h 316"/>
                <a:gd name="T54" fmla="*/ 169 w 242"/>
                <a:gd name="T55" fmla="*/ 89 h 316"/>
                <a:gd name="T56" fmla="*/ 163 w 242"/>
                <a:gd name="T57" fmla="*/ 67 h 316"/>
                <a:gd name="T58" fmla="*/ 141 w 242"/>
                <a:gd name="T59" fmla="*/ 52 h 316"/>
                <a:gd name="T60" fmla="*/ 126 w 242"/>
                <a:gd name="T61" fmla="*/ 49 h 316"/>
                <a:gd name="T62" fmla="*/ 105 w 242"/>
                <a:gd name="T63" fmla="*/ 48 h 316"/>
                <a:gd name="T64" fmla="*/ 58 w 242"/>
                <a:gd name="T65" fmla="*/ 48 h 316"/>
                <a:gd name="T66" fmla="*/ 58 w 242"/>
                <a:gd name="T67" fmla="*/ 130 h 316"/>
                <a:gd name="T68" fmla="*/ 110 w 242"/>
                <a:gd name="T69" fmla="*/ 130 h 316"/>
                <a:gd name="T70" fmla="*/ 58 w 242"/>
                <a:gd name="T71" fmla="*/ 179 h 316"/>
                <a:gd name="T72" fmla="*/ 58 w 242"/>
                <a:gd name="T73" fmla="*/ 268 h 316"/>
                <a:gd name="T74" fmla="*/ 96 w 242"/>
                <a:gd name="T75" fmla="*/ 268 h 316"/>
                <a:gd name="T76" fmla="*/ 122 w 242"/>
                <a:gd name="T77" fmla="*/ 267 h 316"/>
                <a:gd name="T78" fmla="*/ 140 w 242"/>
                <a:gd name="T79" fmla="*/ 264 h 316"/>
                <a:gd name="T80" fmla="*/ 160 w 242"/>
                <a:gd name="T81" fmla="*/ 257 h 316"/>
                <a:gd name="T82" fmla="*/ 173 w 242"/>
                <a:gd name="T83" fmla="*/ 247 h 316"/>
                <a:gd name="T84" fmla="*/ 181 w 242"/>
                <a:gd name="T85" fmla="*/ 235 h 316"/>
                <a:gd name="T86" fmla="*/ 183 w 242"/>
                <a:gd name="T87" fmla="*/ 221 h 316"/>
                <a:gd name="T88" fmla="*/ 175 w 242"/>
                <a:gd name="T89" fmla="*/ 198 h 316"/>
                <a:gd name="T90" fmla="*/ 152 w 242"/>
                <a:gd name="T91" fmla="*/ 183 h 316"/>
                <a:gd name="T92" fmla="*/ 136 w 242"/>
                <a:gd name="T93" fmla="*/ 180 h 316"/>
                <a:gd name="T94" fmla="*/ 113 w 242"/>
                <a:gd name="T95" fmla="*/ 179 h 316"/>
                <a:gd name="T96" fmla="*/ 58 w 242"/>
                <a:gd name="T97" fmla="*/ 17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2" h="316">
                  <a:moveTo>
                    <a:pt x="229" y="84"/>
                  </a:moveTo>
                  <a:cubicBezTo>
                    <a:pt x="229" y="98"/>
                    <a:pt x="226" y="110"/>
                    <a:pt x="220" y="122"/>
                  </a:cubicBezTo>
                  <a:cubicBezTo>
                    <a:pt x="214" y="133"/>
                    <a:pt x="203" y="143"/>
                    <a:pt x="189" y="150"/>
                  </a:cubicBezTo>
                  <a:cubicBezTo>
                    <a:pt x="189" y="151"/>
                    <a:pt x="189" y="151"/>
                    <a:pt x="189" y="151"/>
                  </a:cubicBezTo>
                  <a:cubicBezTo>
                    <a:pt x="197" y="154"/>
                    <a:pt x="204" y="157"/>
                    <a:pt x="211" y="162"/>
                  </a:cubicBezTo>
                  <a:cubicBezTo>
                    <a:pt x="217" y="166"/>
                    <a:pt x="223" y="171"/>
                    <a:pt x="228" y="176"/>
                  </a:cubicBezTo>
                  <a:cubicBezTo>
                    <a:pt x="232" y="182"/>
                    <a:pt x="236" y="189"/>
                    <a:pt x="239" y="196"/>
                  </a:cubicBezTo>
                  <a:cubicBezTo>
                    <a:pt x="241" y="203"/>
                    <a:pt x="242" y="211"/>
                    <a:pt x="242" y="220"/>
                  </a:cubicBezTo>
                  <a:cubicBezTo>
                    <a:pt x="242" y="228"/>
                    <a:pt x="241" y="236"/>
                    <a:pt x="239" y="245"/>
                  </a:cubicBezTo>
                  <a:cubicBezTo>
                    <a:pt x="236" y="254"/>
                    <a:pt x="232" y="262"/>
                    <a:pt x="226" y="271"/>
                  </a:cubicBezTo>
                  <a:cubicBezTo>
                    <a:pt x="220" y="279"/>
                    <a:pt x="212" y="287"/>
                    <a:pt x="201" y="294"/>
                  </a:cubicBezTo>
                  <a:cubicBezTo>
                    <a:pt x="191" y="300"/>
                    <a:pt x="178" y="306"/>
                    <a:pt x="163" y="310"/>
                  </a:cubicBezTo>
                  <a:cubicBezTo>
                    <a:pt x="159" y="311"/>
                    <a:pt x="154" y="312"/>
                    <a:pt x="150" y="313"/>
                  </a:cubicBezTo>
                  <a:cubicBezTo>
                    <a:pt x="145" y="313"/>
                    <a:pt x="140" y="314"/>
                    <a:pt x="134" y="315"/>
                  </a:cubicBezTo>
                  <a:cubicBezTo>
                    <a:pt x="129" y="315"/>
                    <a:pt x="122" y="316"/>
                    <a:pt x="115" y="316"/>
                  </a:cubicBezTo>
                  <a:cubicBezTo>
                    <a:pt x="108" y="316"/>
                    <a:pt x="101" y="316"/>
                    <a:pt x="92" y="316"/>
                  </a:cubicBezTo>
                  <a:cubicBezTo>
                    <a:pt x="0" y="316"/>
                    <a:pt x="0" y="316"/>
                    <a:pt x="0" y="316"/>
                  </a:cubicBezTo>
                  <a:cubicBezTo>
                    <a:pt x="0" y="0"/>
                    <a:pt x="0" y="0"/>
                    <a:pt x="0" y="0"/>
                  </a:cubicBezTo>
                  <a:cubicBezTo>
                    <a:pt x="110" y="0"/>
                    <a:pt x="110" y="0"/>
                    <a:pt x="110" y="0"/>
                  </a:cubicBezTo>
                  <a:cubicBezTo>
                    <a:pt x="133" y="0"/>
                    <a:pt x="152" y="2"/>
                    <a:pt x="167" y="7"/>
                  </a:cubicBezTo>
                  <a:cubicBezTo>
                    <a:pt x="177" y="11"/>
                    <a:pt x="187" y="15"/>
                    <a:pt x="194" y="21"/>
                  </a:cubicBezTo>
                  <a:cubicBezTo>
                    <a:pt x="202" y="26"/>
                    <a:pt x="209" y="33"/>
                    <a:pt x="214" y="39"/>
                  </a:cubicBezTo>
                  <a:cubicBezTo>
                    <a:pt x="219" y="46"/>
                    <a:pt x="223" y="53"/>
                    <a:pt x="225" y="61"/>
                  </a:cubicBezTo>
                  <a:cubicBezTo>
                    <a:pt x="228" y="69"/>
                    <a:pt x="229" y="76"/>
                    <a:pt x="229" y="84"/>
                  </a:cubicBezTo>
                  <a:close/>
                  <a:moveTo>
                    <a:pt x="110" y="130"/>
                  </a:moveTo>
                  <a:cubicBezTo>
                    <a:pt x="126" y="130"/>
                    <a:pt x="138" y="129"/>
                    <a:pt x="145" y="126"/>
                  </a:cubicBezTo>
                  <a:cubicBezTo>
                    <a:pt x="154" y="122"/>
                    <a:pt x="160" y="117"/>
                    <a:pt x="164" y="111"/>
                  </a:cubicBezTo>
                  <a:cubicBezTo>
                    <a:pt x="168" y="104"/>
                    <a:pt x="169" y="97"/>
                    <a:pt x="169" y="89"/>
                  </a:cubicBezTo>
                  <a:cubicBezTo>
                    <a:pt x="169" y="81"/>
                    <a:pt x="167" y="73"/>
                    <a:pt x="163" y="67"/>
                  </a:cubicBezTo>
                  <a:cubicBezTo>
                    <a:pt x="159" y="60"/>
                    <a:pt x="152" y="55"/>
                    <a:pt x="141" y="52"/>
                  </a:cubicBezTo>
                  <a:cubicBezTo>
                    <a:pt x="137" y="51"/>
                    <a:pt x="132" y="50"/>
                    <a:pt x="126" y="49"/>
                  </a:cubicBezTo>
                  <a:cubicBezTo>
                    <a:pt x="121" y="49"/>
                    <a:pt x="114" y="48"/>
                    <a:pt x="105" y="48"/>
                  </a:cubicBezTo>
                  <a:cubicBezTo>
                    <a:pt x="58" y="48"/>
                    <a:pt x="58" y="48"/>
                    <a:pt x="58" y="48"/>
                  </a:cubicBezTo>
                  <a:cubicBezTo>
                    <a:pt x="58" y="130"/>
                    <a:pt x="58" y="130"/>
                    <a:pt x="58" y="130"/>
                  </a:cubicBezTo>
                  <a:lnTo>
                    <a:pt x="110" y="130"/>
                  </a:lnTo>
                  <a:close/>
                  <a:moveTo>
                    <a:pt x="58" y="179"/>
                  </a:moveTo>
                  <a:cubicBezTo>
                    <a:pt x="58" y="268"/>
                    <a:pt x="58" y="268"/>
                    <a:pt x="58" y="268"/>
                  </a:cubicBezTo>
                  <a:cubicBezTo>
                    <a:pt x="96" y="268"/>
                    <a:pt x="96" y="268"/>
                    <a:pt x="96" y="268"/>
                  </a:cubicBezTo>
                  <a:cubicBezTo>
                    <a:pt x="106" y="268"/>
                    <a:pt x="114" y="268"/>
                    <a:pt x="122" y="267"/>
                  </a:cubicBezTo>
                  <a:cubicBezTo>
                    <a:pt x="129" y="266"/>
                    <a:pt x="135" y="265"/>
                    <a:pt x="140" y="264"/>
                  </a:cubicBezTo>
                  <a:cubicBezTo>
                    <a:pt x="148" y="263"/>
                    <a:pt x="155" y="260"/>
                    <a:pt x="160" y="257"/>
                  </a:cubicBezTo>
                  <a:cubicBezTo>
                    <a:pt x="166" y="254"/>
                    <a:pt x="170" y="251"/>
                    <a:pt x="173" y="247"/>
                  </a:cubicBezTo>
                  <a:cubicBezTo>
                    <a:pt x="177" y="244"/>
                    <a:pt x="179" y="240"/>
                    <a:pt x="181" y="235"/>
                  </a:cubicBezTo>
                  <a:cubicBezTo>
                    <a:pt x="182" y="231"/>
                    <a:pt x="183" y="226"/>
                    <a:pt x="183" y="221"/>
                  </a:cubicBezTo>
                  <a:cubicBezTo>
                    <a:pt x="183" y="212"/>
                    <a:pt x="180" y="204"/>
                    <a:pt x="175" y="198"/>
                  </a:cubicBezTo>
                  <a:cubicBezTo>
                    <a:pt x="170" y="191"/>
                    <a:pt x="163" y="186"/>
                    <a:pt x="152" y="183"/>
                  </a:cubicBezTo>
                  <a:cubicBezTo>
                    <a:pt x="148" y="181"/>
                    <a:pt x="143" y="180"/>
                    <a:pt x="136" y="180"/>
                  </a:cubicBezTo>
                  <a:cubicBezTo>
                    <a:pt x="130" y="179"/>
                    <a:pt x="122" y="179"/>
                    <a:pt x="113" y="179"/>
                  </a:cubicBezTo>
                  <a:lnTo>
                    <a:pt x="58" y="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3" name="Freeform 59">
              <a:extLst>
                <a:ext uri="{FF2B5EF4-FFF2-40B4-BE49-F238E27FC236}">
                  <a16:creationId xmlns:a16="http://schemas.microsoft.com/office/drawing/2014/main" id="{3CA425B9-CF09-41AB-944C-E9189707152A}"/>
                </a:ext>
              </a:extLst>
            </p:cNvPr>
            <p:cNvSpPr>
              <a:spLocks/>
            </p:cNvSpPr>
            <p:nvPr userDrawn="1"/>
          </p:nvSpPr>
          <p:spPr bwMode="auto">
            <a:xfrm>
              <a:off x="15644813" y="1028700"/>
              <a:ext cx="247650" cy="368300"/>
            </a:xfrm>
            <a:custGeom>
              <a:avLst/>
              <a:gdLst>
                <a:gd name="T0" fmla="*/ 42 w 156"/>
                <a:gd name="T1" fmla="*/ 197 h 232"/>
                <a:gd name="T2" fmla="*/ 156 w 156"/>
                <a:gd name="T3" fmla="*/ 197 h 232"/>
                <a:gd name="T4" fmla="*/ 156 w 156"/>
                <a:gd name="T5" fmla="*/ 232 h 232"/>
                <a:gd name="T6" fmla="*/ 0 w 156"/>
                <a:gd name="T7" fmla="*/ 232 h 232"/>
                <a:gd name="T8" fmla="*/ 0 w 156"/>
                <a:gd name="T9" fmla="*/ 0 h 232"/>
                <a:gd name="T10" fmla="*/ 151 w 156"/>
                <a:gd name="T11" fmla="*/ 0 h 232"/>
                <a:gd name="T12" fmla="*/ 151 w 156"/>
                <a:gd name="T13" fmla="*/ 35 h 232"/>
                <a:gd name="T14" fmla="*/ 42 w 156"/>
                <a:gd name="T15" fmla="*/ 35 h 232"/>
                <a:gd name="T16" fmla="*/ 42 w 156"/>
                <a:gd name="T17" fmla="*/ 95 h 232"/>
                <a:gd name="T18" fmla="*/ 135 w 156"/>
                <a:gd name="T19" fmla="*/ 95 h 232"/>
                <a:gd name="T20" fmla="*/ 135 w 156"/>
                <a:gd name="T21" fmla="*/ 131 h 232"/>
                <a:gd name="T22" fmla="*/ 42 w 156"/>
                <a:gd name="T23" fmla="*/ 131 h 232"/>
                <a:gd name="T24" fmla="*/ 42 w 156"/>
                <a:gd name="T25" fmla="*/ 19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232">
                  <a:moveTo>
                    <a:pt x="42" y="197"/>
                  </a:moveTo>
                  <a:lnTo>
                    <a:pt x="156" y="197"/>
                  </a:lnTo>
                  <a:lnTo>
                    <a:pt x="156" y="232"/>
                  </a:lnTo>
                  <a:lnTo>
                    <a:pt x="0" y="232"/>
                  </a:lnTo>
                  <a:lnTo>
                    <a:pt x="0" y="0"/>
                  </a:lnTo>
                  <a:lnTo>
                    <a:pt x="151" y="0"/>
                  </a:lnTo>
                  <a:lnTo>
                    <a:pt x="151" y="35"/>
                  </a:lnTo>
                  <a:lnTo>
                    <a:pt x="42" y="35"/>
                  </a:lnTo>
                  <a:lnTo>
                    <a:pt x="42" y="95"/>
                  </a:lnTo>
                  <a:lnTo>
                    <a:pt x="135" y="95"/>
                  </a:lnTo>
                  <a:lnTo>
                    <a:pt x="135" y="131"/>
                  </a:lnTo>
                  <a:lnTo>
                    <a:pt x="42" y="131"/>
                  </a:lnTo>
                  <a:lnTo>
                    <a:pt x="42" y="1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4" name="Freeform 60">
              <a:extLst>
                <a:ext uri="{FF2B5EF4-FFF2-40B4-BE49-F238E27FC236}">
                  <a16:creationId xmlns:a16="http://schemas.microsoft.com/office/drawing/2014/main" id="{79B08721-AE5A-496F-83A5-59E8F08E3A10}"/>
                </a:ext>
              </a:extLst>
            </p:cNvPr>
            <p:cNvSpPr>
              <a:spLocks/>
            </p:cNvSpPr>
            <p:nvPr userDrawn="1"/>
          </p:nvSpPr>
          <p:spPr bwMode="auto">
            <a:xfrm>
              <a:off x="15941675" y="1022350"/>
              <a:ext cx="261938" cy="382588"/>
            </a:xfrm>
            <a:custGeom>
              <a:avLst/>
              <a:gdLst>
                <a:gd name="T0" fmla="*/ 165 w 225"/>
                <a:gd name="T1" fmla="*/ 231 h 328"/>
                <a:gd name="T2" fmla="*/ 160 w 225"/>
                <a:gd name="T3" fmla="*/ 212 h 328"/>
                <a:gd name="T4" fmla="*/ 143 w 225"/>
                <a:gd name="T5" fmla="*/ 200 h 328"/>
                <a:gd name="T6" fmla="*/ 121 w 225"/>
                <a:gd name="T7" fmla="*/ 192 h 328"/>
                <a:gd name="T8" fmla="*/ 94 w 225"/>
                <a:gd name="T9" fmla="*/ 186 h 328"/>
                <a:gd name="T10" fmla="*/ 59 w 225"/>
                <a:gd name="T11" fmla="*/ 177 h 328"/>
                <a:gd name="T12" fmla="*/ 29 w 225"/>
                <a:gd name="T13" fmla="*/ 161 h 328"/>
                <a:gd name="T14" fmla="*/ 9 w 225"/>
                <a:gd name="T15" fmla="*/ 136 h 328"/>
                <a:gd name="T16" fmla="*/ 1 w 225"/>
                <a:gd name="T17" fmla="*/ 99 h 328"/>
                <a:gd name="T18" fmla="*/ 10 w 225"/>
                <a:gd name="T19" fmla="*/ 55 h 328"/>
                <a:gd name="T20" fmla="*/ 34 w 225"/>
                <a:gd name="T21" fmla="*/ 24 h 328"/>
                <a:gd name="T22" fmla="*/ 69 w 225"/>
                <a:gd name="T23" fmla="*/ 6 h 328"/>
                <a:gd name="T24" fmla="*/ 115 w 225"/>
                <a:gd name="T25" fmla="*/ 0 h 328"/>
                <a:gd name="T26" fmla="*/ 165 w 225"/>
                <a:gd name="T27" fmla="*/ 5 h 328"/>
                <a:gd name="T28" fmla="*/ 209 w 225"/>
                <a:gd name="T29" fmla="*/ 18 h 328"/>
                <a:gd name="T30" fmla="*/ 209 w 225"/>
                <a:gd name="T31" fmla="*/ 67 h 328"/>
                <a:gd name="T32" fmla="*/ 162 w 225"/>
                <a:gd name="T33" fmla="*/ 53 h 328"/>
                <a:gd name="T34" fmla="*/ 120 w 225"/>
                <a:gd name="T35" fmla="*/ 49 h 328"/>
                <a:gd name="T36" fmla="*/ 76 w 225"/>
                <a:gd name="T37" fmla="*/ 59 h 328"/>
                <a:gd name="T38" fmla="*/ 60 w 225"/>
                <a:gd name="T39" fmla="*/ 91 h 328"/>
                <a:gd name="T40" fmla="*/ 65 w 225"/>
                <a:gd name="T41" fmla="*/ 110 h 328"/>
                <a:gd name="T42" fmla="*/ 79 w 225"/>
                <a:gd name="T43" fmla="*/ 123 h 328"/>
                <a:gd name="T44" fmla="*/ 99 w 225"/>
                <a:gd name="T45" fmla="*/ 132 h 328"/>
                <a:gd name="T46" fmla="*/ 123 w 225"/>
                <a:gd name="T47" fmla="*/ 137 h 328"/>
                <a:gd name="T48" fmla="*/ 162 w 225"/>
                <a:gd name="T49" fmla="*/ 147 h 328"/>
                <a:gd name="T50" fmla="*/ 194 w 225"/>
                <a:gd name="T51" fmla="*/ 162 h 328"/>
                <a:gd name="T52" fmla="*/ 217 w 225"/>
                <a:gd name="T53" fmla="*/ 188 h 328"/>
                <a:gd name="T54" fmla="*/ 225 w 225"/>
                <a:gd name="T55" fmla="*/ 229 h 328"/>
                <a:gd name="T56" fmla="*/ 216 w 225"/>
                <a:gd name="T57" fmla="*/ 273 h 328"/>
                <a:gd name="T58" fmla="*/ 189 w 225"/>
                <a:gd name="T59" fmla="*/ 304 h 328"/>
                <a:gd name="T60" fmla="*/ 147 w 225"/>
                <a:gd name="T61" fmla="*/ 322 h 328"/>
                <a:gd name="T62" fmla="*/ 92 w 225"/>
                <a:gd name="T63" fmla="*/ 328 h 328"/>
                <a:gd name="T64" fmla="*/ 41 w 225"/>
                <a:gd name="T65" fmla="*/ 323 h 328"/>
                <a:gd name="T66" fmla="*/ 0 w 225"/>
                <a:gd name="T67" fmla="*/ 309 h 328"/>
                <a:gd name="T68" fmla="*/ 0 w 225"/>
                <a:gd name="T69" fmla="*/ 260 h 328"/>
                <a:gd name="T70" fmla="*/ 46 w 225"/>
                <a:gd name="T71" fmla="*/ 275 h 328"/>
                <a:gd name="T72" fmla="*/ 91 w 225"/>
                <a:gd name="T73" fmla="*/ 279 h 328"/>
                <a:gd name="T74" fmla="*/ 118 w 225"/>
                <a:gd name="T75" fmla="*/ 277 h 328"/>
                <a:gd name="T76" fmla="*/ 142 w 225"/>
                <a:gd name="T77" fmla="*/ 269 h 328"/>
                <a:gd name="T78" fmla="*/ 159 w 225"/>
                <a:gd name="T79" fmla="*/ 255 h 328"/>
                <a:gd name="T80" fmla="*/ 165 w 225"/>
                <a:gd name="T81" fmla="*/ 23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5" h="328">
                  <a:moveTo>
                    <a:pt x="165" y="231"/>
                  </a:moveTo>
                  <a:cubicBezTo>
                    <a:pt x="165" y="223"/>
                    <a:pt x="163" y="217"/>
                    <a:pt x="160" y="212"/>
                  </a:cubicBezTo>
                  <a:cubicBezTo>
                    <a:pt x="156" y="207"/>
                    <a:pt x="150" y="203"/>
                    <a:pt x="143" y="200"/>
                  </a:cubicBezTo>
                  <a:cubicBezTo>
                    <a:pt x="137" y="197"/>
                    <a:pt x="129" y="194"/>
                    <a:pt x="121" y="192"/>
                  </a:cubicBezTo>
                  <a:cubicBezTo>
                    <a:pt x="112" y="190"/>
                    <a:pt x="103" y="188"/>
                    <a:pt x="94" y="186"/>
                  </a:cubicBezTo>
                  <a:cubicBezTo>
                    <a:pt x="82" y="184"/>
                    <a:pt x="70" y="180"/>
                    <a:pt x="59" y="177"/>
                  </a:cubicBezTo>
                  <a:cubicBezTo>
                    <a:pt x="48" y="173"/>
                    <a:pt x="38" y="168"/>
                    <a:pt x="29" y="161"/>
                  </a:cubicBezTo>
                  <a:cubicBezTo>
                    <a:pt x="21" y="155"/>
                    <a:pt x="14" y="147"/>
                    <a:pt x="9" y="136"/>
                  </a:cubicBezTo>
                  <a:cubicBezTo>
                    <a:pt x="4" y="126"/>
                    <a:pt x="1" y="114"/>
                    <a:pt x="1" y="99"/>
                  </a:cubicBezTo>
                  <a:cubicBezTo>
                    <a:pt x="1" y="82"/>
                    <a:pt x="4" y="67"/>
                    <a:pt x="10" y="55"/>
                  </a:cubicBezTo>
                  <a:cubicBezTo>
                    <a:pt x="16" y="43"/>
                    <a:pt x="24" y="32"/>
                    <a:pt x="34" y="24"/>
                  </a:cubicBezTo>
                  <a:cubicBezTo>
                    <a:pt x="44" y="16"/>
                    <a:pt x="56" y="10"/>
                    <a:pt x="69" y="6"/>
                  </a:cubicBezTo>
                  <a:cubicBezTo>
                    <a:pt x="83" y="2"/>
                    <a:pt x="98" y="0"/>
                    <a:pt x="115" y="0"/>
                  </a:cubicBezTo>
                  <a:cubicBezTo>
                    <a:pt x="131" y="0"/>
                    <a:pt x="148" y="2"/>
                    <a:pt x="165" y="5"/>
                  </a:cubicBezTo>
                  <a:cubicBezTo>
                    <a:pt x="182" y="8"/>
                    <a:pt x="197" y="13"/>
                    <a:pt x="209" y="18"/>
                  </a:cubicBezTo>
                  <a:cubicBezTo>
                    <a:pt x="209" y="67"/>
                    <a:pt x="209" y="67"/>
                    <a:pt x="209" y="67"/>
                  </a:cubicBezTo>
                  <a:cubicBezTo>
                    <a:pt x="193" y="61"/>
                    <a:pt x="177" y="56"/>
                    <a:pt x="162" y="53"/>
                  </a:cubicBezTo>
                  <a:cubicBezTo>
                    <a:pt x="147" y="50"/>
                    <a:pt x="133" y="49"/>
                    <a:pt x="120" y="49"/>
                  </a:cubicBezTo>
                  <a:cubicBezTo>
                    <a:pt x="101" y="49"/>
                    <a:pt x="86" y="52"/>
                    <a:pt x="76" y="59"/>
                  </a:cubicBezTo>
                  <a:cubicBezTo>
                    <a:pt x="65" y="66"/>
                    <a:pt x="60" y="77"/>
                    <a:pt x="60" y="91"/>
                  </a:cubicBezTo>
                  <a:cubicBezTo>
                    <a:pt x="60" y="99"/>
                    <a:pt x="62" y="105"/>
                    <a:pt x="65" y="110"/>
                  </a:cubicBezTo>
                  <a:cubicBezTo>
                    <a:pt x="69" y="116"/>
                    <a:pt x="73" y="120"/>
                    <a:pt x="79" y="123"/>
                  </a:cubicBezTo>
                  <a:cubicBezTo>
                    <a:pt x="85" y="127"/>
                    <a:pt x="92" y="129"/>
                    <a:pt x="99" y="132"/>
                  </a:cubicBezTo>
                  <a:cubicBezTo>
                    <a:pt x="107" y="134"/>
                    <a:pt x="115" y="135"/>
                    <a:pt x="123" y="137"/>
                  </a:cubicBezTo>
                  <a:cubicBezTo>
                    <a:pt x="137" y="140"/>
                    <a:pt x="150" y="143"/>
                    <a:pt x="162" y="147"/>
                  </a:cubicBezTo>
                  <a:cubicBezTo>
                    <a:pt x="174" y="151"/>
                    <a:pt x="185" y="156"/>
                    <a:pt x="194" y="162"/>
                  </a:cubicBezTo>
                  <a:cubicBezTo>
                    <a:pt x="204" y="169"/>
                    <a:pt x="211" y="178"/>
                    <a:pt x="217" y="188"/>
                  </a:cubicBezTo>
                  <a:cubicBezTo>
                    <a:pt x="222" y="199"/>
                    <a:pt x="225" y="213"/>
                    <a:pt x="225" y="229"/>
                  </a:cubicBezTo>
                  <a:cubicBezTo>
                    <a:pt x="225" y="246"/>
                    <a:pt x="222" y="261"/>
                    <a:pt x="216" y="273"/>
                  </a:cubicBezTo>
                  <a:cubicBezTo>
                    <a:pt x="209" y="286"/>
                    <a:pt x="200" y="296"/>
                    <a:pt x="189" y="304"/>
                  </a:cubicBezTo>
                  <a:cubicBezTo>
                    <a:pt x="177" y="312"/>
                    <a:pt x="163" y="318"/>
                    <a:pt x="147" y="322"/>
                  </a:cubicBezTo>
                  <a:cubicBezTo>
                    <a:pt x="130" y="326"/>
                    <a:pt x="112" y="328"/>
                    <a:pt x="92" y="328"/>
                  </a:cubicBezTo>
                  <a:cubicBezTo>
                    <a:pt x="75" y="328"/>
                    <a:pt x="58" y="326"/>
                    <a:pt x="41" y="323"/>
                  </a:cubicBezTo>
                  <a:cubicBezTo>
                    <a:pt x="25" y="320"/>
                    <a:pt x="11" y="315"/>
                    <a:pt x="0" y="309"/>
                  </a:cubicBezTo>
                  <a:cubicBezTo>
                    <a:pt x="0" y="260"/>
                    <a:pt x="0" y="260"/>
                    <a:pt x="0" y="260"/>
                  </a:cubicBezTo>
                  <a:cubicBezTo>
                    <a:pt x="16" y="267"/>
                    <a:pt x="31" y="272"/>
                    <a:pt x="46" y="275"/>
                  </a:cubicBezTo>
                  <a:cubicBezTo>
                    <a:pt x="60" y="278"/>
                    <a:pt x="76" y="279"/>
                    <a:pt x="91" y="279"/>
                  </a:cubicBezTo>
                  <a:cubicBezTo>
                    <a:pt x="101" y="279"/>
                    <a:pt x="110" y="278"/>
                    <a:pt x="118" y="277"/>
                  </a:cubicBezTo>
                  <a:cubicBezTo>
                    <a:pt x="127" y="275"/>
                    <a:pt x="135" y="273"/>
                    <a:pt x="142" y="269"/>
                  </a:cubicBezTo>
                  <a:cubicBezTo>
                    <a:pt x="149" y="266"/>
                    <a:pt x="155" y="261"/>
                    <a:pt x="159" y="255"/>
                  </a:cubicBezTo>
                  <a:cubicBezTo>
                    <a:pt x="163" y="248"/>
                    <a:pt x="165" y="241"/>
                    <a:pt x="165" y="2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5" name="Freeform 61">
              <a:extLst>
                <a:ext uri="{FF2B5EF4-FFF2-40B4-BE49-F238E27FC236}">
                  <a16:creationId xmlns:a16="http://schemas.microsoft.com/office/drawing/2014/main" id="{87CF3EDF-9A61-42D9-AAFA-B417571C0956}"/>
                </a:ext>
              </a:extLst>
            </p:cNvPr>
            <p:cNvSpPr>
              <a:spLocks/>
            </p:cNvSpPr>
            <p:nvPr userDrawn="1"/>
          </p:nvSpPr>
          <p:spPr bwMode="auto">
            <a:xfrm>
              <a:off x="16263938" y="1028700"/>
              <a:ext cx="239713" cy="368300"/>
            </a:xfrm>
            <a:custGeom>
              <a:avLst/>
              <a:gdLst>
                <a:gd name="T0" fmla="*/ 43 w 151"/>
                <a:gd name="T1" fmla="*/ 0 h 232"/>
                <a:gd name="T2" fmla="*/ 43 w 151"/>
                <a:gd name="T3" fmla="*/ 197 h 232"/>
                <a:gd name="T4" fmla="*/ 151 w 151"/>
                <a:gd name="T5" fmla="*/ 197 h 232"/>
                <a:gd name="T6" fmla="*/ 151 w 151"/>
                <a:gd name="T7" fmla="*/ 232 h 232"/>
                <a:gd name="T8" fmla="*/ 0 w 151"/>
                <a:gd name="T9" fmla="*/ 232 h 232"/>
                <a:gd name="T10" fmla="*/ 0 w 151"/>
                <a:gd name="T11" fmla="*/ 0 h 232"/>
                <a:gd name="T12" fmla="*/ 43 w 151"/>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51" h="232">
                  <a:moveTo>
                    <a:pt x="43" y="0"/>
                  </a:moveTo>
                  <a:lnTo>
                    <a:pt x="43" y="197"/>
                  </a:lnTo>
                  <a:lnTo>
                    <a:pt x="151" y="197"/>
                  </a:lnTo>
                  <a:lnTo>
                    <a:pt x="151" y="232"/>
                  </a:lnTo>
                  <a:lnTo>
                    <a:pt x="0" y="232"/>
                  </a:lnTo>
                  <a:lnTo>
                    <a:pt x="0"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6" name="Freeform 62">
              <a:extLst>
                <a:ext uri="{FF2B5EF4-FFF2-40B4-BE49-F238E27FC236}">
                  <a16:creationId xmlns:a16="http://schemas.microsoft.com/office/drawing/2014/main" id="{77BBB757-4673-45A9-A757-D8BE31392F3C}"/>
                </a:ext>
              </a:extLst>
            </p:cNvPr>
            <p:cNvSpPr>
              <a:spLocks/>
            </p:cNvSpPr>
            <p:nvPr userDrawn="1"/>
          </p:nvSpPr>
          <p:spPr bwMode="auto">
            <a:xfrm>
              <a:off x="16552863" y="1028700"/>
              <a:ext cx="309563" cy="376238"/>
            </a:xfrm>
            <a:custGeom>
              <a:avLst/>
              <a:gdLst>
                <a:gd name="T0" fmla="*/ 132 w 266"/>
                <a:gd name="T1" fmla="*/ 322 h 322"/>
                <a:gd name="T2" fmla="*/ 88 w 266"/>
                <a:gd name="T3" fmla="*/ 317 h 322"/>
                <a:gd name="T4" fmla="*/ 53 w 266"/>
                <a:gd name="T5" fmla="*/ 303 h 322"/>
                <a:gd name="T6" fmla="*/ 27 w 266"/>
                <a:gd name="T7" fmla="*/ 281 h 322"/>
                <a:gd name="T8" fmla="*/ 10 w 266"/>
                <a:gd name="T9" fmla="*/ 251 h 322"/>
                <a:gd name="T10" fmla="*/ 2 w 266"/>
                <a:gd name="T11" fmla="*/ 222 h 322"/>
                <a:gd name="T12" fmla="*/ 0 w 266"/>
                <a:gd name="T13" fmla="*/ 186 h 322"/>
                <a:gd name="T14" fmla="*/ 0 w 266"/>
                <a:gd name="T15" fmla="*/ 0 h 322"/>
                <a:gd name="T16" fmla="*/ 58 w 266"/>
                <a:gd name="T17" fmla="*/ 0 h 322"/>
                <a:gd name="T18" fmla="*/ 58 w 266"/>
                <a:gd name="T19" fmla="*/ 181 h 322"/>
                <a:gd name="T20" fmla="*/ 66 w 266"/>
                <a:gd name="T21" fmla="*/ 234 h 322"/>
                <a:gd name="T22" fmla="*/ 92 w 266"/>
                <a:gd name="T23" fmla="*/ 264 h 322"/>
                <a:gd name="T24" fmla="*/ 133 w 266"/>
                <a:gd name="T25" fmla="*/ 273 h 322"/>
                <a:gd name="T26" fmla="*/ 174 w 266"/>
                <a:gd name="T27" fmla="*/ 264 h 322"/>
                <a:gd name="T28" fmla="*/ 200 w 266"/>
                <a:gd name="T29" fmla="*/ 234 h 322"/>
                <a:gd name="T30" fmla="*/ 208 w 266"/>
                <a:gd name="T31" fmla="*/ 181 h 322"/>
                <a:gd name="T32" fmla="*/ 208 w 266"/>
                <a:gd name="T33" fmla="*/ 0 h 322"/>
                <a:gd name="T34" fmla="*/ 266 w 266"/>
                <a:gd name="T35" fmla="*/ 0 h 322"/>
                <a:gd name="T36" fmla="*/ 266 w 266"/>
                <a:gd name="T37" fmla="*/ 186 h 322"/>
                <a:gd name="T38" fmla="*/ 263 w 266"/>
                <a:gd name="T39" fmla="*/ 222 h 322"/>
                <a:gd name="T40" fmla="*/ 256 w 266"/>
                <a:gd name="T41" fmla="*/ 251 h 322"/>
                <a:gd name="T42" fmla="*/ 239 w 266"/>
                <a:gd name="T43" fmla="*/ 281 h 322"/>
                <a:gd name="T44" fmla="*/ 213 w 266"/>
                <a:gd name="T45" fmla="*/ 303 h 322"/>
                <a:gd name="T46" fmla="*/ 177 w 266"/>
                <a:gd name="T47" fmla="*/ 317 h 322"/>
                <a:gd name="T48" fmla="*/ 132 w 266"/>
                <a:gd name="T49"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6" h="322">
                  <a:moveTo>
                    <a:pt x="132" y="322"/>
                  </a:moveTo>
                  <a:cubicBezTo>
                    <a:pt x="116" y="322"/>
                    <a:pt x="101" y="321"/>
                    <a:pt x="88" y="317"/>
                  </a:cubicBezTo>
                  <a:cubicBezTo>
                    <a:pt x="74" y="314"/>
                    <a:pt x="63" y="309"/>
                    <a:pt x="53" y="303"/>
                  </a:cubicBezTo>
                  <a:cubicBezTo>
                    <a:pt x="42" y="297"/>
                    <a:pt x="34" y="290"/>
                    <a:pt x="27" y="281"/>
                  </a:cubicBezTo>
                  <a:cubicBezTo>
                    <a:pt x="20" y="272"/>
                    <a:pt x="14" y="263"/>
                    <a:pt x="10" y="251"/>
                  </a:cubicBezTo>
                  <a:cubicBezTo>
                    <a:pt x="6" y="243"/>
                    <a:pt x="4" y="233"/>
                    <a:pt x="2" y="222"/>
                  </a:cubicBezTo>
                  <a:cubicBezTo>
                    <a:pt x="1" y="211"/>
                    <a:pt x="0" y="199"/>
                    <a:pt x="0" y="186"/>
                  </a:cubicBezTo>
                  <a:cubicBezTo>
                    <a:pt x="0" y="0"/>
                    <a:pt x="0" y="0"/>
                    <a:pt x="0" y="0"/>
                  </a:cubicBezTo>
                  <a:cubicBezTo>
                    <a:pt x="58" y="0"/>
                    <a:pt x="58" y="0"/>
                    <a:pt x="58" y="0"/>
                  </a:cubicBezTo>
                  <a:cubicBezTo>
                    <a:pt x="58" y="181"/>
                    <a:pt x="58" y="181"/>
                    <a:pt x="58" y="181"/>
                  </a:cubicBezTo>
                  <a:cubicBezTo>
                    <a:pt x="58" y="203"/>
                    <a:pt x="61" y="221"/>
                    <a:pt x="66" y="234"/>
                  </a:cubicBezTo>
                  <a:cubicBezTo>
                    <a:pt x="72" y="248"/>
                    <a:pt x="81" y="258"/>
                    <a:pt x="92" y="264"/>
                  </a:cubicBezTo>
                  <a:cubicBezTo>
                    <a:pt x="104" y="270"/>
                    <a:pt x="117" y="273"/>
                    <a:pt x="133" y="273"/>
                  </a:cubicBezTo>
                  <a:cubicBezTo>
                    <a:pt x="148" y="273"/>
                    <a:pt x="162" y="270"/>
                    <a:pt x="174" y="264"/>
                  </a:cubicBezTo>
                  <a:cubicBezTo>
                    <a:pt x="185" y="258"/>
                    <a:pt x="194" y="248"/>
                    <a:pt x="200" y="234"/>
                  </a:cubicBezTo>
                  <a:cubicBezTo>
                    <a:pt x="205" y="221"/>
                    <a:pt x="208" y="203"/>
                    <a:pt x="208" y="181"/>
                  </a:cubicBezTo>
                  <a:cubicBezTo>
                    <a:pt x="208" y="0"/>
                    <a:pt x="208" y="0"/>
                    <a:pt x="208" y="0"/>
                  </a:cubicBezTo>
                  <a:cubicBezTo>
                    <a:pt x="266" y="0"/>
                    <a:pt x="266" y="0"/>
                    <a:pt x="266" y="0"/>
                  </a:cubicBezTo>
                  <a:cubicBezTo>
                    <a:pt x="266" y="186"/>
                    <a:pt x="266" y="186"/>
                    <a:pt x="266" y="186"/>
                  </a:cubicBezTo>
                  <a:cubicBezTo>
                    <a:pt x="266" y="199"/>
                    <a:pt x="265" y="211"/>
                    <a:pt x="263" y="222"/>
                  </a:cubicBezTo>
                  <a:cubicBezTo>
                    <a:pt x="262" y="233"/>
                    <a:pt x="259" y="243"/>
                    <a:pt x="256" y="251"/>
                  </a:cubicBezTo>
                  <a:cubicBezTo>
                    <a:pt x="252" y="263"/>
                    <a:pt x="246" y="272"/>
                    <a:pt x="239" y="281"/>
                  </a:cubicBezTo>
                  <a:cubicBezTo>
                    <a:pt x="232" y="290"/>
                    <a:pt x="223" y="297"/>
                    <a:pt x="213" y="303"/>
                  </a:cubicBezTo>
                  <a:cubicBezTo>
                    <a:pt x="202" y="309"/>
                    <a:pt x="190" y="314"/>
                    <a:pt x="177" y="317"/>
                  </a:cubicBezTo>
                  <a:cubicBezTo>
                    <a:pt x="164" y="321"/>
                    <a:pt x="149" y="322"/>
                    <a:pt x="132" y="3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7" name="Freeform 63">
              <a:extLst>
                <a:ext uri="{FF2B5EF4-FFF2-40B4-BE49-F238E27FC236}">
                  <a16:creationId xmlns:a16="http://schemas.microsoft.com/office/drawing/2014/main" id="{2701F0BB-7233-4BFF-925E-1F948535312D}"/>
                </a:ext>
              </a:extLst>
            </p:cNvPr>
            <p:cNvSpPr>
              <a:spLocks/>
            </p:cNvSpPr>
            <p:nvPr userDrawn="1"/>
          </p:nvSpPr>
          <p:spPr bwMode="auto">
            <a:xfrm>
              <a:off x="16902113" y="1028700"/>
              <a:ext cx="304800" cy="368300"/>
            </a:xfrm>
            <a:custGeom>
              <a:avLst/>
              <a:gdLst>
                <a:gd name="T0" fmla="*/ 117 w 192"/>
                <a:gd name="T1" fmla="*/ 232 h 232"/>
                <a:gd name="T2" fmla="*/ 75 w 192"/>
                <a:gd name="T3" fmla="*/ 232 h 232"/>
                <a:gd name="T4" fmla="*/ 75 w 192"/>
                <a:gd name="T5" fmla="*/ 35 h 232"/>
                <a:gd name="T6" fmla="*/ 0 w 192"/>
                <a:gd name="T7" fmla="*/ 35 h 232"/>
                <a:gd name="T8" fmla="*/ 0 w 192"/>
                <a:gd name="T9" fmla="*/ 0 h 232"/>
                <a:gd name="T10" fmla="*/ 192 w 192"/>
                <a:gd name="T11" fmla="*/ 0 h 232"/>
                <a:gd name="T12" fmla="*/ 192 w 192"/>
                <a:gd name="T13" fmla="*/ 35 h 232"/>
                <a:gd name="T14" fmla="*/ 117 w 192"/>
                <a:gd name="T15" fmla="*/ 35 h 232"/>
                <a:gd name="T16" fmla="*/ 117 w 19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32">
                  <a:moveTo>
                    <a:pt x="117" y="232"/>
                  </a:moveTo>
                  <a:lnTo>
                    <a:pt x="75" y="232"/>
                  </a:lnTo>
                  <a:lnTo>
                    <a:pt x="75" y="35"/>
                  </a:lnTo>
                  <a:lnTo>
                    <a:pt x="0" y="35"/>
                  </a:lnTo>
                  <a:lnTo>
                    <a:pt x="0" y="0"/>
                  </a:lnTo>
                  <a:lnTo>
                    <a:pt x="192" y="0"/>
                  </a:lnTo>
                  <a:lnTo>
                    <a:pt x="192" y="35"/>
                  </a:lnTo>
                  <a:lnTo>
                    <a:pt x="117" y="35"/>
                  </a:lnTo>
                  <a:lnTo>
                    <a:pt x="117"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8" name="Freeform 64">
              <a:extLst>
                <a:ext uri="{FF2B5EF4-FFF2-40B4-BE49-F238E27FC236}">
                  <a16:creationId xmlns:a16="http://schemas.microsoft.com/office/drawing/2014/main" id="{69E0F28E-8DC6-4EFB-A403-620BD2F0EEBC}"/>
                </a:ext>
              </a:extLst>
            </p:cNvPr>
            <p:cNvSpPr>
              <a:spLocks noEditPoints="1"/>
            </p:cNvSpPr>
            <p:nvPr userDrawn="1"/>
          </p:nvSpPr>
          <p:spPr bwMode="auto">
            <a:xfrm>
              <a:off x="17181513" y="1028700"/>
              <a:ext cx="354013" cy="368300"/>
            </a:xfrm>
            <a:custGeom>
              <a:avLst/>
              <a:gdLst>
                <a:gd name="T0" fmla="*/ 212 w 304"/>
                <a:gd name="T1" fmla="*/ 236 h 316"/>
                <a:gd name="T2" fmla="*/ 93 w 304"/>
                <a:gd name="T3" fmla="*/ 236 h 316"/>
                <a:gd name="T4" fmla="*/ 62 w 304"/>
                <a:gd name="T5" fmla="*/ 316 h 316"/>
                <a:gd name="T6" fmla="*/ 0 w 304"/>
                <a:gd name="T7" fmla="*/ 316 h 316"/>
                <a:gd name="T8" fmla="*/ 126 w 304"/>
                <a:gd name="T9" fmla="*/ 0 h 316"/>
                <a:gd name="T10" fmla="*/ 179 w 304"/>
                <a:gd name="T11" fmla="*/ 0 h 316"/>
                <a:gd name="T12" fmla="*/ 304 w 304"/>
                <a:gd name="T13" fmla="*/ 316 h 316"/>
                <a:gd name="T14" fmla="*/ 243 w 304"/>
                <a:gd name="T15" fmla="*/ 316 h 316"/>
                <a:gd name="T16" fmla="*/ 212 w 304"/>
                <a:gd name="T17" fmla="*/ 236 h 316"/>
                <a:gd name="T18" fmla="*/ 152 w 304"/>
                <a:gd name="T19" fmla="*/ 76 h 316"/>
                <a:gd name="T20" fmla="*/ 122 w 304"/>
                <a:gd name="T21" fmla="*/ 159 h 316"/>
                <a:gd name="T22" fmla="*/ 112 w 304"/>
                <a:gd name="T23" fmla="*/ 187 h 316"/>
                <a:gd name="T24" fmla="*/ 193 w 304"/>
                <a:gd name="T25" fmla="*/ 187 h 316"/>
                <a:gd name="T26" fmla="*/ 183 w 304"/>
                <a:gd name="T27" fmla="*/ 159 h 316"/>
                <a:gd name="T28" fmla="*/ 153 w 304"/>
                <a:gd name="T29" fmla="*/ 76 h 316"/>
                <a:gd name="T30" fmla="*/ 152 w 304"/>
                <a:gd name="T31" fmla="*/ 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316">
                  <a:moveTo>
                    <a:pt x="212" y="236"/>
                  </a:moveTo>
                  <a:cubicBezTo>
                    <a:pt x="93" y="236"/>
                    <a:pt x="93" y="236"/>
                    <a:pt x="93" y="236"/>
                  </a:cubicBezTo>
                  <a:cubicBezTo>
                    <a:pt x="62" y="316"/>
                    <a:pt x="62" y="316"/>
                    <a:pt x="62" y="316"/>
                  </a:cubicBezTo>
                  <a:cubicBezTo>
                    <a:pt x="0" y="316"/>
                    <a:pt x="0" y="316"/>
                    <a:pt x="0" y="316"/>
                  </a:cubicBezTo>
                  <a:cubicBezTo>
                    <a:pt x="126" y="0"/>
                    <a:pt x="126" y="0"/>
                    <a:pt x="126" y="0"/>
                  </a:cubicBezTo>
                  <a:cubicBezTo>
                    <a:pt x="179" y="0"/>
                    <a:pt x="179" y="0"/>
                    <a:pt x="179" y="0"/>
                  </a:cubicBezTo>
                  <a:cubicBezTo>
                    <a:pt x="304" y="316"/>
                    <a:pt x="304" y="316"/>
                    <a:pt x="304" y="316"/>
                  </a:cubicBezTo>
                  <a:cubicBezTo>
                    <a:pt x="243" y="316"/>
                    <a:pt x="243" y="316"/>
                    <a:pt x="243" y="316"/>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9" name="Freeform 65">
              <a:extLst>
                <a:ext uri="{FF2B5EF4-FFF2-40B4-BE49-F238E27FC236}">
                  <a16:creationId xmlns:a16="http://schemas.microsoft.com/office/drawing/2014/main" id="{828530AC-366C-43C4-B5BF-A3F11EFA7BEE}"/>
                </a:ext>
              </a:extLst>
            </p:cNvPr>
            <p:cNvSpPr>
              <a:spLocks/>
            </p:cNvSpPr>
            <p:nvPr userDrawn="1"/>
          </p:nvSpPr>
          <p:spPr bwMode="auto">
            <a:xfrm>
              <a:off x="17629188" y="995363"/>
              <a:ext cx="263525" cy="430213"/>
            </a:xfrm>
            <a:custGeom>
              <a:avLst/>
              <a:gdLst>
                <a:gd name="T0" fmla="*/ 4 w 227"/>
                <a:gd name="T1" fmla="*/ 354 h 368"/>
                <a:gd name="T2" fmla="*/ 11 w 227"/>
                <a:gd name="T3" fmla="*/ 359 h 368"/>
                <a:gd name="T4" fmla="*/ 215 w 227"/>
                <a:gd name="T5" fmla="*/ 194 h 368"/>
                <a:gd name="T6" fmla="*/ 215 w 227"/>
                <a:gd name="T7" fmla="*/ 175 h 368"/>
                <a:gd name="T8" fmla="*/ 11 w 227"/>
                <a:gd name="T9" fmla="*/ 10 h 368"/>
                <a:gd name="T10" fmla="*/ 4 w 227"/>
                <a:gd name="T11" fmla="*/ 15 h 368"/>
                <a:gd name="T12" fmla="*/ 50 w 227"/>
                <a:gd name="T13" fmla="*/ 170 h 368"/>
                <a:gd name="T14" fmla="*/ 50 w 227"/>
                <a:gd name="T15" fmla="*/ 199 h 368"/>
                <a:gd name="T16" fmla="*/ 4 w 227"/>
                <a:gd name="T17"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8">
                  <a:moveTo>
                    <a:pt x="4" y="354"/>
                  </a:moveTo>
                  <a:cubicBezTo>
                    <a:pt x="4" y="354"/>
                    <a:pt x="0" y="368"/>
                    <a:pt x="11" y="359"/>
                  </a:cubicBezTo>
                  <a:cubicBezTo>
                    <a:pt x="215" y="194"/>
                    <a:pt x="215" y="194"/>
                    <a:pt x="215" y="194"/>
                  </a:cubicBezTo>
                  <a:cubicBezTo>
                    <a:pt x="215" y="194"/>
                    <a:pt x="227" y="184"/>
                    <a:pt x="215" y="175"/>
                  </a:cubicBezTo>
                  <a:cubicBezTo>
                    <a:pt x="11" y="10"/>
                    <a:pt x="11" y="10"/>
                    <a:pt x="11" y="10"/>
                  </a:cubicBezTo>
                  <a:cubicBezTo>
                    <a:pt x="11" y="10"/>
                    <a:pt x="0" y="0"/>
                    <a:pt x="4" y="15"/>
                  </a:cubicBezTo>
                  <a:cubicBezTo>
                    <a:pt x="50" y="170"/>
                    <a:pt x="50" y="170"/>
                    <a:pt x="50" y="170"/>
                  </a:cubicBezTo>
                  <a:cubicBezTo>
                    <a:pt x="50" y="170"/>
                    <a:pt x="55" y="184"/>
                    <a:pt x="50" y="199"/>
                  </a:cubicBezTo>
                  <a:lnTo>
                    <a:pt x="4" y="3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0" name="Freeform 66">
              <a:extLst>
                <a:ext uri="{FF2B5EF4-FFF2-40B4-BE49-F238E27FC236}">
                  <a16:creationId xmlns:a16="http://schemas.microsoft.com/office/drawing/2014/main" id="{015B6FA1-C6B2-4BD0-A503-501B1C651FA2}"/>
                </a:ext>
              </a:extLst>
            </p:cNvPr>
            <p:cNvSpPr>
              <a:spLocks/>
            </p:cNvSpPr>
            <p:nvPr userDrawn="1"/>
          </p:nvSpPr>
          <p:spPr bwMode="auto">
            <a:xfrm>
              <a:off x="13785850" y="955675"/>
              <a:ext cx="792163" cy="712788"/>
            </a:xfrm>
            <a:custGeom>
              <a:avLst/>
              <a:gdLst>
                <a:gd name="T0" fmla="*/ 210 w 678"/>
                <a:gd name="T1" fmla="*/ 592 h 610"/>
                <a:gd name="T2" fmla="*/ 221 w 678"/>
                <a:gd name="T3" fmla="*/ 597 h 610"/>
                <a:gd name="T4" fmla="*/ 666 w 678"/>
                <a:gd name="T5" fmla="*/ 119 h 610"/>
                <a:gd name="T6" fmla="*/ 661 w 678"/>
                <a:gd name="T7" fmla="*/ 104 h 610"/>
                <a:gd name="T8" fmla="*/ 17 w 678"/>
                <a:gd name="T9" fmla="*/ 3 h 610"/>
                <a:gd name="T10" fmla="*/ 12 w 678"/>
                <a:gd name="T11" fmla="*/ 13 h 610"/>
                <a:gd name="T12" fmla="*/ 232 w 678"/>
                <a:gd name="T13" fmla="*/ 244 h 610"/>
                <a:gd name="T14" fmla="*/ 242 w 678"/>
                <a:gd name="T15" fmla="*/ 274 h 610"/>
                <a:gd name="T16" fmla="*/ 210 w 678"/>
                <a:gd name="T17" fmla="*/ 59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610">
                  <a:moveTo>
                    <a:pt x="210" y="592"/>
                  </a:moveTo>
                  <a:cubicBezTo>
                    <a:pt x="210" y="592"/>
                    <a:pt x="209" y="610"/>
                    <a:pt x="221" y="597"/>
                  </a:cubicBezTo>
                  <a:cubicBezTo>
                    <a:pt x="666" y="119"/>
                    <a:pt x="666" y="119"/>
                    <a:pt x="666" y="119"/>
                  </a:cubicBezTo>
                  <a:cubicBezTo>
                    <a:pt x="666" y="119"/>
                    <a:pt x="678" y="107"/>
                    <a:pt x="661" y="104"/>
                  </a:cubicBezTo>
                  <a:cubicBezTo>
                    <a:pt x="17" y="3"/>
                    <a:pt x="17" y="3"/>
                    <a:pt x="17" y="3"/>
                  </a:cubicBezTo>
                  <a:cubicBezTo>
                    <a:pt x="17" y="3"/>
                    <a:pt x="0" y="0"/>
                    <a:pt x="12" y="13"/>
                  </a:cubicBezTo>
                  <a:cubicBezTo>
                    <a:pt x="232" y="244"/>
                    <a:pt x="232" y="244"/>
                    <a:pt x="232" y="244"/>
                  </a:cubicBezTo>
                  <a:cubicBezTo>
                    <a:pt x="232" y="244"/>
                    <a:pt x="244" y="257"/>
                    <a:pt x="242" y="274"/>
                  </a:cubicBezTo>
                  <a:lnTo>
                    <a:pt x="210" y="592"/>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1" name="Freeform 67">
              <a:extLst>
                <a:ext uri="{FF2B5EF4-FFF2-40B4-BE49-F238E27FC236}">
                  <a16:creationId xmlns:a16="http://schemas.microsoft.com/office/drawing/2014/main" id="{304DE868-A0A0-49FE-BCF7-BFB4CBC6E834}"/>
                </a:ext>
              </a:extLst>
            </p:cNvPr>
            <p:cNvSpPr>
              <a:spLocks/>
            </p:cNvSpPr>
            <p:nvPr userDrawn="1"/>
          </p:nvSpPr>
          <p:spPr bwMode="auto">
            <a:xfrm>
              <a:off x="13785850" y="955675"/>
              <a:ext cx="792163" cy="712788"/>
            </a:xfrm>
            <a:custGeom>
              <a:avLst/>
              <a:gdLst>
                <a:gd name="T0" fmla="*/ 210 w 678"/>
                <a:gd name="T1" fmla="*/ 592 h 610"/>
                <a:gd name="T2" fmla="*/ 221 w 678"/>
                <a:gd name="T3" fmla="*/ 597 h 610"/>
                <a:gd name="T4" fmla="*/ 666 w 678"/>
                <a:gd name="T5" fmla="*/ 119 h 610"/>
                <a:gd name="T6" fmla="*/ 661 w 678"/>
                <a:gd name="T7" fmla="*/ 104 h 610"/>
                <a:gd name="T8" fmla="*/ 17 w 678"/>
                <a:gd name="T9" fmla="*/ 3 h 610"/>
                <a:gd name="T10" fmla="*/ 12 w 678"/>
                <a:gd name="T11" fmla="*/ 13 h 610"/>
                <a:gd name="T12" fmla="*/ 232 w 678"/>
                <a:gd name="T13" fmla="*/ 244 h 610"/>
                <a:gd name="T14" fmla="*/ 242 w 678"/>
                <a:gd name="T15" fmla="*/ 274 h 610"/>
                <a:gd name="T16" fmla="*/ 210 w 678"/>
                <a:gd name="T17" fmla="*/ 59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610">
                  <a:moveTo>
                    <a:pt x="210" y="592"/>
                  </a:moveTo>
                  <a:cubicBezTo>
                    <a:pt x="210" y="592"/>
                    <a:pt x="209" y="610"/>
                    <a:pt x="221" y="597"/>
                  </a:cubicBezTo>
                  <a:cubicBezTo>
                    <a:pt x="666" y="119"/>
                    <a:pt x="666" y="119"/>
                    <a:pt x="666" y="119"/>
                  </a:cubicBezTo>
                  <a:cubicBezTo>
                    <a:pt x="666" y="119"/>
                    <a:pt x="678" y="107"/>
                    <a:pt x="661" y="104"/>
                  </a:cubicBezTo>
                  <a:cubicBezTo>
                    <a:pt x="17" y="3"/>
                    <a:pt x="17" y="3"/>
                    <a:pt x="17" y="3"/>
                  </a:cubicBezTo>
                  <a:cubicBezTo>
                    <a:pt x="17" y="3"/>
                    <a:pt x="0" y="0"/>
                    <a:pt x="12" y="13"/>
                  </a:cubicBezTo>
                  <a:cubicBezTo>
                    <a:pt x="232" y="244"/>
                    <a:pt x="232" y="244"/>
                    <a:pt x="232" y="244"/>
                  </a:cubicBezTo>
                  <a:cubicBezTo>
                    <a:pt x="232" y="244"/>
                    <a:pt x="244" y="257"/>
                    <a:pt x="242" y="274"/>
                  </a:cubicBezTo>
                  <a:lnTo>
                    <a:pt x="210" y="592"/>
                  </a:lnTo>
                  <a:close/>
                </a:path>
              </a:pathLst>
            </a:custGeom>
            <a:noFill/>
            <a:ln w="31750" cap="flat">
              <a:solidFill>
                <a:srgbClr val="B0326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2" name="Freeform 68">
              <a:extLst>
                <a:ext uri="{FF2B5EF4-FFF2-40B4-BE49-F238E27FC236}">
                  <a16:creationId xmlns:a16="http://schemas.microsoft.com/office/drawing/2014/main" id="{520A2AEB-92D6-4FAF-8243-865D7AC0EA90}"/>
                </a:ext>
              </a:extLst>
            </p:cNvPr>
            <p:cNvSpPr>
              <a:spLocks/>
            </p:cNvSpPr>
            <p:nvPr userDrawn="1"/>
          </p:nvSpPr>
          <p:spPr bwMode="auto">
            <a:xfrm>
              <a:off x="14116050" y="1127125"/>
              <a:ext cx="336550" cy="357188"/>
            </a:xfrm>
            <a:custGeom>
              <a:avLst/>
              <a:gdLst>
                <a:gd name="T0" fmla="*/ 2 w 288"/>
                <a:gd name="T1" fmla="*/ 290 h 307"/>
                <a:gd name="T2" fmla="*/ 12 w 288"/>
                <a:gd name="T3" fmla="*/ 294 h 307"/>
                <a:gd name="T4" fmla="*/ 276 w 288"/>
                <a:gd name="T5" fmla="*/ 13 h 307"/>
                <a:gd name="T6" fmla="*/ 272 w 288"/>
                <a:gd name="T7" fmla="*/ 5 h 307"/>
                <a:gd name="T8" fmla="*/ 38 w 288"/>
                <a:gd name="T9" fmla="*/ 86 h 307"/>
                <a:gd name="T10" fmla="*/ 20 w 288"/>
                <a:gd name="T11" fmla="*/ 109 h 307"/>
                <a:gd name="T12" fmla="*/ 2 w 288"/>
                <a:gd name="T13" fmla="*/ 290 h 307"/>
              </a:gdLst>
              <a:ahLst/>
              <a:cxnLst>
                <a:cxn ang="0">
                  <a:pos x="T0" y="T1"/>
                </a:cxn>
                <a:cxn ang="0">
                  <a:pos x="T2" y="T3"/>
                </a:cxn>
                <a:cxn ang="0">
                  <a:pos x="T4" y="T5"/>
                </a:cxn>
                <a:cxn ang="0">
                  <a:pos x="T6" y="T7"/>
                </a:cxn>
                <a:cxn ang="0">
                  <a:pos x="T8" y="T9"/>
                </a:cxn>
                <a:cxn ang="0">
                  <a:pos x="T10" y="T11"/>
                </a:cxn>
                <a:cxn ang="0">
                  <a:pos x="T12" y="T13"/>
                </a:cxn>
              </a:cxnLst>
              <a:rect l="0" t="0" r="r" b="b"/>
              <a:pathLst>
                <a:path w="288" h="307">
                  <a:moveTo>
                    <a:pt x="2" y="290"/>
                  </a:moveTo>
                  <a:cubicBezTo>
                    <a:pt x="2" y="290"/>
                    <a:pt x="0" y="307"/>
                    <a:pt x="12" y="294"/>
                  </a:cubicBezTo>
                  <a:cubicBezTo>
                    <a:pt x="276" y="13"/>
                    <a:pt x="276" y="13"/>
                    <a:pt x="276" y="13"/>
                  </a:cubicBezTo>
                  <a:cubicBezTo>
                    <a:pt x="276" y="13"/>
                    <a:pt x="288" y="0"/>
                    <a:pt x="272" y="5"/>
                  </a:cubicBezTo>
                  <a:cubicBezTo>
                    <a:pt x="38" y="86"/>
                    <a:pt x="38" y="86"/>
                    <a:pt x="38" y="86"/>
                  </a:cubicBezTo>
                  <a:cubicBezTo>
                    <a:pt x="38" y="86"/>
                    <a:pt x="21" y="91"/>
                    <a:pt x="20" y="109"/>
                  </a:cubicBezTo>
                  <a:lnTo>
                    <a:pt x="2"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7" name="textruta 26">
            <a:hlinkClick r:id="rId3" action="ppaction://hlinksldjump"/>
            <a:extLst>
              <a:ext uri="{FF2B5EF4-FFF2-40B4-BE49-F238E27FC236}">
                <a16:creationId xmlns:a16="http://schemas.microsoft.com/office/drawing/2014/main" id="{CFD800BD-D62E-4B58-AF3B-38EB18ED9C63}"/>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1"/>
                </a:solidFill>
              </a:rPr>
              <a:t>Checklistor</a:t>
            </a:r>
          </a:p>
        </p:txBody>
      </p:sp>
      <p:sp>
        <p:nvSpPr>
          <p:cNvPr id="28" name="textruta 27">
            <a:hlinkClick r:id="rId4" action="ppaction://hlinksldjump"/>
            <a:extLst>
              <a:ext uri="{FF2B5EF4-FFF2-40B4-BE49-F238E27FC236}">
                <a16:creationId xmlns:a16="http://schemas.microsoft.com/office/drawing/2014/main" id="{C7B98CE1-1F8C-4588-9398-AF894F602C9D}"/>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1"/>
                </a:solidFill>
              </a:rPr>
              <a:t>Meny</a:t>
            </a:r>
          </a:p>
        </p:txBody>
      </p:sp>
    </p:spTree>
    <p:extLst>
      <p:ext uri="{BB962C8B-B14F-4D97-AF65-F5344CB8AC3E}">
        <p14:creationId xmlns:p14="http://schemas.microsoft.com/office/powerpoint/2010/main" val="26390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4_9. Endast text">
    <p:bg>
      <p:bgPr>
        <a:solidFill>
          <a:schemeClr val="bg1"/>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A176659-CF44-45CE-A7E6-CE149C54797F}"/>
              </a:ext>
            </a:extLst>
          </p:cNvPr>
          <p:cNvSpPr>
            <a:spLocks noGrp="1"/>
          </p:cNvSpPr>
          <p:nvPr userDrawn="1">
            <p:ph type="body" sz="quarter" idx="11" hasCustomPrompt="1"/>
          </p:nvPr>
        </p:nvSpPr>
        <p:spPr>
          <a:xfrm>
            <a:off x="1994399" y="3225871"/>
            <a:ext cx="3209613" cy="2300870"/>
          </a:xfrm>
          <a:prstGeom prst="rect">
            <a:avLst/>
          </a:prstGeom>
        </p:spPr>
        <p:txBody>
          <a:bodyPr>
            <a:noAutofit/>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sv-SE"/>
              <a:t>XX</a:t>
            </a:r>
          </a:p>
        </p:txBody>
      </p:sp>
      <p:grpSp>
        <p:nvGrpSpPr>
          <p:cNvPr id="13" name="Grupp 12">
            <a:extLst>
              <a:ext uri="{FF2B5EF4-FFF2-40B4-BE49-F238E27FC236}">
                <a16:creationId xmlns:a16="http://schemas.microsoft.com/office/drawing/2014/main" id="{98C2CFA6-55E7-44FF-ABEA-8B8BC7FF20ED}"/>
              </a:ext>
            </a:extLst>
          </p:cNvPr>
          <p:cNvGrpSpPr/>
          <p:nvPr userDrawn="1"/>
        </p:nvGrpSpPr>
        <p:grpSpPr>
          <a:xfrm>
            <a:off x="425752" y="426455"/>
            <a:ext cx="149274" cy="243643"/>
            <a:chOff x="5846670" y="5124543"/>
            <a:chExt cx="552450" cy="901700"/>
          </a:xfrm>
          <a:solidFill>
            <a:srgbClr val="983667"/>
          </a:solidFill>
        </p:grpSpPr>
        <p:sp>
          <p:nvSpPr>
            <p:cNvPr id="11" name="Freeform 5">
              <a:extLst>
                <a:ext uri="{FF2B5EF4-FFF2-40B4-BE49-F238E27FC236}">
                  <a16:creationId xmlns:a16="http://schemas.microsoft.com/office/drawing/2014/main" id="{DC3F2252-A904-427A-8FE2-84A787A0FE44}"/>
                </a:ext>
              </a:extLst>
            </p:cNvPr>
            <p:cNvSpPr>
              <a:spLocks/>
            </p:cNvSpPr>
            <p:nvPr userDrawn="1"/>
          </p:nvSpPr>
          <p:spPr bwMode="auto">
            <a:xfrm>
              <a:off x="5846670" y="5542055"/>
              <a:ext cx="552450" cy="484188"/>
            </a:xfrm>
            <a:custGeom>
              <a:avLst/>
              <a:gdLst>
                <a:gd name="T0" fmla="*/ 139 w 250"/>
                <a:gd name="T1" fmla="*/ 0 h 221"/>
                <a:gd name="T2" fmla="*/ 111 w 250"/>
                <a:gd name="T3" fmla="*/ 0 h 221"/>
                <a:gd name="T4" fmla="*/ 0 w 250"/>
                <a:gd name="T5" fmla="*/ 111 h 221"/>
                <a:gd name="T6" fmla="*/ 0 w 250"/>
                <a:gd name="T7" fmla="*/ 209 h 221"/>
                <a:gd name="T8" fmla="*/ 12 w 250"/>
                <a:gd name="T9" fmla="*/ 221 h 221"/>
                <a:gd name="T10" fmla="*/ 237 w 250"/>
                <a:gd name="T11" fmla="*/ 221 h 221"/>
                <a:gd name="T12" fmla="*/ 250 w 250"/>
                <a:gd name="T13" fmla="*/ 209 h 221"/>
                <a:gd name="T14" fmla="*/ 250 w 250"/>
                <a:gd name="T15" fmla="*/ 111 h 221"/>
                <a:gd name="T16" fmla="*/ 139 w 25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1">
                  <a:moveTo>
                    <a:pt x="139" y="0"/>
                  </a:moveTo>
                  <a:cubicBezTo>
                    <a:pt x="111" y="0"/>
                    <a:pt x="111" y="0"/>
                    <a:pt x="111" y="0"/>
                  </a:cubicBezTo>
                  <a:cubicBezTo>
                    <a:pt x="50" y="0"/>
                    <a:pt x="0" y="50"/>
                    <a:pt x="0" y="111"/>
                  </a:cubicBezTo>
                  <a:cubicBezTo>
                    <a:pt x="0" y="209"/>
                    <a:pt x="0" y="209"/>
                    <a:pt x="0" y="209"/>
                  </a:cubicBezTo>
                  <a:cubicBezTo>
                    <a:pt x="0" y="215"/>
                    <a:pt x="6" y="221"/>
                    <a:pt x="12" y="221"/>
                  </a:cubicBezTo>
                  <a:cubicBezTo>
                    <a:pt x="237" y="221"/>
                    <a:pt x="237" y="221"/>
                    <a:pt x="237" y="221"/>
                  </a:cubicBezTo>
                  <a:cubicBezTo>
                    <a:pt x="244" y="221"/>
                    <a:pt x="250" y="215"/>
                    <a:pt x="250" y="209"/>
                  </a:cubicBezTo>
                  <a:cubicBezTo>
                    <a:pt x="250" y="111"/>
                    <a:pt x="250" y="111"/>
                    <a:pt x="250" y="111"/>
                  </a:cubicBezTo>
                  <a:cubicBezTo>
                    <a:pt x="250" y="50"/>
                    <a:pt x="20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Oval 6">
              <a:extLst>
                <a:ext uri="{FF2B5EF4-FFF2-40B4-BE49-F238E27FC236}">
                  <a16:creationId xmlns:a16="http://schemas.microsoft.com/office/drawing/2014/main" id="{74C55B2D-6878-4A55-BEF3-A718D03E3E14}"/>
                </a:ext>
              </a:extLst>
            </p:cNvPr>
            <p:cNvSpPr>
              <a:spLocks noChangeArrowheads="1"/>
            </p:cNvSpPr>
            <p:nvPr userDrawn="1"/>
          </p:nvSpPr>
          <p:spPr bwMode="auto">
            <a:xfrm>
              <a:off x="5929220" y="5124543"/>
              <a:ext cx="387350"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4" name="Platshållare för text 4">
            <a:extLst>
              <a:ext uri="{FF2B5EF4-FFF2-40B4-BE49-F238E27FC236}">
                <a16:creationId xmlns:a16="http://schemas.microsoft.com/office/drawing/2014/main" id="{735A4CEF-5CD7-4630-9FBA-62C166418EFA}"/>
              </a:ext>
            </a:extLst>
          </p:cNvPr>
          <p:cNvSpPr>
            <a:spLocks noGrp="1"/>
          </p:cNvSpPr>
          <p:nvPr userDrawn="1">
            <p:ph type="body" sz="quarter" idx="13" hasCustomPrompt="1"/>
          </p:nvPr>
        </p:nvSpPr>
        <p:spPr>
          <a:xfrm>
            <a:off x="703477" y="150877"/>
            <a:ext cx="4708965" cy="575265"/>
          </a:xfrm>
          <a:prstGeom prst="rect">
            <a:avLst/>
          </a:prstGeom>
        </p:spPr>
        <p:txBody>
          <a:bodyPr anchor="b">
            <a:noAutofit/>
          </a:bodyPr>
          <a:lstStyle>
            <a:lvl1pPr marL="0" indent="0">
              <a:buNone/>
              <a:defRPr sz="1800" b="1">
                <a:solidFill>
                  <a:schemeClr val="accent1"/>
                </a:solidFill>
              </a:defRPr>
            </a:lvl1pPr>
            <a:lvl2pPr>
              <a:defRPr sz="2000"/>
            </a:lvl2pPr>
            <a:lvl3pPr>
              <a:defRPr sz="2000"/>
            </a:lvl3pPr>
            <a:lvl4pPr>
              <a:defRPr sz="2000"/>
            </a:lvl4pPr>
            <a:lvl5pPr>
              <a:defRPr sz="2000"/>
            </a:lvl5pPr>
          </a:lstStyle>
          <a:p>
            <a:pPr lvl="0"/>
            <a:r>
              <a:rPr lang="sv-SE"/>
              <a:t>xx</a:t>
            </a:r>
          </a:p>
        </p:txBody>
      </p:sp>
      <p:pic>
        <p:nvPicPr>
          <p:cNvPr id="15" name="Bildobjekt 14">
            <a:extLst>
              <a:ext uri="{FF2B5EF4-FFF2-40B4-BE49-F238E27FC236}">
                <a16:creationId xmlns:a16="http://schemas.microsoft.com/office/drawing/2014/main" id="{F8ED63AE-86D8-43C6-AD38-E91AF89A49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39641" y="0"/>
            <a:ext cx="7187292" cy="6858000"/>
          </a:xfrm>
          <a:prstGeom prst="rect">
            <a:avLst/>
          </a:prstGeom>
        </p:spPr>
      </p:pic>
      <p:grpSp>
        <p:nvGrpSpPr>
          <p:cNvPr id="197" name="Grupp 196">
            <a:extLst>
              <a:ext uri="{FF2B5EF4-FFF2-40B4-BE49-F238E27FC236}">
                <a16:creationId xmlns:a16="http://schemas.microsoft.com/office/drawing/2014/main" id="{B972168D-5F47-4047-A1AF-840E99762020}"/>
              </a:ext>
            </a:extLst>
          </p:cNvPr>
          <p:cNvGrpSpPr>
            <a:grpSpLocks noChangeAspect="1"/>
          </p:cNvGrpSpPr>
          <p:nvPr userDrawn="1"/>
        </p:nvGrpSpPr>
        <p:grpSpPr>
          <a:xfrm>
            <a:off x="14400" y="2116800"/>
            <a:ext cx="5280592" cy="1036800"/>
            <a:chOff x="13520738" y="654051"/>
            <a:chExt cx="12063412" cy="2368550"/>
          </a:xfrm>
        </p:grpSpPr>
        <p:sp>
          <p:nvSpPr>
            <p:cNvPr id="7" name="Oval 5">
              <a:extLst>
                <a:ext uri="{FF2B5EF4-FFF2-40B4-BE49-F238E27FC236}">
                  <a16:creationId xmlns:a16="http://schemas.microsoft.com/office/drawing/2014/main" id="{40C42B19-C81C-4624-A8A5-4CF10232643C}"/>
                </a:ext>
              </a:extLst>
            </p:cNvPr>
            <p:cNvSpPr>
              <a:spLocks noChangeArrowheads="1"/>
            </p:cNvSpPr>
            <p:nvPr userDrawn="1"/>
          </p:nvSpPr>
          <p:spPr bwMode="auto">
            <a:xfrm>
              <a:off x="15263813" y="892176"/>
              <a:ext cx="1892300" cy="1893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6">
              <a:extLst>
                <a:ext uri="{FF2B5EF4-FFF2-40B4-BE49-F238E27FC236}">
                  <a16:creationId xmlns:a16="http://schemas.microsoft.com/office/drawing/2014/main" id="{6A281E96-D82B-46C1-AB38-E150395C69E3}"/>
                </a:ext>
              </a:extLst>
            </p:cNvPr>
            <p:cNvSpPr>
              <a:spLocks noEditPoints="1"/>
            </p:cNvSpPr>
            <p:nvPr userDrawn="1"/>
          </p:nvSpPr>
          <p:spPr bwMode="auto">
            <a:xfrm>
              <a:off x="15025688" y="654051"/>
              <a:ext cx="2368550" cy="2368550"/>
            </a:xfrm>
            <a:custGeom>
              <a:avLst/>
              <a:gdLst>
                <a:gd name="T0" fmla="*/ 625 w 1249"/>
                <a:gd name="T1" fmla="*/ 126 h 1249"/>
                <a:gd name="T2" fmla="*/ 126 w 1249"/>
                <a:gd name="T3" fmla="*/ 625 h 1249"/>
                <a:gd name="T4" fmla="*/ 625 w 1249"/>
                <a:gd name="T5" fmla="*/ 1124 h 1249"/>
                <a:gd name="T6" fmla="*/ 1124 w 1249"/>
                <a:gd name="T7" fmla="*/ 625 h 1249"/>
                <a:gd name="T8" fmla="*/ 625 w 1249"/>
                <a:gd name="T9" fmla="*/ 126 h 1249"/>
                <a:gd name="T10" fmla="*/ 625 w 1249"/>
                <a:gd name="T11" fmla="*/ 1249 h 1249"/>
                <a:gd name="T12" fmla="*/ 0 w 1249"/>
                <a:gd name="T13" fmla="*/ 625 h 1249"/>
                <a:gd name="T14" fmla="*/ 625 w 1249"/>
                <a:gd name="T15" fmla="*/ 0 h 1249"/>
                <a:gd name="T16" fmla="*/ 1249 w 1249"/>
                <a:gd name="T17" fmla="*/ 625 h 1249"/>
                <a:gd name="T18" fmla="*/ 625 w 1249"/>
                <a:gd name="T19"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9" h="1249">
                  <a:moveTo>
                    <a:pt x="625" y="126"/>
                  </a:moveTo>
                  <a:cubicBezTo>
                    <a:pt x="350" y="126"/>
                    <a:pt x="126" y="350"/>
                    <a:pt x="126" y="625"/>
                  </a:cubicBezTo>
                  <a:cubicBezTo>
                    <a:pt x="126" y="900"/>
                    <a:pt x="350" y="1124"/>
                    <a:pt x="625" y="1124"/>
                  </a:cubicBezTo>
                  <a:cubicBezTo>
                    <a:pt x="900" y="1124"/>
                    <a:pt x="1124" y="900"/>
                    <a:pt x="1124" y="625"/>
                  </a:cubicBezTo>
                  <a:cubicBezTo>
                    <a:pt x="1124" y="350"/>
                    <a:pt x="900" y="126"/>
                    <a:pt x="625" y="126"/>
                  </a:cubicBezTo>
                  <a:moveTo>
                    <a:pt x="625" y="1249"/>
                  </a:moveTo>
                  <a:cubicBezTo>
                    <a:pt x="280" y="1249"/>
                    <a:pt x="0" y="969"/>
                    <a:pt x="0" y="625"/>
                  </a:cubicBezTo>
                  <a:cubicBezTo>
                    <a:pt x="0" y="280"/>
                    <a:pt x="280" y="0"/>
                    <a:pt x="625" y="0"/>
                  </a:cubicBezTo>
                  <a:cubicBezTo>
                    <a:pt x="969" y="0"/>
                    <a:pt x="1249" y="280"/>
                    <a:pt x="1249" y="625"/>
                  </a:cubicBezTo>
                  <a:cubicBezTo>
                    <a:pt x="1249" y="969"/>
                    <a:pt x="969" y="1249"/>
                    <a:pt x="625" y="1249"/>
                  </a:cubicBezTo>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Oval 7">
              <a:extLst>
                <a:ext uri="{FF2B5EF4-FFF2-40B4-BE49-F238E27FC236}">
                  <a16:creationId xmlns:a16="http://schemas.microsoft.com/office/drawing/2014/main" id="{F24821A3-0C8D-414B-87D6-363D4FE526BC}"/>
                </a:ext>
              </a:extLst>
            </p:cNvPr>
            <p:cNvSpPr>
              <a:spLocks noChangeArrowheads="1"/>
            </p:cNvSpPr>
            <p:nvPr userDrawn="1"/>
          </p:nvSpPr>
          <p:spPr bwMode="auto">
            <a:xfrm>
              <a:off x="15263813" y="892176"/>
              <a:ext cx="1892300" cy="1893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Rectangle 8">
              <a:extLst>
                <a:ext uri="{FF2B5EF4-FFF2-40B4-BE49-F238E27FC236}">
                  <a16:creationId xmlns:a16="http://schemas.microsoft.com/office/drawing/2014/main" id="{6C8FC3E2-0F75-4767-9CB7-AAB8196B1745}"/>
                </a:ext>
              </a:extLst>
            </p:cNvPr>
            <p:cNvSpPr>
              <a:spLocks noChangeArrowheads="1"/>
            </p:cNvSpPr>
            <p:nvPr userDrawn="1"/>
          </p:nvSpPr>
          <p:spPr bwMode="auto">
            <a:xfrm>
              <a:off x="13520738" y="1298576"/>
              <a:ext cx="1690687" cy="995363"/>
            </a:xfrm>
            <a:prstGeom prst="rect">
              <a:avLst/>
            </a:prstGeom>
            <a:solidFill>
              <a:srgbClr val="B032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9">
              <a:extLst>
                <a:ext uri="{FF2B5EF4-FFF2-40B4-BE49-F238E27FC236}">
                  <a16:creationId xmlns:a16="http://schemas.microsoft.com/office/drawing/2014/main" id="{53E2392A-D836-4F77-A44F-8B767040A360}"/>
                </a:ext>
              </a:extLst>
            </p:cNvPr>
            <p:cNvSpPr>
              <a:spLocks/>
            </p:cNvSpPr>
            <p:nvPr userDrawn="1"/>
          </p:nvSpPr>
          <p:spPr bwMode="auto">
            <a:xfrm>
              <a:off x="17203738" y="1298576"/>
              <a:ext cx="8380412" cy="995363"/>
            </a:xfrm>
            <a:custGeom>
              <a:avLst/>
              <a:gdLst>
                <a:gd name="T0" fmla="*/ 0 w 4418"/>
                <a:gd name="T1" fmla="*/ 0 h 525"/>
                <a:gd name="T2" fmla="*/ 0 w 4418"/>
                <a:gd name="T3" fmla="*/ 525 h 525"/>
                <a:gd name="T4" fmla="*/ 4162 w 4418"/>
                <a:gd name="T5" fmla="*/ 525 h 525"/>
                <a:gd name="T6" fmla="*/ 4418 w 4418"/>
                <a:gd name="T7" fmla="*/ 269 h 525"/>
                <a:gd name="T8" fmla="*/ 4418 w 4418"/>
                <a:gd name="T9" fmla="*/ 256 h 525"/>
                <a:gd name="T10" fmla="*/ 4162 w 4418"/>
                <a:gd name="T11" fmla="*/ 0 h 525"/>
                <a:gd name="T12" fmla="*/ 0 w 4418"/>
                <a:gd name="T13" fmla="*/ 0 h 525"/>
              </a:gdLst>
              <a:ahLst/>
              <a:cxnLst>
                <a:cxn ang="0">
                  <a:pos x="T0" y="T1"/>
                </a:cxn>
                <a:cxn ang="0">
                  <a:pos x="T2" y="T3"/>
                </a:cxn>
                <a:cxn ang="0">
                  <a:pos x="T4" y="T5"/>
                </a:cxn>
                <a:cxn ang="0">
                  <a:pos x="T6" y="T7"/>
                </a:cxn>
                <a:cxn ang="0">
                  <a:pos x="T8" y="T9"/>
                </a:cxn>
                <a:cxn ang="0">
                  <a:pos x="T10" y="T11"/>
                </a:cxn>
                <a:cxn ang="0">
                  <a:pos x="T12" y="T13"/>
                </a:cxn>
              </a:cxnLst>
              <a:rect l="0" t="0" r="r" b="b"/>
              <a:pathLst>
                <a:path w="4418" h="525">
                  <a:moveTo>
                    <a:pt x="0" y="0"/>
                  </a:moveTo>
                  <a:cubicBezTo>
                    <a:pt x="0" y="525"/>
                    <a:pt x="0" y="525"/>
                    <a:pt x="0" y="525"/>
                  </a:cubicBezTo>
                  <a:cubicBezTo>
                    <a:pt x="4162" y="525"/>
                    <a:pt x="4162" y="525"/>
                    <a:pt x="4162" y="525"/>
                  </a:cubicBezTo>
                  <a:cubicBezTo>
                    <a:pt x="4162" y="525"/>
                    <a:pt x="4418" y="525"/>
                    <a:pt x="4418" y="269"/>
                  </a:cubicBezTo>
                  <a:cubicBezTo>
                    <a:pt x="4418" y="256"/>
                    <a:pt x="4418" y="256"/>
                    <a:pt x="4418" y="256"/>
                  </a:cubicBezTo>
                  <a:cubicBezTo>
                    <a:pt x="4418" y="256"/>
                    <a:pt x="4418" y="0"/>
                    <a:pt x="4162" y="0"/>
                  </a:cubicBezTo>
                  <a:lnTo>
                    <a:pt x="0" y="0"/>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0">
              <a:extLst>
                <a:ext uri="{FF2B5EF4-FFF2-40B4-BE49-F238E27FC236}">
                  <a16:creationId xmlns:a16="http://schemas.microsoft.com/office/drawing/2014/main" id="{E0BB61CF-AF1A-4E4F-A47C-DA3E064A24AF}"/>
                </a:ext>
              </a:extLst>
            </p:cNvPr>
            <p:cNvSpPr>
              <a:spLocks/>
            </p:cNvSpPr>
            <p:nvPr userDrawn="1"/>
          </p:nvSpPr>
          <p:spPr bwMode="auto">
            <a:xfrm>
              <a:off x="18083213" y="1503363"/>
              <a:ext cx="382587" cy="601663"/>
            </a:xfrm>
            <a:custGeom>
              <a:avLst/>
              <a:gdLst>
                <a:gd name="T0" fmla="*/ 69 w 241"/>
                <a:gd name="T1" fmla="*/ 379 h 379"/>
                <a:gd name="T2" fmla="*/ 0 w 241"/>
                <a:gd name="T3" fmla="*/ 379 h 379"/>
                <a:gd name="T4" fmla="*/ 0 w 241"/>
                <a:gd name="T5" fmla="*/ 0 h 379"/>
                <a:gd name="T6" fmla="*/ 241 w 241"/>
                <a:gd name="T7" fmla="*/ 0 h 379"/>
                <a:gd name="T8" fmla="*/ 241 w 241"/>
                <a:gd name="T9" fmla="*/ 58 h 379"/>
                <a:gd name="T10" fmla="*/ 69 w 241"/>
                <a:gd name="T11" fmla="*/ 58 h 379"/>
                <a:gd name="T12" fmla="*/ 69 w 241"/>
                <a:gd name="T13" fmla="*/ 156 h 379"/>
                <a:gd name="T14" fmla="*/ 216 w 241"/>
                <a:gd name="T15" fmla="*/ 156 h 379"/>
                <a:gd name="T16" fmla="*/ 216 w 241"/>
                <a:gd name="T17" fmla="*/ 214 h 379"/>
                <a:gd name="T18" fmla="*/ 69 w 241"/>
                <a:gd name="T19" fmla="*/ 214 h 379"/>
                <a:gd name="T20" fmla="*/ 69 w 241"/>
                <a:gd name="T2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379">
                  <a:moveTo>
                    <a:pt x="69" y="379"/>
                  </a:moveTo>
                  <a:lnTo>
                    <a:pt x="0" y="379"/>
                  </a:lnTo>
                  <a:lnTo>
                    <a:pt x="0" y="0"/>
                  </a:lnTo>
                  <a:lnTo>
                    <a:pt x="241" y="0"/>
                  </a:lnTo>
                  <a:lnTo>
                    <a:pt x="241" y="58"/>
                  </a:lnTo>
                  <a:lnTo>
                    <a:pt x="69" y="58"/>
                  </a:lnTo>
                  <a:lnTo>
                    <a:pt x="69" y="156"/>
                  </a:lnTo>
                  <a:lnTo>
                    <a:pt x="216" y="156"/>
                  </a:lnTo>
                  <a:lnTo>
                    <a:pt x="216" y="214"/>
                  </a:lnTo>
                  <a:lnTo>
                    <a:pt x="69" y="214"/>
                  </a:lnTo>
                  <a:lnTo>
                    <a:pt x="69" y="3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1">
              <a:extLst>
                <a:ext uri="{FF2B5EF4-FFF2-40B4-BE49-F238E27FC236}">
                  <a16:creationId xmlns:a16="http://schemas.microsoft.com/office/drawing/2014/main" id="{4AB869B5-03F7-49B9-9E87-8ABD70F59ABD}"/>
                </a:ext>
              </a:extLst>
            </p:cNvPr>
            <p:cNvSpPr>
              <a:spLocks noEditPoints="1"/>
            </p:cNvSpPr>
            <p:nvPr userDrawn="1"/>
          </p:nvSpPr>
          <p:spPr bwMode="auto">
            <a:xfrm>
              <a:off x="18513425" y="1352551"/>
              <a:ext cx="587375" cy="763588"/>
            </a:xfrm>
            <a:custGeom>
              <a:avLst/>
              <a:gdLst>
                <a:gd name="T0" fmla="*/ 310 w 310"/>
                <a:gd name="T1" fmla="*/ 238 h 403"/>
                <a:gd name="T2" fmla="*/ 299 w 310"/>
                <a:gd name="T3" fmla="*/ 305 h 403"/>
                <a:gd name="T4" fmla="*/ 269 w 310"/>
                <a:gd name="T5" fmla="*/ 357 h 403"/>
                <a:gd name="T6" fmla="*/ 220 w 310"/>
                <a:gd name="T7" fmla="*/ 391 h 403"/>
                <a:gd name="T8" fmla="*/ 155 w 310"/>
                <a:gd name="T9" fmla="*/ 403 h 403"/>
                <a:gd name="T10" fmla="*/ 89 w 310"/>
                <a:gd name="T11" fmla="*/ 391 h 403"/>
                <a:gd name="T12" fmla="*/ 41 w 310"/>
                <a:gd name="T13" fmla="*/ 357 h 403"/>
                <a:gd name="T14" fmla="*/ 11 w 310"/>
                <a:gd name="T15" fmla="*/ 305 h 403"/>
                <a:gd name="T16" fmla="*/ 0 w 310"/>
                <a:gd name="T17" fmla="*/ 238 h 403"/>
                <a:gd name="T18" fmla="*/ 11 w 310"/>
                <a:gd name="T19" fmla="*/ 172 h 403"/>
                <a:gd name="T20" fmla="*/ 41 w 310"/>
                <a:gd name="T21" fmla="*/ 120 h 403"/>
                <a:gd name="T22" fmla="*/ 89 w 310"/>
                <a:gd name="T23" fmla="*/ 86 h 403"/>
                <a:gd name="T24" fmla="*/ 155 w 310"/>
                <a:gd name="T25" fmla="*/ 74 h 403"/>
                <a:gd name="T26" fmla="*/ 220 w 310"/>
                <a:gd name="T27" fmla="*/ 86 h 403"/>
                <a:gd name="T28" fmla="*/ 269 w 310"/>
                <a:gd name="T29" fmla="*/ 120 h 403"/>
                <a:gd name="T30" fmla="*/ 299 w 310"/>
                <a:gd name="T31" fmla="*/ 172 h 403"/>
                <a:gd name="T32" fmla="*/ 310 w 310"/>
                <a:gd name="T33" fmla="*/ 238 h 403"/>
                <a:gd name="T34" fmla="*/ 250 w 310"/>
                <a:gd name="T35" fmla="*/ 238 h 403"/>
                <a:gd name="T36" fmla="*/ 242 w 310"/>
                <a:gd name="T37" fmla="*/ 188 h 403"/>
                <a:gd name="T38" fmla="*/ 223 w 310"/>
                <a:gd name="T39" fmla="*/ 152 h 403"/>
                <a:gd name="T40" fmla="*/ 193 w 310"/>
                <a:gd name="T41" fmla="*/ 130 h 403"/>
                <a:gd name="T42" fmla="*/ 155 w 310"/>
                <a:gd name="T43" fmla="*/ 123 h 403"/>
                <a:gd name="T44" fmla="*/ 117 w 310"/>
                <a:gd name="T45" fmla="*/ 130 h 403"/>
                <a:gd name="T46" fmla="*/ 87 w 310"/>
                <a:gd name="T47" fmla="*/ 152 h 403"/>
                <a:gd name="T48" fmla="*/ 67 w 310"/>
                <a:gd name="T49" fmla="*/ 188 h 403"/>
                <a:gd name="T50" fmla="*/ 60 w 310"/>
                <a:gd name="T51" fmla="*/ 238 h 403"/>
                <a:gd name="T52" fmla="*/ 67 w 310"/>
                <a:gd name="T53" fmla="*/ 289 h 403"/>
                <a:gd name="T54" fmla="*/ 87 w 310"/>
                <a:gd name="T55" fmla="*/ 325 h 403"/>
                <a:gd name="T56" fmla="*/ 117 w 310"/>
                <a:gd name="T57" fmla="*/ 347 h 403"/>
                <a:gd name="T58" fmla="*/ 155 w 310"/>
                <a:gd name="T59" fmla="*/ 354 h 403"/>
                <a:gd name="T60" fmla="*/ 193 w 310"/>
                <a:gd name="T61" fmla="*/ 347 h 403"/>
                <a:gd name="T62" fmla="*/ 223 w 310"/>
                <a:gd name="T63" fmla="*/ 325 h 403"/>
                <a:gd name="T64" fmla="*/ 242 w 310"/>
                <a:gd name="T65" fmla="*/ 289 h 403"/>
                <a:gd name="T66" fmla="*/ 250 w 310"/>
                <a:gd name="T67" fmla="*/ 238 h 403"/>
                <a:gd name="T68" fmla="*/ 80 w 310"/>
                <a:gd name="T69" fmla="*/ 0 h 403"/>
                <a:gd name="T70" fmla="*/ 133 w 310"/>
                <a:gd name="T71" fmla="*/ 0 h 403"/>
                <a:gd name="T72" fmla="*/ 133 w 310"/>
                <a:gd name="T73" fmla="*/ 54 h 403"/>
                <a:gd name="T74" fmla="*/ 80 w 310"/>
                <a:gd name="T75" fmla="*/ 54 h 403"/>
                <a:gd name="T76" fmla="*/ 80 w 310"/>
                <a:gd name="T77" fmla="*/ 0 h 403"/>
                <a:gd name="T78" fmla="*/ 178 w 310"/>
                <a:gd name="T79" fmla="*/ 0 h 403"/>
                <a:gd name="T80" fmla="*/ 231 w 310"/>
                <a:gd name="T81" fmla="*/ 0 h 403"/>
                <a:gd name="T82" fmla="*/ 231 w 310"/>
                <a:gd name="T83" fmla="*/ 54 h 403"/>
                <a:gd name="T84" fmla="*/ 178 w 310"/>
                <a:gd name="T85" fmla="*/ 54 h 403"/>
                <a:gd name="T86" fmla="*/ 178 w 310"/>
                <a:gd name="T8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403">
                  <a:moveTo>
                    <a:pt x="310" y="238"/>
                  </a:moveTo>
                  <a:cubicBezTo>
                    <a:pt x="310" y="263"/>
                    <a:pt x="306" y="285"/>
                    <a:pt x="299" y="305"/>
                  </a:cubicBezTo>
                  <a:cubicBezTo>
                    <a:pt x="292" y="325"/>
                    <a:pt x="282" y="342"/>
                    <a:pt x="269" y="357"/>
                  </a:cubicBezTo>
                  <a:cubicBezTo>
                    <a:pt x="256" y="371"/>
                    <a:pt x="240" y="383"/>
                    <a:pt x="220" y="391"/>
                  </a:cubicBezTo>
                  <a:cubicBezTo>
                    <a:pt x="201" y="399"/>
                    <a:pt x="179" y="403"/>
                    <a:pt x="155" y="403"/>
                  </a:cubicBezTo>
                  <a:cubicBezTo>
                    <a:pt x="130" y="403"/>
                    <a:pt x="109" y="399"/>
                    <a:pt x="89" y="391"/>
                  </a:cubicBezTo>
                  <a:cubicBezTo>
                    <a:pt x="70" y="383"/>
                    <a:pt x="54" y="371"/>
                    <a:pt x="41" y="357"/>
                  </a:cubicBezTo>
                  <a:cubicBezTo>
                    <a:pt x="28" y="342"/>
                    <a:pt x="18" y="325"/>
                    <a:pt x="11" y="305"/>
                  </a:cubicBezTo>
                  <a:cubicBezTo>
                    <a:pt x="4" y="285"/>
                    <a:pt x="0" y="263"/>
                    <a:pt x="0" y="238"/>
                  </a:cubicBezTo>
                  <a:cubicBezTo>
                    <a:pt x="0" y="214"/>
                    <a:pt x="4" y="192"/>
                    <a:pt x="11" y="172"/>
                  </a:cubicBezTo>
                  <a:cubicBezTo>
                    <a:pt x="18" y="152"/>
                    <a:pt x="28" y="134"/>
                    <a:pt x="41" y="120"/>
                  </a:cubicBezTo>
                  <a:cubicBezTo>
                    <a:pt x="54" y="105"/>
                    <a:pt x="70" y="94"/>
                    <a:pt x="89" y="86"/>
                  </a:cubicBezTo>
                  <a:cubicBezTo>
                    <a:pt x="109" y="78"/>
                    <a:pt x="130" y="74"/>
                    <a:pt x="155" y="74"/>
                  </a:cubicBezTo>
                  <a:cubicBezTo>
                    <a:pt x="179" y="74"/>
                    <a:pt x="201" y="78"/>
                    <a:pt x="220" y="86"/>
                  </a:cubicBezTo>
                  <a:cubicBezTo>
                    <a:pt x="240" y="94"/>
                    <a:pt x="256" y="105"/>
                    <a:pt x="269" y="120"/>
                  </a:cubicBezTo>
                  <a:cubicBezTo>
                    <a:pt x="282" y="134"/>
                    <a:pt x="292" y="152"/>
                    <a:pt x="299" y="172"/>
                  </a:cubicBezTo>
                  <a:cubicBezTo>
                    <a:pt x="306" y="192"/>
                    <a:pt x="310" y="214"/>
                    <a:pt x="310" y="238"/>
                  </a:cubicBezTo>
                  <a:close/>
                  <a:moveTo>
                    <a:pt x="250" y="238"/>
                  </a:moveTo>
                  <a:cubicBezTo>
                    <a:pt x="250" y="219"/>
                    <a:pt x="247" y="202"/>
                    <a:pt x="242" y="188"/>
                  </a:cubicBezTo>
                  <a:cubicBezTo>
                    <a:pt x="238" y="173"/>
                    <a:pt x="231" y="161"/>
                    <a:pt x="223" y="152"/>
                  </a:cubicBezTo>
                  <a:cubicBezTo>
                    <a:pt x="214" y="142"/>
                    <a:pt x="204" y="135"/>
                    <a:pt x="193" y="130"/>
                  </a:cubicBezTo>
                  <a:cubicBezTo>
                    <a:pt x="181" y="125"/>
                    <a:pt x="169" y="123"/>
                    <a:pt x="155" y="123"/>
                  </a:cubicBezTo>
                  <a:cubicBezTo>
                    <a:pt x="141" y="123"/>
                    <a:pt x="129" y="125"/>
                    <a:pt x="117" y="130"/>
                  </a:cubicBezTo>
                  <a:cubicBezTo>
                    <a:pt x="105" y="135"/>
                    <a:pt x="96" y="142"/>
                    <a:pt x="87" y="152"/>
                  </a:cubicBezTo>
                  <a:cubicBezTo>
                    <a:pt x="79" y="161"/>
                    <a:pt x="72" y="173"/>
                    <a:pt x="67" y="188"/>
                  </a:cubicBezTo>
                  <a:cubicBezTo>
                    <a:pt x="63" y="202"/>
                    <a:pt x="60" y="219"/>
                    <a:pt x="60" y="238"/>
                  </a:cubicBezTo>
                  <a:cubicBezTo>
                    <a:pt x="60" y="258"/>
                    <a:pt x="63" y="274"/>
                    <a:pt x="67" y="289"/>
                  </a:cubicBezTo>
                  <a:cubicBezTo>
                    <a:pt x="72" y="303"/>
                    <a:pt x="79" y="315"/>
                    <a:pt x="87" y="325"/>
                  </a:cubicBezTo>
                  <a:cubicBezTo>
                    <a:pt x="96" y="335"/>
                    <a:pt x="105" y="342"/>
                    <a:pt x="117" y="347"/>
                  </a:cubicBezTo>
                  <a:cubicBezTo>
                    <a:pt x="129" y="351"/>
                    <a:pt x="141" y="354"/>
                    <a:pt x="155" y="354"/>
                  </a:cubicBezTo>
                  <a:cubicBezTo>
                    <a:pt x="169" y="354"/>
                    <a:pt x="181" y="351"/>
                    <a:pt x="193" y="347"/>
                  </a:cubicBezTo>
                  <a:cubicBezTo>
                    <a:pt x="204" y="342"/>
                    <a:pt x="214" y="335"/>
                    <a:pt x="223" y="325"/>
                  </a:cubicBezTo>
                  <a:cubicBezTo>
                    <a:pt x="231" y="315"/>
                    <a:pt x="238" y="303"/>
                    <a:pt x="242" y="289"/>
                  </a:cubicBezTo>
                  <a:cubicBezTo>
                    <a:pt x="247" y="274"/>
                    <a:pt x="250" y="258"/>
                    <a:pt x="250" y="238"/>
                  </a:cubicBezTo>
                  <a:close/>
                  <a:moveTo>
                    <a:pt x="80" y="0"/>
                  </a:moveTo>
                  <a:cubicBezTo>
                    <a:pt x="133" y="0"/>
                    <a:pt x="133" y="0"/>
                    <a:pt x="133" y="0"/>
                  </a:cubicBezTo>
                  <a:cubicBezTo>
                    <a:pt x="133" y="54"/>
                    <a:pt x="133" y="54"/>
                    <a:pt x="133" y="54"/>
                  </a:cubicBezTo>
                  <a:cubicBezTo>
                    <a:pt x="80" y="54"/>
                    <a:pt x="80" y="54"/>
                    <a:pt x="80" y="54"/>
                  </a:cubicBezTo>
                  <a:lnTo>
                    <a:pt x="80" y="0"/>
                  </a:lnTo>
                  <a:close/>
                  <a:moveTo>
                    <a:pt x="178" y="0"/>
                  </a:moveTo>
                  <a:cubicBezTo>
                    <a:pt x="231" y="0"/>
                    <a:pt x="231" y="0"/>
                    <a:pt x="231" y="0"/>
                  </a:cubicBezTo>
                  <a:cubicBezTo>
                    <a:pt x="231" y="54"/>
                    <a:pt x="231" y="54"/>
                    <a:pt x="231" y="54"/>
                  </a:cubicBezTo>
                  <a:cubicBezTo>
                    <a:pt x="178" y="54"/>
                    <a:pt x="178" y="54"/>
                    <a:pt x="178" y="54"/>
                  </a:cubicBezTo>
                  <a:lnTo>
                    <a:pt x="1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2">
              <a:extLst>
                <a:ext uri="{FF2B5EF4-FFF2-40B4-BE49-F238E27FC236}">
                  <a16:creationId xmlns:a16="http://schemas.microsoft.com/office/drawing/2014/main" id="{24CB1198-6938-4961-AD95-43DA7686A97E}"/>
                </a:ext>
              </a:extLst>
            </p:cNvPr>
            <p:cNvSpPr>
              <a:spLocks noEditPoints="1"/>
            </p:cNvSpPr>
            <p:nvPr userDrawn="1"/>
          </p:nvSpPr>
          <p:spPr bwMode="auto">
            <a:xfrm>
              <a:off x="19194463" y="1503363"/>
              <a:ext cx="481012" cy="601663"/>
            </a:xfrm>
            <a:custGeom>
              <a:avLst/>
              <a:gdLst>
                <a:gd name="T0" fmla="*/ 235 w 254"/>
                <a:gd name="T1" fmla="*/ 95 h 317"/>
                <a:gd name="T2" fmla="*/ 216 w 254"/>
                <a:gd name="T3" fmla="*/ 151 h 317"/>
                <a:gd name="T4" fmla="*/ 160 w 254"/>
                <a:gd name="T5" fmla="*/ 186 h 317"/>
                <a:gd name="T6" fmla="*/ 160 w 254"/>
                <a:gd name="T7" fmla="*/ 187 h 317"/>
                <a:gd name="T8" fmla="*/ 254 w 254"/>
                <a:gd name="T9" fmla="*/ 317 h 317"/>
                <a:gd name="T10" fmla="*/ 184 w 254"/>
                <a:gd name="T11" fmla="*/ 317 h 317"/>
                <a:gd name="T12" fmla="*/ 98 w 254"/>
                <a:gd name="T13" fmla="*/ 194 h 317"/>
                <a:gd name="T14" fmla="*/ 58 w 254"/>
                <a:gd name="T15" fmla="*/ 194 h 317"/>
                <a:gd name="T16" fmla="*/ 58 w 254"/>
                <a:gd name="T17" fmla="*/ 317 h 317"/>
                <a:gd name="T18" fmla="*/ 0 w 254"/>
                <a:gd name="T19" fmla="*/ 317 h 317"/>
                <a:gd name="T20" fmla="*/ 0 w 254"/>
                <a:gd name="T21" fmla="*/ 0 h 317"/>
                <a:gd name="T22" fmla="*/ 96 w 254"/>
                <a:gd name="T23" fmla="*/ 0 h 317"/>
                <a:gd name="T24" fmla="*/ 141 w 254"/>
                <a:gd name="T25" fmla="*/ 2 h 317"/>
                <a:gd name="T26" fmla="*/ 176 w 254"/>
                <a:gd name="T27" fmla="*/ 11 h 317"/>
                <a:gd name="T28" fmla="*/ 220 w 254"/>
                <a:gd name="T29" fmla="*/ 42 h 317"/>
                <a:gd name="T30" fmla="*/ 235 w 254"/>
                <a:gd name="T31" fmla="*/ 95 h 317"/>
                <a:gd name="T32" fmla="*/ 87 w 254"/>
                <a:gd name="T33" fmla="*/ 146 h 317"/>
                <a:gd name="T34" fmla="*/ 121 w 254"/>
                <a:gd name="T35" fmla="*/ 144 h 317"/>
                <a:gd name="T36" fmla="*/ 144 w 254"/>
                <a:gd name="T37" fmla="*/ 138 h 317"/>
                <a:gd name="T38" fmla="*/ 168 w 254"/>
                <a:gd name="T39" fmla="*/ 120 h 317"/>
                <a:gd name="T40" fmla="*/ 175 w 254"/>
                <a:gd name="T41" fmla="*/ 94 h 317"/>
                <a:gd name="T42" fmla="*/ 170 w 254"/>
                <a:gd name="T43" fmla="*/ 71 h 317"/>
                <a:gd name="T44" fmla="*/ 151 w 254"/>
                <a:gd name="T45" fmla="*/ 56 h 317"/>
                <a:gd name="T46" fmla="*/ 131 w 254"/>
                <a:gd name="T47" fmla="*/ 50 h 317"/>
                <a:gd name="T48" fmla="*/ 100 w 254"/>
                <a:gd name="T49" fmla="*/ 48 h 317"/>
                <a:gd name="T50" fmla="*/ 58 w 254"/>
                <a:gd name="T51" fmla="*/ 48 h 317"/>
                <a:gd name="T52" fmla="*/ 58 w 254"/>
                <a:gd name="T53" fmla="*/ 146 h 317"/>
                <a:gd name="T54" fmla="*/ 87 w 254"/>
                <a:gd name="T55" fmla="*/ 1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317">
                  <a:moveTo>
                    <a:pt x="235" y="95"/>
                  </a:moveTo>
                  <a:cubicBezTo>
                    <a:pt x="235" y="117"/>
                    <a:pt x="229" y="136"/>
                    <a:pt x="216" y="151"/>
                  </a:cubicBezTo>
                  <a:cubicBezTo>
                    <a:pt x="204" y="167"/>
                    <a:pt x="185" y="178"/>
                    <a:pt x="160" y="186"/>
                  </a:cubicBezTo>
                  <a:cubicBezTo>
                    <a:pt x="160" y="187"/>
                    <a:pt x="160" y="187"/>
                    <a:pt x="160" y="187"/>
                  </a:cubicBezTo>
                  <a:cubicBezTo>
                    <a:pt x="254" y="317"/>
                    <a:pt x="254" y="317"/>
                    <a:pt x="254" y="317"/>
                  </a:cubicBezTo>
                  <a:cubicBezTo>
                    <a:pt x="184" y="317"/>
                    <a:pt x="184" y="317"/>
                    <a:pt x="184" y="317"/>
                  </a:cubicBezTo>
                  <a:cubicBezTo>
                    <a:pt x="98" y="194"/>
                    <a:pt x="98" y="194"/>
                    <a:pt x="98" y="194"/>
                  </a:cubicBezTo>
                  <a:cubicBezTo>
                    <a:pt x="58" y="194"/>
                    <a:pt x="58" y="194"/>
                    <a:pt x="58" y="194"/>
                  </a:cubicBezTo>
                  <a:cubicBezTo>
                    <a:pt x="58" y="317"/>
                    <a:pt x="58" y="317"/>
                    <a:pt x="58" y="317"/>
                  </a:cubicBezTo>
                  <a:cubicBezTo>
                    <a:pt x="0" y="317"/>
                    <a:pt x="0" y="317"/>
                    <a:pt x="0" y="317"/>
                  </a:cubicBezTo>
                  <a:cubicBezTo>
                    <a:pt x="0" y="0"/>
                    <a:pt x="0" y="0"/>
                    <a:pt x="0" y="0"/>
                  </a:cubicBezTo>
                  <a:cubicBezTo>
                    <a:pt x="96" y="0"/>
                    <a:pt x="96" y="0"/>
                    <a:pt x="96" y="0"/>
                  </a:cubicBezTo>
                  <a:cubicBezTo>
                    <a:pt x="112" y="0"/>
                    <a:pt x="127" y="1"/>
                    <a:pt x="141" y="2"/>
                  </a:cubicBezTo>
                  <a:cubicBezTo>
                    <a:pt x="155" y="4"/>
                    <a:pt x="167" y="7"/>
                    <a:pt x="176" y="11"/>
                  </a:cubicBezTo>
                  <a:cubicBezTo>
                    <a:pt x="195" y="18"/>
                    <a:pt x="209" y="28"/>
                    <a:pt x="220" y="42"/>
                  </a:cubicBezTo>
                  <a:cubicBezTo>
                    <a:pt x="230" y="56"/>
                    <a:pt x="235" y="74"/>
                    <a:pt x="235" y="95"/>
                  </a:cubicBezTo>
                  <a:close/>
                  <a:moveTo>
                    <a:pt x="87" y="146"/>
                  </a:moveTo>
                  <a:cubicBezTo>
                    <a:pt x="100" y="146"/>
                    <a:pt x="111" y="145"/>
                    <a:pt x="121" y="144"/>
                  </a:cubicBezTo>
                  <a:cubicBezTo>
                    <a:pt x="130" y="143"/>
                    <a:pt x="138" y="141"/>
                    <a:pt x="144" y="138"/>
                  </a:cubicBezTo>
                  <a:cubicBezTo>
                    <a:pt x="156" y="134"/>
                    <a:pt x="164" y="128"/>
                    <a:pt x="168" y="120"/>
                  </a:cubicBezTo>
                  <a:cubicBezTo>
                    <a:pt x="173" y="113"/>
                    <a:pt x="175" y="104"/>
                    <a:pt x="175" y="94"/>
                  </a:cubicBezTo>
                  <a:cubicBezTo>
                    <a:pt x="175" y="85"/>
                    <a:pt x="173" y="78"/>
                    <a:pt x="170" y="71"/>
                  </a:cubicBezTo>
                  <a:cubicBezTo>
                    <a:pt x="166" y="65"/>
                    <a:pt x="160" y="59"/>
                    <a:pt x="151" y="56"/>
                  </a:cubicBezTo>
                  <a:cubicBezTo>
                    <a:pt x="146" y="53"/>
                    <a:pt x="139" y="51"/>
                    <a:pt x="131" y="50"/>
                  </a:cubicBezTo>
                  <a:cubicBezTo>
                    <a:pt x="122" y="49"/>
                    <a:pt x="112" y="48"/>
                    <a:pt x="100" y="48"/>
                  </a:cubicBezTo>
                  <a:cubicBezTo>
                    <a:pt x="58" y="48"/>
                    <a:pt x="58" y="48"/>
                    <a:pt x="58" y="48"/>
                  </a:cubicBezTo>
                  <a:cubicBezTo>
                    <a:pt x="58" y="146"/>
                    <a:pt x="58" y="146"/>
                    <a:pt x="58" y="146"/>
                  </a:cubicBezTo>
                  <a:lnTo>
                    <a:pt x="87"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3">
              <a:extLst>
                <a:ext uri="{FF2B5EF4-FFF2-40B4-BE49-F238E27FC236}">
                  <a16:creationId xmlns:a16="http://schemas.microsoft.com/office/drawing/2014/main" id="{42C484F2-BC97-443F-AC87-AB579B8D4CC4}"/>
                </a:ext>
              </a:extLst>
            </p:cNvPr>
            <p:cNvSpPr>
              <a:spLocks noEditPoints="1"/>
            </p:cNvSpPr>
            <p:nvPr userDrawn="1"/>
          </p:nvSpPr>
          <p:spPr bwMode="auto">
            <a:xfrm>
              <a:off x="19750088" y="1503363"/>
              <a:ext cx="460375" cy="601663"/>
            </a:xfrm>
            <a:custGeom>
              <a:avLst/>
              <a:gdLst>
                <a:gd name="T0" fmla="*/ 230 w 243"/>
                <a:gd name="T1" fmla="*/ 84 h 317"/>
                <a:gd name="T2" fmla="*/ 221 w 243"/>
                <a:gd name="T3" fmla="*/ 122 h 317"/>
                <a:gd name="T4" fmla="*/ 190 w 243"/>
                <a:gd name="T5" fmla="*/ 151 h 317"/>
                <a:gd name="T6" fmla="*/ 190 w 243"/>
                <a:gd name="T7" fmla="*/ 151 h 317"/>
                <a:gd name="T8" fmla="*/ 212 w 243"/>
                <a:gd name="T9" fmla="*/ 162 h 317"/>
                <a:gd name="T10" fmla="*/ 229 w 243"/>
                <a:gd name="T11" fmla="*/ 177 h 317"/>
                <a:gd name="T12" fmla="*/ 240 w 243"/>
                <a:gd name="T13" fmla="*/ 196 h 317"/>
                <a:gd name="T14" fmla="*/ 243 w 243"/>
                <a:gd name="T15" fmla="*/ 221 h 317"/>
                <a:gd name="T16" fmla="*/ 240 w 243"/>
                <a:gd name="T17" fmla="*/ 246 h 317"/>
                <a:gd name="T18" fmla="*/ 227 w 243"/>
                <a:gd name="T19" fmla="*/ 271 h 317"/>
                <a:gd name="T20" fmla="*/ 202 w 243"/>
                <a:gd name="T21" fmla="*/ 294 h 317"/>
                <a:gd name="T22" fmla="*/ 163 w 243"/>
                <a:gd name="T23" fmla="*/ 311 h 317"/>
                <a:gd name="T24" fmla="*/ 150 w 243"/>
                <a:gd name="T25" fmla="*/ 313 h 317"/>
                <a:gd name="T26" fmla="*/ 135 w 243"/>
                <a:gd name="T27" fmla="*/ 315 h 317"/>
                <a:gd name="T28" fmla="*/ 116 w 243"/>
                <a:gd name="T29" fmla="*/ 317 h 317"/>
                <a:gd name="T30" fmla="*/ 92 w 243"/>
                <a:gd name="T31" fmla="*/ 317 h 317"/>
                <a:gd name="T32" fmla="*/ 0 w 243"/>
                <a:gd name="T33" fmla="*/ 317 h 317"/>
                <a:gd name="T34" fmla="*/ 0 w 243"/>
                <a:gd name="T35" fmla="*/ 0 h 317"/>
                <a:gd name="T36" fmla="*/ 110 w 243"/>
                <a:gd name="T37" fmla="*/ 0 h 317"/>
                <a:gd name="T38" fmla="*/ 167 w 243"/>
                <a:gd name="T39" fmla="*/ 7 h 317"/>
                <a:gd name="T40" fmla="*/ 195 w 243"/>
                <a:gd name="T41" fmla="*/ 20 h 317"/>
                <a:gd name="T42" fmla="*/ 215 w 243"/>
                <a:gd name="T43" fmla="*/ 39 h 317"/>
                <a:gd name="T44" fmla="*/ 226 w 243"/>
                <a:gd name="T45" fmla="*/ 61 h 317"/>
                <a:gd name="T46" fmla="*/ 230 w 243"/>
                <a:gd name="T47" fmla="*/ 84 h 317"/>
                <a:gd name="T48" fmla="*/ 111 w 243"/>
                <a:gd name="T49" fmla="*/ 130 h 317"/>
                <a:gd name="T50" fmla="*/ 146 w 243"/>
                <a:gd name="T51" fmla="*/ 126 h 317"/>
                <a:gd name="T52" fmla="*/ 165 w 243"/>
                <a:gd name="T53" fmla="*/ 111 h 317"/>
                <a:gd name="T54" fmla="*/ 170 w 243"/>
                <a:gd name="T55" fmla="*/ 89 h 317"/>
                <a:gd name="T56" fmla="*/ 164 w 243"/>
                <a:gd name="T57" fmla="*/ 66 h 317"/>
                <a:gd name="T58" fmla="*/ 142 w 243"/>
                <a:gd name="T59" fmla="*/ 52 h 317"/>
                <a:gd name="T60" fmla="*/ 127 w 243"/>
                <a:gd name="T61" fmla="*/ 49 h 317"/>
                <a:gd name="T62" fmla="*/ 106 w 243"/>
                <a:gd name="T63" fmla="*/ 48 h 317"/>
                <a:gd name="T64" fmla="*/ 58 w 243"/>
                <a:gd name="T65" fmla="*/ 48 h 317"/>
                <a:gd name="T66" fmla="*/ 58 w 243"/>
                <a:gd name="T67" fmla="*/ 130 h 317"/>
                <a:gd name="T68" fmla="*/ 111 w 243"/>
                <a:gd name="T69" fmla="*/ 130 h 317"/>
                <a:gd name="T70" fmla="*/ 58 w 243"/>
                <a:gd name="T71" fmla="*/ 179 h 317"/>
                <a:gd name="T72" fmla="*/ 58 w 243"/>
                <a:gd name="T73" fmla="*/ 268 h 317"/>
                <a:gd name="T74" fmla="*/ 96 w 243"/>
                <a:gd name="T75" fmla="*/ 268 h 317"/>
                <a:gd name="T76" fmla="*/ 122 w 243"/>
                <a:gd name="T77" fmla="*/ 267 h 317"/>
                <a:gd name="T78" fmla="*/ 141 w 243"/>
                <a:gd name="T79" fmla="*/ 265 h 317"/>
                <a:gd name="T80" fmla="*/ 161 w 243"/>
                <a:gd name="T81" fmla="*/ 258 h 317"/>
                <a:gd name="T82" fmla="*/ 174 w 243"/>
                <a:gd name="T83" fmla="*/ 248 h 317"/>
                <a:gd name="T84" fmla="*/ 181 w 243"/>
                <a:gd name="T85" fmla="*/ 235 h 317"/>
                <a:gd name="T86" fmla="*/ 183 w 243"/>
                <a:gd name="T87" fmla="*/ 221 h 317"/>
                <a:gd name="T88" fmla="*/ 176 w 243"/>
                <a:gd name="T89" fmla="*/ 198 h 317"/>
                <a:gd name="T90" fmla="*/ 153 w 243"/>
                <a:gd name="T91" fmla="*/ 183 h 317"/>
                <a:gd name="T92" fmla="*/ 137 w 243"/>
                <a:gd name="T93" fmla="*/ 180 h 317"/>
                <a:gd name="T94" fmla="*/ 113 w 243"/>
                <a:gd name="T95" fmla="*/ 179 h 317"/>
                <a:gd name="T96" fmla="*/ 58 w 243"/>
                <a:gd name="T97" fmla="*/ 17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3" h="317">
                  <a:moveTo>
                    <a:pt x="230" y="84"/>
                  </a:moveTo>
                  <a:cubicBezTo>
                    <a:pt x="230" y="98"/>
                    <a:pt x="227" y="110"/>
                    <a:pt x="221" y="122"/>
                  </a:cubicBezTo>
                  <a:cubicBezTo>
                    <a:pt x="214" y="133"/>
                    <a:pt x="204" y="143"/>
                    <a:pt x="190" y="151"/>
                  </a:cubicBezTo>
                  <a:cubicBezTo>
                    <a:pt x="190" y="151"/>
                    <a:pt x="190" y="151"/>
                    <a:pt x="190" y="151"/>
                  </a:cubicBezTo>
                  <a:cubicBezTo>
                    <a:pt x="198" y="154"/>
                    <a:pt x="205" y="158"/>
                    <a:pt x="212" y="162"/>
                  </a:cubicBezTo>
                  <a:cubicBezTo>
                    <a:pt x="218" y="166"/>
                    <a:pt x="224" y="171"/>
                    <a:pt x="229" y="177"/>
                  </a:cubicBezTo>
                  <a:cubicBezTo>
                    <a:pt x="233" y="182"/>
                    <a:pt x="237" y="189"/>
                    <a:pt x="240" y="196"/>
                  </a:cubicBezTo>
                  <a:cubicBezTo>
                    <a:pt x="242" y="204"/>
                    <a:pt x="243" y="212"/>
                    <a:pt x="243" y="221"/>
                  </a:cubicBezTo>
                  <a:cubicBezTo>
                    <a:pt x="243" y="228"/>
                    <a:pt x="242" y="237"/>
                    <a:pt x="240" y="246"/>
                  </a:cubicBezTo>
                  <a:cubicBezTo>
                    <a:pt x="237" y="254"/>
                    <a:pt x="233" y="263"/>
                    <a:pt x="227" y="271"/>
                  </a:cubicBezTo>
                  <a:cubicBezTo>
                    <a:pt x="221" y="280"/>
                    <a:pt x="212" y="287"/>
                    <a:pt x="202" y="294"/>
                  </a:cubicBezTo>
                  <a:cubicBezTo>
                    <a:pt x="192" y="301"/>
                    <a:pt x="179" y="307"/>
                    <a:pt x="163" y="311"/>
                  </a:cubicBezTo>
                  <a:cubicBezTo>
                    <a:pt x="159" y="312"/>
                    <a:pt x="155" y="313"/>
                    <a:pt x="150" y="313"/>
                  </a:cubicBezTo>
                  <a:cubicBezTo>
                    <a:pt x="146" y="314"/>
                    <a:pt x="141" y="315"/>
                    <a:pt x="135" y="315"/>
                  </a:cubicBezTo>
                  <a:cubicBezTo>
                    <a:pt x="129" y="316"/>
                    <a:pt x="123" y="316"/>
                    <a:pt x="116" y="317"/>
                  </a:cubicBezTo>
                  <a:cubicBezTo>
                    <a:pt x="109" y="317"/>
                    <a:pt x="101" y="317"/>
                    <a:pt x="92" y="317"/>
                  </a:cubicBezTo>
                  <a:cubicBezTo>
                    <a:pt x="0" y="317"/>
                    <a:pt x="0" y="317"/>
                    <a:pt x="0" y="317"/>
                  </a:cubicBezTo>
                  <a:cubicBezTo>
                    <a:pt x="0" y="0"/>
                    <a:pt x="0" y="0"/>
                    <a:pt x="0" y="0"/>
                  </a:cubicBezTo>
                  <a:cubicBezTo>
                    <a:pt x="110" y="0"/>
                    <a:pt x="110" y="0"/>
                    <a:pt x="110" y="0"/>
                  </a:cubicBezTo>
                  <a:cubicBezTo>
                    <a:pt x="134" y="0"/>
                    <a:pt x="153" y="2"/>
                    <a:pt x="167" y="7"/>
                  </a:cubicBezTo>
                  <a:cubicBezTo>
                    <a:pt x="178" y="10"/>
                    <a:pt x="187" y="15"/>
                    <a:pt x="195" y="20"/>
                  </a:cubicBezTo>
                  <a:cubicBezTo>
                    <a:pt x="203" y="26"/>
                    <a:pt x="210" y="32"/>
                    <a:pt x="215" y="39"/>
                  </a:cubicBezTo>
                  <a:cubicBezTo>
                    <a:pt x="220" y="46"/>
                    <a:pt x="224" y="53"/>
                    <a:pt x="226" y="61"/>
                  </a:cubicBezTo>
                  <a:cubicBezTo>
                    <a:pt x="229" y="69"/>
                    <a:pt x="230" y="76"/>
                    <a:pt x="230" y="84"/>
                  </a:cubicBezTo>
                  <a:close/>
                  <a:moveTo>
                    <a:pt x="111" y="130"/>
                  </a:moveTo>
                  <a:cubicBezTo>
                    <a:pt x="126" y="130"/>
                    <a:pt x="138" y="129"/>
                    <a:pt x="146" y="126"/>
                  </a:cubicBezTo>
                  <a:cubicBezTo>
                    <a:pt x="155" y="122"/>
                    <a:pt x="161" y="117"/>
                    <a:pt x="165" y="111"/>
                  </a:cubicBezTo>
                  <a:cubicBezTo>
                    <a:pt x="168" y="104"/>
                    <a:pt x="170" y="97"/>
                    <a:pt x="170" y="89"/>
                  </a:cubicBezTo>
                  <a:cubicBezTo>
                    <a:pt x="170" y="80"/>
                    <a:pt x="168" y="73"/>
                    <a:pt x="164" y="66"/>
                  </a:cubicBezTo>
                  <a:cubicBezTo>
                    <a:pt x="159" y="60"/>
                    <a:pt x="152" y="55"/>
                    <a:pt x="142" y="52"/>
                  </a:cubicBezTo>
                  <a:cubicBezTo>
                    <a:pt x="138" y="51"/>
                    <a:pt x="133" y="50"/>
                    <a:pt x="127" y="49"/>
                  </a:cubicBezTo>
                  <a:cubicBezTo>
                    <a:pt x="121" y="49"/>
                    <a:pt x="114" y="48"/>
                    <a:pt x="106" y="48"/>
                  </a:cubicBezTo>
                  <a:cubicBezTo>
                    <a:pt x="58" y="48"/>
                    <a:pt x="58" y="48"/>
                    <a:pt x="58" y="48"/>
                  </a:cubicBezTo>
                  <a:cubicBezTo>
                    <a:pt x="58" y="130"/>
                    <a:pt x="58" y="130"/>
                    <a:pt x="58" y="130"/>
                  </a:cubicBezTo>
                  <a:lnTo>
                    <a:pt x="111" y="130"/>
                  </a:lnTo>
                  <a:close/>
                  <a:moveTo>
                    <a:pt x="58" y="179"/>
                  </a:moveTo>
                  <a:cubicBezTo>
                    <a:pt x="58" y="268"/>
                    <a:pt x="58" y="268"/>
                    <a:pt x="58" y="268"/>
                  </a:cubicBezTo>
                  <a:cubicBezTo>
                    <a:pt x="96" y="268"/>
                    <a:pt x="96" y="268"/>
                    <a:pt x="96" y="268"/>
                  </a:cubicBezTo>
                  <a:cubicBezTo>
                    <a:pt x="106" y="268"/>
                    <a:pt x="115" y="268"/>
                    <a:pt x="122" y="267"/>
                  </a:cubicBezTo>
                  <a:cubicBezTo>
                    <a:pt x="130" y="267"/>
                    <a:pt x="136" y="266"/>
                    <a:pt x="141" y="265"/>
                  </a:cubicBezTo>
                  <a:cubicBezTo>
                    <a:pt x="149" y="263"/>
                    <a:pt x="156" y="261"/>
                    <a:pt x="161" y="258"/>
                  </a:cubicBezTo>
                  <a:cubicBezTo>
                    <a:pt x="167" y="255"/>
                    <a:pt x="171" y="252"/>
                    <a:pt x="174" y="248"/>
                  </a:cubicBezTo>
                  <a:cubicBezTo>
                    <a:pt x="178" y="244"/>
                    <a:pt x="180" y="240"/>
                    <a:pt x="181" y="235"/>
                  </a:cubicBezTo>
                  <a:cubicBezTo>
                    <a:pt x="183" y="231"/>
                    <a:pt x="183" y="226"/>
                    <a:pt x="183" y="221"/>
                  </a:cubicBezTo>
                  <a:cubicBezTo>
                    <a:pt x="183" y="212"/>
                    <a:pt x="181" y="205"/>
                    <a:pt x="176" y="198"/>
                  </a:cubicBezTo>
                  <a:cubicBezTo>
                    <a:pt x="171" y="191"/>
                    <a:pt x="164" y="186"/>
                    <a:pt x="153" y="183"/>
                  </a:cubicBezTo>
                  <a:cubicBezTo>
                    <a:pt x="149" y="182"/>
                    <a:pt x="143" y="181"/>
                    <a:pt x="137" y="180"/>
                  </a:cubicBezTo>
                  <a:cubicBezTo>
                    <a:pt x="131" y="179"/>
                    <a:pt x="123" y="179"/>
                    <a:pt x="113" y="179"/>
                  </a:cubicBezTo>
                  <a:lnTo>
                    <a:pt x="58" y="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4">
              <a:extLst>
                <a:ext uri="{FF2B5EF4-FFF2-40B4-BE49-F238E27FC236}">
                  <a16:creationId xmlns:a16="http://schemas.microsoft.com/office/drawing/2014/main" id="{BBA75F99-3D76-4BC2-B973-87494F5CDFB9}"/>
                </a:ext>
              </a:extLst>
            </p:cNvPr>
            <p:cNvSpPr>
              <a:spLocks/>
            </p:cNvSpPr>
            <p:nvPr userDrawn="1"/>
          </p:nvSpPr>
          <p:spPr bwMode="auto">
            <a:xfrm>
              <a:off x="20300950" y="1503363"/>
              <a:ext cx="406400" cy="601663"/>
            </a:xfrm>
            <a:custGeom>
              <a:avLst/>
              <a:gdLst>
                <a:gd name="T0" fmla="*/ 70 w 256"/>
                <a:gd name="T1" fmla="*/ 320 h 379"/>
                <a:gd name="T2" fmla="*/ 256 w 256"/>
                <a:gd name="T3" fmla="*/ 320 h 379"/>
                <a:gd name="T4" fmla="*/ 256 w 256"/>
                <a:gd name="T5" fmla="*/ 379 h 379"/>
                <a:gd name="T6" fmla="*/ 0 w 256"/>
                <a:gd name="T7" fmla="*/ 379 h 379"/>
                <a:gd name="T8" fmla="*/ 0 w 256"/>
                <a:gd name="T9" fmla="*/ 0 h 379"/>
                <a:gd name="T10" fmla="*/ 245 w 256"/>
                <a:gd name="T11" fmla="*/ 0 h 379"/>
                <a:gd name="T12" fmla="*/ 245 w 256"/>
                <a:gd name="T13" fmla="*/ 58 h 379"/>
                <a:gd name="T14" fmla="*/ 70 w 256"/>
                <a:gd name="T15" fmla="*/ 58 h 379"/>
                <a:gd name="T16" fmla="*/ 70 w 256"/>
                <a:gd name="T17" fmla="*/ 156 h 379"/>
                <a:gd name="T18" fmla="*/ 220 w 256"/>
                <a:gd name="T19" fmla="*/ 156 h 379"/>
                <a:gd name="T20" fmla="*/ 220 w 256"/>
                <a:gd name="T21" fmla="*/ 214 h 379"/>
                <a:gd name="T22" fmla="*/ 70 w 256"/>
                <a:gd name="T23" fmla="*/ 214 h 379"/>
                <a:gd name="T24" fmla="*/ 70 w 256"/>
                <a:gd name="T25" fmla="*/ 32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379">
                  <a:moveTo>
                    <a:pt x="70" y="320"/>
                  </a:moveTo>
                  <a:lnTo>
                    <a:pt x="256" y="320"/>
                  </a:lnTo>
                  <a:lnTo>
                    <a:pt x="256" y="379"/>
                  </a:lnTo>
                  <a:lnTo>
                    <a:pt x="0" y="379"/>
                  </a:lnTo>
                  <a:lnTo>
                    <a:pt x="0" y="0"/>
                  </a:lnTo>
                  <a:lnTo>
                    <a:pt x="245" y="0"/>
                  </a:lnTo>
                  <a:lnTo>
                    <a:pt x="245" y="58"/>
                  </a:lnTo>
                  <a:lnTo>
                    <a:pt x="70" y="58"/>
                  </a:lnTo>
                  <a:lnTo>
                    <a:pt x="70" y="156"/>
                  </a:lnTo>
                  <a:lnTo>
                    <a:pt x="220" y="156"/>
                  </a:lnTo>
                  <a:lnTo>
                    <a:pt x="220" y="214"/>
                  </a:lnTo>
                  <a:lnTo>
                    <a:pt x="70" y="214"/>
                  </a:lnTo>
                  <a:lnTo>
                    <a:pt x="70"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15">
              <a:extLst>
                <a:ext uri="{FF2B5EF4-FFF2-40B4-BE49-F238E27FC236}">
                  <a16:creationId xmlns:a16="http://schemas.microsoft.com/office/drawing/2014/main" id="{387668C8-9E1A-4A09-AC01-6D00A459FC93}"/>
                </a:ext>
              </a:extLst>
            </p:cNvPr>
            <p:cNvSpPr>
              <a:spLocks noEditPoints="1"/>
            </p:cNvSpPr>
            <p:nvPr userDrawn="1"/>
          </p:nvSpPr>
          <p:spPr bwMode="auto">
            <a:xfrm>
              <a:off x="20802600" y="1503363"/>
              <a:ext cx="479425" cy="601663"/>
            </a:xfrm>
            <a:custGeom>
              <a:avLst/>
              <a:gdLst>
                <a:gd name="T0" fmla="*/ 234 w 253"/>
                <a:gd name="T1" fmla="*/ 95 h 317"/>
                <a:gd name="T2" fmla="*/ 216 w 253"/>
                <a:gd name="T3" fmla="*/ 151 h 317"/>
                <a:gd name="T4" fmla="*/ 159 w 253"/>
                <a:gd name="T5" fmla="*/ 186 h 317"/>
                <a:gd name="T6" fmla="*/ 159 w 253"/>
                <a:gd name="T7" fmla="*/ 187 h 317"/>
                <a:gd name="T8" fmla="*/ 253 w 253"/>
                <a:gd name="T9" fmla="*/ 317 h 317"/>
                <a:gd name="T10" fmla="*/ 184 w 253"/>
                <a:gd name="T11" fmla="*/ 317 h 317"/>
                <a:gd name="T12" fmla="*/ 97 w 253"/>
                <a:gd name="T13" fmla="*/ 194 h 317"/>
                <a:gd name="T14" fmla="*/ 58 w 253"/>
                <a:gd name="T15" fmla="*/ 194 h 317"/>
                <a:gd name="T16" fmla="*/ 58 w 253"/>
                <a:gd name="T17" fmla="*/ 317 h 317"/>
                <a:gd name="T18" fmla="*/ 0 w 253"/>
                <a:gd name="T19" fmla="*/ 317 h 317"/>
                <a:gd name="T20" fmla="*/ 0 w 253"/>
                <a:gd name="T21" fmla="*/ 0 h 317"/>
                <a:gd name="T22" fmla="*/ 96 w 253"/>
                <a:gd name="T23" fmla="*/ 0 h 317"/>
                <a:gd name="T24" fmla="*/ 141 w 253"/>
                <a:gd name="T25" fmla="*/ 2 h 317"/>
                <a:gd name="T26" fmla="*/ 176 w 253"/>
                <a:gd name="T27" fmla="*/ 11 h 317"/>
                <a:gd name="T28" fmla="*/ 219 w 253"/>
                <a:gd name="T29" fmla="*/ 42 h 317"/>
                <a:gd name="T30" fmla="*/ 234 w 253"/>
                <a:gd name="T31" fmla="*/ 95 h 317"/>
                <a:gd name="T32" fmla="*/ 86 w 253"/>
                <a:gd name="T33" fmla="*/ 146 h 317"/>
                <a:gd name="T34" fmla="*/ 120 w 253"/>
                <a:gd name="T35" fmla="*/ 144 h 317"/>
                <a:gd name="T36" fmla="*/ 143 w 253"/>
                <a:gd name="T37" fmla="*/ 138 h 317"/>
                <a:gd name="T38" fmla="*/ 168 w 253"/>
                <a:gd name="T39" fmla="*/ 120 h 317"/>
                <a:gd name="T40" fmla="*/ 175 w 253"/>
                <a:gd name="T41" fmla="*/ 94 h 317"/>
                <a:gd name="T42" fmla="*/ 169 w 253"/>
                <a:gd name="T43" fmla="*/ 71 h 317"/>
                <a:gd name="T44" fmla="*/ 151 w 253"/>
                <a:gd name="T45" fmla="*/ 56 h 317"/>
                <a:gd name="T46" fmla="*/ 130 w 253"/>
                <a:gd name="T47" fmla="*/ 50 h 317"/>
                <a:gd name="T48" fmla="*/ 99 w 253"/>
                <a:gd name="T49" fmla="*/ 48 h 317"/>
                <a:gd name="T50" fmla="*/ 58 w 253"/>
                <a:gd name="T51" fmla="*/ 48 h 317"/>
                <a:gd name="T52" fmla="*/ 58 w 253"/>
                <a:gd name="T53" fmla="*/ 146 h 317"/>
                <a:gd name="T54" fmla="*/ 86 w 253"/>
                <a:gd name="T55" fmla="*/ 1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317">
                  <a:moveTo>
                    <a:pt x="234" y="95"/>
                  </a:moveTo>
                  <a:cubicBezTo>
                    <a:pt x="234" y="117"/>
                    <a:pt x="228" y="136"/>
                    <a:pt x="216" y="151"/>
                  </a:cubicBezTo>
                  <a:cubicBezTo>
                    <a:pt x="204" y="167"/>
                    <a:pt x="185" y="178"/>
                    <a:pt x="159" y="186"/>
                  </a:cubicBezTo>
                  <a:cubicBezTo>
                    <a:pt x="159" y="187"/>
                    <a:pt x="159" y="187"/>
                    <a:pt x="159" y="187"/>
                  </a:cubicBezTo>
                  <a:cubicBezTo>
                    <a:pt x="253" y="317"/>
                    <a:pt x="253" y="317"/>
                    <a:pt x="253" y="317"/>
                  </a:cubicBezTo>
                  <a:cubicBezTo>
                    <a:pt x="184" y="317"/>
                    <a:pt x="184" y="317"/>
                    <a:pt x="184" y="317"/>
                  </a:cubicBezTo>
                  <a:cubicBezTo>
                    <a:pt x="97" y="194"/>
                    <a:pt x="97" y="194"/>
                    <a:pt x="97" y="194"/>
                  </a:cubicBezTo>
                  <a:cubicBezTo>
                    <a:pt x="58" y="194"/>
                    <a:pt x="58" y="194"/>
                    <a:pt x="58" y="194"/>
                  </a:cubicBezTo>
                  <a:cubicBezTo>
                    <a:pt x="58" y="317"/>
                    <a:pt x="58" y="317"/>
                    <a:pt x="58" y="317"/>
                  </a:cubicBezTo>
                  <a:cubicBezTo>
                    <a:pt x="0" y="317"/>
                    <a:pt x="0" y="317"/>
                    <a:pt x="0" y="317"/>
                  </a:cubicBezTo>
                  <a:cubicBezTo>
                    <a:pt x="0" y="0"/>
                    <a:pt x="0" y="0"/>
                    <a:pt x="0" y="0"/>
                  </a:cubicBezTo>
                  <a:cubicBezTo>
                    <a:pt x="96" y="0"/>
                    <a:pt x="96" y="0"/>
                    <a:pt x="96" y="0"/>
                  </a:cubicBezTo>
                  <a:cubicBezTo>
                    <a:pt x="112" y="0"/>
                    <a:pt x="127" y="1"/>
                    <a:pt x="141" y="2"/>
                  </a:cubicBezTo>
                  <a:cubicBezTo>
                    <a:pt x="154" y="4"/>
                    <a:pt x="166" y="7"/>
                    <a:pt x="176" y="11"/>
                  </a:cubicBezTo>
                  <a:cubicBezTo>
                    <a:pt x="195" y="18"/>
                    <a:pt x="209" y="28"/>
                    <a:pt x="219" y="42"/>
                  </a:cubicBezTo>
                  <a:cubicBezTo>
                    <a:pt x="229" y="56"/>
                    <a:pt x="234" y="74"/>
                    <a:pt x="234" y="95"/>
                  </a:cubicBezTo>
                  <a:close/>
                  <a:moveTo>
                    <a:pt x="86" y="146"/>
                  </a:moveTo>
                  <a:cubicBezTo>
                    <a:pt x="100" y="146"/>
                    <a:pt x="111" y="145"/>
                    <a:pt x="120" y="144"/>
                  </a:cubicBezTo>
                  <a:cubicBezTo>
                    <a:pt x="129" y="143"/>
                    <a:pt x="137" y="141"/>
                    <a:pt x="143" y="138"/>
                  </a:cubicBezTo>
                  <a:cubicBezTo>
                    <a:pt x="155" y="134"/>
                    <a:pt x="163" y="128"/>
                    <a:pt x="168" y="120"/>
                  </a:cubicBezTo>
                  <a:cubicBezTo>
                    <a:pt x="172" y="113"/>
                    <a:pt x="175" y="104"/>
                    <a:pt x="175" y="94"/>
                  </a:cubicBezTo>
                  <a:cubicBezTo>
                    <a:pt x="175" y="85"/>
                    <a:pt x="173" y="78"/>
                    <a:pt x="169" y="71"/>
                  </a:cubicBezTo>
                  <a:cubicBezTo>
                    <a:pt x="166" y="65"/>
                    <a:pt x="160" y="59"/>
                    <a:pt x="151" y="56"/>
                  </a:cubicBezTo>
                  <a:cubicBezTo>
                    <a:pt x="146" y="53"/>
                    <a:pt x="139" y="51"/>
                    <a:pt x="130" y="50"/>
                  </a:cubicBezTo>
                  <a:cubicBezTo>
                    <a:pt x="122" y="49"/>
                    <a:pt x="111" y="48"/>
                    <a:pt x="99" y="48"/>
                  </a:cubicBezTo>
                  <a:cubicBezTo>
                    <a:pt x="58" y="48"/>
                    <a:pt x="58" y="48"/>
                    <a:pt x="58" y="48"/>
                  </a:cubicBezTo>
                  <a:cubicBezTo>
                    <a:pt x="58" y="146"/>
                    <a:pt x="58" y="146"/>
                    <a:pt x="58" y="146"/>
                  </a:cubicBezTo>
                  <a:lnTo>
                    <a:pt x="8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6">
              <a:extLst>
                <a:ext uri="{FF2B5EF4-FFF2-40B4-BE49-F238E27FC236}">
                  <a16:creationId xmlns:a16="http://schemas.microsoft.com/office/drawing/2014/main" id="{CEF887F3-7412-480E-936D-8394EEF87800}"/>
                </a:ext>
              </a:extLst>
            </p:cNvPr>
            <p:cNvSpPr>
              <a:spLocks/>
            </p:cNvSpPr>
            <p:nvPr userDrawn="1"/>
          </p:nvSpPr>
          <p:spPr bwMode="auto">
            <a:xfrm>
              <a:off x="21358225" y="1503363"/>
              <a:ext cx="406400" cy="601663"/>
            </a:xfrm>
            <a:custGeom>
              <a:avLst/>
              <a:gdLst>
                <a:gd name="T0" fmla="*/ 69 w 256"/>
                <a:gd name="T1" fmla="*/ 320 h 379"/>
                <a:gd name="T2" fmla="*/ 256 w 256"/>
                <a:gd name="T3" fmla="*/ 320 h 379"/>
                <a:gd name="T4" fmla="*/ 256 w 256"/>
                <a:gd name="T5" fmla="*/ 379 h 379"/>
                <a:gd name="T6" fmla="*/ 0 w 256"/>
                <a:gd name="T7" fmla="*/ 379 h 379"/>
                <a:gd name="T8" fmla="*/ 0 w 256"/>
                <a:gd name="T9" fmla="*/ 0 h 379"/>
                <a:gd name="T10" fmla="*/ 245 w 256"/>
                <a:gd name="T11" fmla="*/ 0 h 379"/>
                <a:gd name="T12" fmla="*/ 245 w 256"/>
                <a:gd name="T13" fmla="*/ 58 h 379"/>
                <a:gd name="T14" fmla="*/ 69 w 256"/>
                <a:gd name="T15" fmla="*/ 58 h 379"/>
                <a:gd name="T16" fmla="*/ 69 w 256"/>
                <a:gd name="T17" fmla="*/ 156 h 379"/>
                <a:gd name="T18" fmla="*/ 220 w 256"/>
                <a:gd name="T19" fmla="*/ 156 h 379"/>
                <a:gd name="T20" fmla="*/ 220 w 256"/>
                <a:gd name="T21" fmla="*/ 214 h 379"/>
                <a:gd name="T22" fmla="*/ 69 w 256"/>
                <a:gd name="T23" fmla="*/ 214 h 379"/>
                <a:gd name="T24" fmla="*/ 69 w 256"/>
                <a:gd name="T25" fmla="*/ 32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379">
                  <a:moveTo>
                    <a:pt x="69" y="320"/>
                  </a:moveTo>
                  <a:lnTo>
                    <a:pt x="256" y="320"/>
                  </a:lnTo>
                  <a:lnTo>
                    <a:pt x="256" y="379"/>
                  </a:lnTo>
                  <a:lnTo>
                    <a:pt x="0" y="379"/>
                  </a:lnTo>
                  <a:lnTo>
                    <a:pt x="0" y="0"/>
                  </a:lnTo>
                  <a:lnTo>
                    <a:pt x="245" y="0"/>
                  </a:lnTo>
                  <a:lnTo>
                    <a:pt x="245" y="58"/>
                  </a:lnTo>
                  <a:lnTo>
                    <a:pt x="69" y="58"/>
                  </a:lnTo>
                  <a:lnTo>
                    <a:pt x="69" y="156"/>
                  </a:lnTo>
                  <a:lnTo>
                    <a:pt x="220" y="156"/>
                  </a:lnTo>
                  <a:lnTo>
                    <a:pt x="220" y="214"/>
                  </a:lnTo>
                  <a:lnTo>
                    <a:pt x="69" y="214"/>
                  </a:lnTo>
                  <a:lnTo>
                    <a:pt x="69"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7">
              <a:extLst>
                <a:ext uri="{FF2B5EF4-FFF2-40B4-BE49-F238E27FC236}">
                  <a16:creationId xmlns:a16="http://schemas.microsoft.com/office/drawing/2014/main" id="{AE14A408-8CB8-4553-B4D3-348179B1577E}"/>
                </a:ext>
              </a:extLst>
            </p:cNvPr>
            <p:cNvSpPr>
              <a:spLocks noEditPoints="1"/>
            </p:cNvSpPr>
            <p:nvPr userDrawn="1"/>
          </p:nvSpPr>
          <p:spPr bwMode="auto">
            <a:xfrm>
              <a:off x="21858288" y="1503363"/>
              <a:ext cx="519112" cy="601663"/>
            </a:xfrm>
            <a:custGeom>
              <a:avLst/>
              <a:gdLst>
                <a:gd name="T0" fmla="*/ 0 w 273"/>
                <a:gd name="T1" fmla="*/ 317 h 317"/>
                <a:gd name="T2" fmla="*/ 0 w 273"/>
                <a:gd name="T3" fmla="*/ 0 h 317"/>
                <a:gd name="T4" fmla="*/ 84 w 273"/>
                <a:gd name="T5" fmla="*/ 0 h 317"/>
                <a:gd name="T6" fmla="*/ 106 w 273"/>
                <a:gd name="T7" fmla="*/ 0 h 317"/>
                <a:gd name="T8" fmla="*/ 129 w 273"/>
                <a:gd name="T9" fmla="*/ 3 h 317"/>
                <a:gd name="T10" fmla="*/ 150 w 273"/>
                <a:gd name="T11" fmla="*/ 6 h 317"/>
                <a:gd name="T12" fmla="*/ 169 w 273"/>
                <a:gd name="T13" fmla="*/ 11 h 317"/>
                <a:gd name="T14" fmla="*/ 213 w 273"/>
                <a:gd name="T15" fmla="*/ 33 h 317"/>
                <a:gd name="T16" fmla="*/ 246 w 273"/>
                <a:gd name="T17" fmla="*/ 65 h 317"/>
                <a:gd name="T18" fmla="*/ 266 w 273"/>
                <a:gd name="T19" fmla="*/ 107 h 317"/>
                <a:gd name="T20" fmla="*/ 273 w 273"/>
                <a:gd name="T21" fmla="*/ 157 h 317"/>
                <a:gd name="T22" fmla="*/ 267 w 273"/>
                <a:gd name="T23" fmla="*/ 205 h 317"/>
                <a:gd name="T24" fmla="*/ 250 w 273"/>
                <a:gd name="T25" fmla="*/ 246 h 317"/>
                <a:gd name="T26" fmla="*/ 220 w 273"/>
                <a:gd name="T27" fmla="*/ 279 h 317"/>
                <a:gd name="T28" fmla="*/ 179 w 273"/>
                <a:gd name="T29" fmla="*/ 302 h 317"/>
                <a:gd name="T30" fmla="*/ 133 w 273"/>
                <a:gd name="T31" fmla="*/ 313 h 317"/>
                <a:gd name="T32" fmla="*/ 75 w 273"/>
                <a:gd name="T33" fmla="*/ 317 h 317"/>
                <a:gd name="T34" fmla="*/ 0 w 273"/>
                <a:gd name="T35" fmla="*/ 317 h 317"/>
                <a:gd name="T36" fmla="*/ 82 w 273"/>
                <a:gd name="T37" fmla="*/ 268 h 317"/>
                <a:gd name="T38" fmla="*/ 161 w 273"/>
                <a:gd name="T39" fmla="*/ 254 h 317"/>
                <a:gd name="T40" fmla="*/ 200 w 273"/>
                <a:gd name="T41" fmla="*/ 218 h 317"/>
                <a:gd name="T42" fmla="*/ 213 w 273"/>
                <a:gd name="T43" fmla="*/ 157 h 317"/>
                <a:gd name="T44" fmla="*/ 209 w 273"/>
                <a:gd name="T45" fmla="*/ 122 h 317"/>
                <a:gd name="T46" fmla="*/ 196 w 273"/>
                <a:gd name="T47" fmla="*/ 94 h 317"/>
                <a:gd name="T48" fmla="*/ 177 w 273"/>
                <a:gd name="T49" fmla="*/ 73 h 317"/>
                <a:gd name="T50" fmla="*/ 151 w 273"/>
                <a:gd name="T51" fmla="*/ 58 h 317"/>
                <a:gd name="T52" fmla="*/ 121 w 273"/>
                <a:gd name="T53" fmla="*/ 51 h 317"/>
                <a:gd name="T54" fmla="*/ 83 w 273"/>
                <a:gd name="T55" fmla="*/ 48 h 317"/>
                <a:gd name="T56" fmla="*/ 58 w 273"/>
                <a:gd name="T57" fmla="*/ 48 h 317"/>
                <a:gd name="T58" fmla="*/ 58 w 273"/>
                <a:gd name="T59" fmla="*/ 268 h 317"/>
                <a:gd name="T60" fmla="*/ 82 w 273"/>
                <a:gd name="T61" fmla="*/ 26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317">
                  <a:moveTo>
                    <a:pt x="0" y="317"/>
                  </a:moveTo>
                  <a:cubicBezTo>
                    <a:pt x="0" y="0"/>
                    <a:pt x="0" y="0"/>
                    <a:pt x="0" y="0"/>
                  </a:cubicBezTo>
                  <a:cubicBezTo>
                    <a:pt x="84" y="0"/>
                    <a:pt x="84" y="0"/>
                    <a:pt x="84" y="0"/>
                  </a:cubicBezTo>
                  <a:cubicBezTo>
                    <a:pt x="91" y="0"/>
                    <a:pt x="99" y="0"/>
                    <a:pt x="106" y="0"/>
                  </a:cubicBezTo>
                  <a:cubicBezTo>
                    <a:pt x="114" y="1"/>
                    <a:pt x="122" y="2"/>
                    <a:pt x="129" y="3"/>
                  </a:cubicBezTo>
                  <a:cubicBezTo>
                    <a:pt x="136" y="4"/>
                    <a:pt x="143" y="5"/>
                    <a:pt x="150" y="6"/>
                  </a:cubicBezTo>
                  <a:cubicBezTo>
                    <a:pt x="157" y="7"/>
                    <a:pt x="163" y="9"/>
                    <a:pt x="169" y="11"/>
                  </a:cubicBezTo>
                  <a:cubicBezTo>
                    <a:pt x="186" y="16"/>
                    <a:pt x="200" y="24"/>
                    <a:pt x="213" y="33"/>
                  </a:cubicBezTo>
                  <a:cubicBezTo>
                    <a:pt x="226" y="42"/>
                    <a:pt x="237" y="53"/>
                    <a:pt x="246" y="65"/>
                  </a:cubicBezTo>
                  <a:cubicBezTo>
                    <a:pt x="255" y="78"/>
                    <a:pt x="261" y="92"/>
                    <a:pt x="266" y="107"/>
                  </a:cubicBezTo>
                  <a:cubicBezTo>
                    <a:pt x="270" y="122"/>
                    <a:pt x="273" y="139"/>
                    <a:pt x="273" y="157"/>
                  </a:cubicBezTo>
                  <a:cubicBezTo>
                    <a:pt x="273" y="174"/>
                    <a:pt x="271" y="190"/>
                    <a:pt x="267" y="205"/>
                  </a:cubicBezTo>
                  <a:cubicBezTo>
                    <a:pt x="263" y="220"/>
                    <a:pt x="257" y="234"/>
                    <a:pt x="250" y="246"/>
                  </a:cubicBezTo>
                  <a:cubicBezTo>
                    <a:pt x="242" y="258"/>
                    <a:pt x="232" y="269"/>
                    <a:pt x="220" y="279"/>
                  </a:cubicBezTo>
                  <a:cubicBezTo>
                    <a:pt x="209" y="288"/>
                    <a:pt x="195" y="296"/>
                    <a:pt x="179" y="302"/>
                  </a:cubicBezTo>
                  <a:cubicBezTo>
                    <a:pt x="165" y="307"/>
                    <a:pt x="150" y="311"/>
                    <a:pt x="133" y="313"/>
                  </a:cubicBezTo>
                  <a:cubicBezTo>
                    <a:pt x="116" y="316"/>
                    <a:pt x="97" y="317"/>
                    <a:pt x="75" y="317"/>
                  </a:cubicBezTo>
                  <a:lnTo>
                    <a:pt x="0" y="317"/>
                  </a:lnTo>
                  <a:close/>
                  <a:moveTo>
                    <a:pt x="82" y="268"/>
                  </a:moveTo>
                  <a:cubicBezTo>
                    <a:pt x="116" y="268"/>
                    <a:pt x="142" y="264"/>
                    <a:pt x="161" y="254"/>
                  </a:cubicBezTo>
                  <a:cubicBezTo>
                    <a:pt x="178" y="246"/>
                    <a:pt x="191" y="234"/>
                    <a:pt x="200" y="218"/>
                  </a:cubicBezTo>
                  <a:cubicBezTo>
                    <a:pt x="209" y="202"/>
                    <a:pt x="213" y="181"/>
                    <a:pt x="213" y="157"/>
                  </a:cubicBezTo>
                  <a:cubicBezTo>
                    <a:pt x="213" y="144"/>
                    <a:pt x="212" y="132"/>
                    <a:pt x="209" y="122"/>
                  </a:cubicBezTo>
                  <a:cubicBezTo>
                    <a:pt x="206" y="111"/>
                    <a:pt x="202" y="102"/>
                    <a:pt x="196" y="94"/>
                  </a:cubicBezTo>
                  <a:cubicBezTo>
                    <a:pt x="191" y="86"/>
                    <a:pt x="184" y="79"/>
                    <a:pt x="177" y="73"/>
                  </a:cubicBezTo>
                  <a:cubicBezTo>
                    <a:pt x="169" y="67"/>
                    <a:pt x="160" y="62"/>
                    <a:pt x="151" y="58"/>
                  </a:cubicBezTo>
                  <a:cubicBezTo>
                    <a:pt x="142" y="55"/>
                    <a:pt x="132" y="52"/>
                    <a:pt x="121" y="51"/>
                  </a:cubicBezTo>
                  <a:cubicBezTo>
                    <a:pt x="110" y="49"/>
                    <a:pt x="97" y="48"/>
                    <a:pt x="83" y="48"/>
                  </a:cubicBezTo>
                  <a:cubicBezTo>
                    <a:pt x="58" y="48"/>
                    <a:pt x="58" y="48"/>
                    <a:pt x="58" y="48"/>
                  </a:cubicBezTo>
                  <a:cubicBezTo>
                    <a:pt x="58" y="268"/>
                    <a:pt x="58" y="268"/>
                    <a:pt x="58" y="268"/>
                  </a:cubicBezTo>
                  <a:lnTo>
                    <a:pt x="82" y="2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8">
              <a:extLst>
                <a:ext uri="{FF2B5EF4-FFF2-40B4-BE49-F238E27FC236}">
                  <a16:creationId xmlns:a16="http://schemas.microsoft.com/office/drawing/2014/main" id="{CF31D8A0-5A1A-4AC8-945A-E2072B4931A3}"/>
                </a:ext>
              </a:extLst>
            </p:cNvPr>
            <p:cNvSpPr>
              <a:spLocks noEditPoints="1"/>
            </p:cNvSpPr>
            <p:nvPr userDrawn="1"/>
          </p:nvSpPr>
          <p:spPr bwMode="auto">
            <a:xfrm>
              <a:off x="22412325" y="1503363"/>
              <a:ext cx="579437" cy="601663"/>
            </a:xfrm>
            <a:custGeom>
              <a:avLst/>
              <a:gdLst>
                <a:gd name="T0" fmla="*/ 212 w 305"/>
                <a:gd name="T1" fmla="*/ 236 h 317"/>
                <a:gd name="T2" fmla="*/ 93 w 305"/>
                <a:gd name="T3" fmla="*/ 236 h 317"/>
                <a:gd name="T4" fmla="*/ 62 w 305"/>
                <a:gd name="T5" fmla="*/ 317 h 317"/>
                <a:gd name="T6" fmla="*/ 0 w 305"/>
                <a:gd name="T7" fmla="*/ 317 h 317"/>
                <a:gd name="T8" fmla="*/ 126 w 305"/>
                <a:gd name="T9" fmla="*/ 0 h 317"/>
                <a:gd name="T10" fmla="*/ 179 w 305"/>
                <a:gd name="T11" fmla="*/ 0 h 317"/>
                <a:gd name="T12" fmla="*/ 305 w 305"/>
                <a:gd name="T13" fmla="*/ 317 h 317"/>
                <a:gd name="T14" fmla="*/ 243 w 305"/>
                <a:gd name="T15" fmla="*/ 317 h 317"/>
                <a:gd name="T16" fmla="*/ 212 w 305"/>
                <a:gd name="T17" fmla="*/ 236 h 317"/>
                <a:gd name="T18" fmla="*/ 152 w 305"/>
                <a:gd name="T19" fmla="*/ 76 h 317"/>
                <a:gd name="T20" fmla="*/ 122 w 305"/>
                <a:gd name="T21" fmla="*/ 159 h 317"/>
                <a:gd name="T22" fmla="*/ 112 w 305"/>
                <a:gd name="T23" fmla="*/ 187 h 317"/>
                <a:gd name="T24" fmla="*/ 193 w 305"/>
                <a:gd name="T25" fmla="*/ 187 h 317"/>
                <a:gd name="T26" fmla="*/ 183 w 305"/>
                <a:gd name="T27" fmla="*/ 159 h 317"/>
                <a:gd name="T28" fmla="*/ 153 w 305"/>
                <a:gd name="T29" fmla="*/ 76 h 317"/>
                <a:gd name="T30" fmla="*/ 152 w 305"/>
                <a:gd name="T31" fmla="*/ 7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317">
                  <a:moveTo>
                    <a:pt x="212" y="236"/>
                  </a:moveTo>
                  <a:cubicBezTo>
                    <a:pt x="93" y="236"/>
                    <a:pt x="93" y="236"/>
                    <a:pt x="93" y="236"/>
                  </a:cubicBezTo>
                  <a:cubicBezTo>
                    <a:pt x="62" y="317"/>
                    <a:pt x="62" y="317"/>
                    <a:pt x="62" y="317"/>
                  </a:cubicBezTo>
                  <a:cubicBezTo>
                    <a:pt x="0" y="317"/>
                    <a:pt x="0" y="317"/>
                    <a:pt x="0" y="317"/>
                  </a:cubicBezTo>
                  <a:cubicBezTo>
                    <a:pt x="126" y="0"/>
                    <a:pt x="126" y="0"/>
                    <a:pt x="126" y="0"/>
                  </a:cubicBezTo>
                  <a:cubicBezTo>
                    <a:pt x="179" y="0"/>
                    <a:pt x="179" y="0"/>
                    <a:pt x="179" y="0"/>
                  </a:cubicBezTo>
                  <a:cubicBezTo>
                    <a:pt x="305" y="317"/>
                    <a:pt x="305" y="317"/>
                    <a:pt x="305" y="317"/>
                  </a:cubicBezTo>
                  <a:cubicBezTo>
                    <a:pt x="243" y="317"/>
                    <a:pt x="243" y="317"/>
                    <a:pt x="243" y="317"/>
                  </a:cubicBezTo>
                  <a:lnTo>
                    <a:pt x="212" y="236"/>
                  </a:lnTo>
                  <a:close/>
                  <a:moveTo>
                    <a:pt x="152" y="76"/>
                  </a:moveTo>
                  <a:cubicBezTo>
                    <a:pt x="141" y="109"/>
                    <a:pt x="131" y="137"/>
                    <a:pt x="122" y="159"/>
                  </a:cubicBezTo>
                  <a:cubicBezTo>
                    <a:pt x="112" y="187"/>
                    <a:pt x="112" y="187"/>
                    <a:pt x="112" y="187"/>
                  </a:cubicBezTo>
                  <a:cubicBezTo>
                    <a:pt x="193" y="187"/>
                    <a:pt x="193" y="187"/>
                    <a:pt x="193" y="187"/>
                  </a:cubicBezTo>
                  <a:cubicBezTo>
                    <a:pt x="183" y="159"/>
                    <a:pt x="183" y="159"/>
                    <a:pt x="183" y="159"/>
                  </a:cubicBezTo>
                  <a:cubicBezTo>
                    <a:pt x="174" y="137"/>
                    <a:pt x="164" y="109"/>
                    <a:pt x="153" y="76"/>
                  </a:cubicBezTo>
                  <a:lnTo>
                    <a:pt x="15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9">
              <a:extLst>
                <a:ext uri="{FF2B5EF4-FFF2-40B4-BE49-F238E27FC236}">
                  <a16:creationId xmlns:a16="http://schemas.microsoft.com/office/drawing/2014/main" id="{692555A4-5196-4D66-8C81-F917EE357E7F}"/>
                </a:ext>
              </a:extLst>
            </p:cNvPr>
            <p:cNvSpPr>
              <a:spLocks/>
            </p:cNvSpPr>
            <p:nvPr userDrawn="1"/>
          </p:nvSpPr>
          <p:spPr bwMode="auto">
            <a:xfrm>
              <a:off x="23099713" y="1452563"/>
              <a:ext cx="431800" cy="698500"/>
            </a:xfrm>
            <a:custGeom>
              <a:avLst/>
              <a:gdLst>
                <a:gd name="T0" fmla="*/ 5 w 228"/>
                <a:gd name="T1" fmla="*/ 353 h 368"/>
                <a:gd name="T2" fmla="*/ 12 w 228"/>
                <a:gd name="T3" fmla="*/ 358 h 368"/>
                <a:gd name="T4" fmla="*/ 216 w 228"/>
                <a:gd name="T5" fmla="*/ 193 h 368"/>
                <a:gd name="T6" fmla="*/ 216 w 228"/>
                <a:gd name="T7" fmla="*/ 174 h 368"/>
                <a:gd name="T8" fmla="*/ 12 w 228"/>
                <a:gd name="T9" fmla="*/ 9 h 368"/>
                <a:gd name="T10" fmla="*/ 5 w 228"/>
                <a:gd name="T11" fmla="*/ 14 h 368"/>
                <a:gd name="T12" fmla="*/ 51 w 228"/>
                <a:gd name="T13" fmla="*/ 169 h 368"/>
                <a:gd name="T14" fmla="*/ 51 w 228"/>
                <a:gd name="T15" fmla="*/ 198 h 368"/>
                <a:gd name="T16" fmla="*/ 5 w 228"/>
                <a:gd name="T17" fmla="*/ 35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68">
                  <a:moveTo>
                    <a:pt x="5" y="353"/>
                  </a:moveTo>
                  <a:cubicBezTo>
                    <a:pt x="5" y="353"/>
                    <a:pt x="0" y="368"/>
                    <a:pt x="12" y="358"/>
                  </a:cubicBezTo>
                  <a:cubicBezTo>
                    <a:pt x="216" y="193"/>
                    <a:pt x="216" y="193"/>
                    <a:pt x="216" y="193"/>
                  </a:cubicBezTo>
                  <a:cubicBezTo>
                    <a:pt x="216" y="193"/>
                    <a:pt x="228" y="184"/>
                    <a:pt x="216" y="174"/>
                  </a:cubicBezTo>
                  <a:cubicBezTo>
                    <a:pt x="12" y="9"/>
                    <a:pt x="12" y="9"/>
                    <a:pt x="12" y="9"/>
                  </a:cubicBezTo>
                  <a:cubicBezTo>
                    <a:pt x="12" y="9"/>
                    <a:pt x="0" y="0"/>
                    <a:pt x="5" y="14"/>
                  </a:cubicBezTo>
                  <a:cubicBezTo>
                    <a:pt x="51" y="169"/>
                    <a:pt x="51" y="169"/>
                    <a:pt x="51" y="169"/>
                  </a:cubicBezTo>
                  <a:cubicBezTo>
                    <a:pt x="51" y="169"/>
                    <a:pt x="56" y="184"/>
                    <a:pt x="51" y="198"/>
                  </a:cubicBezTo>
                  <a:lnTo>
                    <a:pt x="5"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20">
              <a:extLst>
                <a:ext uri="{FF2B5EF4-FFF2-40B4-BE49-F238E27FC236}">
                  <a16:creationId xmlns:a16="http://schemas.microsoft.com/office/drawing/2014/main" id="{21C54CEC-3FA5-46D7-BAE8-82D7F9D67820}"/>
                </a:ext>
              </a:extLst>
            </p:cNvPr>
            <p:cNvSpPr>
              <a:spLocks/>
            </p:cNvSpPr>
            <p:nvPr userDrawn="1"/>
          </p:nvSpPr>
          <p:spPr bwMode="auto">
            <a:xfrm>
              <a:off x="15611475" y="1387476"/>
              <a:ext cx="1285875" cy="1155700"/>
            </a:xfrm>
            <a:custGeom>
              <a:avLst/>
              <a:gdLst>
                <a:gd name="T0" fmla="*/ 210 w 678"/>
                <a:gd name="T1" fmla="*/ 592 h 609"/>
                <a:gd name="T2" fmla="*/ 221 w 678"/>
                <a:gd name="T3" fmla="*/ 596 h 609"/>
                <a:gd name="T4" fmla="*/ 666 w 678"/>
                <a:gd name="T5" fmla="*/ 119 h 609"/>
                <a:gd name="T6" fmla="*/ 661 w 678"/>
                <a:gd name="T7" fmla="*/ 104 h 609"/>
                <a:gd name="T8" fmla="*/ 17 w 678"/>
                <a:gd name="T9" fmla="*/ 2 h 609"/>
                <a:gd name="T10" fmla="*/ 12 w 678"/>
                <a:gd name="T11" fmla="*/ 12 h 609"/>
                <a:gd name="T12" fmla="*/ 232 w 678"/>
                <a:gd name="T13" fmla="*/ 244 h 609"/>
                <a:gd name="T14" fmla="*/ 242 w 678"/>
                <a:gd name="T15" fmla="*/ 274 h 609"/>
                <a:gd name="T16" fmla="*/ 210 w 678"/>
                <a:gd name="T17" fmla="*/ 59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609">
                  <a:moveTo>
                    <a:pt x="210" y="592"/>
                  </a:moveTo>
                  <a:cubicBezTo>
                    <a:pt x="210" y="592"/>
                    <a:pt x="209" y="609"/>
                    <a:pt x="221" y="596"/>
                  </a:cubicBezTo>
                  <a:cubicBezTo>
                    <a:pt x="666" y="119"/>
                    <a:pt x="666" y="119"/>
                    <a:pt x="666" y="119"/>
                  </a:cubicBezTo>
                  <a:cubicBezTo>
                    <a:pt x="666" y="119"/>
                    <a:pt x="678" y="106"/>
                    <a:pt x="661" y="104"/>
                  </a:cubicBezTo>
                  <a:cubicBezTo>
                    <a:pt x="17" y="2"/>
                    <a:pt x="17" y="2"/>
                    <a:pt x="17" y="2"/>
                  </a:cubicBezTo>
                  <a:cubicBezTo>
                    <a:pt x="17" y="2"/>
                    <a:pt x="0" y="0"/>
                    <a:pt x="12" y="12"/>
                  </a:cubicBezTo>
                  <a:cubicBezTo>
                    <a:pt x="232" y="244"/>
                    <a:pt x="232" y="244"/>
                    <a:pt x="232" y="244"/>
                  </a:cubicBezTo>
                  <a:cubicBezTo>
                    <a:pt x="232" y="244"/>
                    <a:pt x="244" y="256"/>
                    <a:pt x="242" y="274"/>
                  </a:cubicBezTo>
                  <a:lnTo>
                    <a:pt x="210" y="592"/>
                  </a:lnTo>
                  <a:close/>
                </a:path>
              </a:pathLst>
            </a:custGeom>
            <a:solidFill>
              <a:srgbClr val="B03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1">
              <a:extLst>
                <a:ext uri="{FF2B5EF4-FFF2-40B4-BE49-F238E27FC236}">
                  <a16:creationId xmlns:a16="http://schemas.microsoft.com/office/drawing/2014/main" id="{126D052C-C5A3-4F34-81DA-AC2CED5A96CD}"/>
                </a:ext>
              </a:extLst>
            </p:cNvPr>
            <p:cNvSpPr>
              <a:spLocks/>
            </p:cNvSpPr>
            <p:nvPr userDrawn="1"/>
          </p:nvSpPr>
          <p:spPr bwMode="auto">
            <a:xfrm>
              <a:off x="15611475" y="1387476"/>
              <a:ext cx="1285875" cy="1155700"/>
            </a:xfrm>
            <a:custGeom>
              <a:avLst/>
              <a:gdLst>
                <a:gd name="T0" fmla="*/ 210 w 678"/>
                <a:gd name="T1" fmla="*/ 592 h 609"/>
                <a:gd name="T2" fmla="*/ 221 w 678"/>
                <a:gd name="T3" fmla="*/ 596 h 609"/>
                <a:gd name="T4" fmla="*/ 666 w 678"/>
                <a:gd name="T5" fmla="*/ 119 h 609"/>
                <a:gd name="T6" fmla="*/ 661 w 678"/>
                <a:gd name="T7" fmla="*/ 104 h 609"/>
                <a:gd name="T8" fmla="*/ 17 w 678"/>
                <a:gd name="T9" fmla="*/ 2 h 609"/>
                <a:gd name="T10" fmla="*/ 12 w 678"/>
                <a:gd name="T11" fmla="*/ 12 h 609"/>
                <a:gd name="T12" fmla="*/ 232 w 678"/>
                <a:gd name="T13" fmla="*/ 244 h 609"/>
                <a:gd name="T14" fmla="*/ 242 w 678"/>
                <a:gd name="T15" fmla="*/ 274 h 609"/>
                <a:gd name="T16" fmla="*/ 210 w 678"/>
                <a:gd name="T17" fmla="*/ 59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609">
                  <a:moveTo>
                    <a:pt x="210" y="592"/>
                  </a:moveTo>
                  <a:cubicBezTo>
                    <a:pt x="210" y="592"/>
                    <a:pt x="209" y="609"/>
                    <a:pt x="221" y="596"/>
                  </a:cubicBezTo>
                  <a:cubicBezTo>
                    <a:pt x="666" y="119"/>
                    <a:pt x="666" y="119"/>
                    <a:pt x="666" y="119"/>
                  </a:cubicBezTo>
                  <a:cubicBezTo>
                    <a:pt x="666" y="119"/>
                    <a:pt x="678" y="106"/>
                    <a:pt x="661" y="104"/>
                  </a:cubicBezTo>
                  <a:cubicBezTo>
                    <a:pt x="17" y="2"/>
                    <a:pt x="17" y="2"/>
                    <a:pt x="17" y="2"/>
                  </a:cubicBezTo>
                  <a:cubicBezTo>
                    <a:pt x="17" y="2"/>
                    <a:pt x="0" y="0"/>
                    <a:pt x="12" y="12"/>
                  </a:cubicBezTo>
                  <a:cubicBezTo>
                    <a:pt x="232" y="244"/>
                    <a:pt x="232" y="244"/>
                    <a:pt x="232" y="244"/>
                  </a:cubicBezTo>
                  <a:cubicBezTo>
                    <a:pt x="232" y="244"/>
                    <a:pt x="244" y="256"/>
                    <a:pt x="242" y="274"/>
                  </a:cubicBezTo>
                  <a:lnTo>
                    <a:pt x="210" y="592"/>
                  </a:lnTo>
                  <a:close/>
                </a:path>
              </a:pathLst>
            </a:custGeom>
            <a:noFill/>
            <a:ln w="50800" cap="flat">
              <a:solidFill>
                <a:srgbClr val="B0326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Freeform 22">
              <a:extLst>
                <a:ext uri="{FF2B5EF4-FFF2-40B4-BE49-F238E27FC236}">
                  <a16:creationId xmlns:a16="http://schemas.microsoft.com/office/drawing/2014/main" id="{101D3988-853F-4CA4-B925-BAD8DF4CAD8F}"/>
                </a:ext>
              </a:extLst>
            </p:cNvPr>
            <p:cNvSpPr>
              <a:spLocks/>
            </p:cNvSpPr>
            <p:nvPr userDrawn="1"/>
          </p:nvSpPr>
          <p:spPr bwMode="auto">
            <a:xfrm>
              <a:off x="16148050" y="1663701"/>
              <a:ext cx="546100" cy="584200"/>
            </a:xfrm>
            <a:custGeom>
              <a:avLst/>
              <a:gdLst>
                <a:gd name="T0" fmla="*/ 2 w 288"/>
                <a:gd name="T1" fmla="*/ 290 h 308"/>
                <a:gd name="T2" fmla="*/ 12 w 288"/>
                <a:gd name="T3" fmla="*/ 295 h 308"/>
                <a:gd name="T4" fmla="*/ 276 w 288"/>
                <a:gd name="T5" fmla="*/ 13 h 308"/>
                <a:gd name="T6" fmla="*/ 272 w 288"/>
                <a:gd name="T7" fmla="*/ 6 h 308"/>
                <a:gd name="T8" fmla="*/ 38 w 288"/>
                <a:gd name="T9" fmla="*/ 86 h 308"/>
                <a:gd name="T10" fmla="*/ 20 w 288"/>
                <a:gd name="T11" fmla="*/ 110 h 308"/>
                <a:gd name="T12" fmla="*/ 2 w 288"/>
                <a:gd name="T13" fmla="*/ 290 h 308"/>
              </a:gdLst>
              <a:ahLst/>
              <a:cxnLst>
                <a:cxn ang="0">
                  <a:pos x="T0" y="T1"/>
                </a:cxn>
                <a:cxn ang="0">
                  <a:pos x="T2" y="T3"/>
                </a:cxn>
                <a:cxn ang="0">
                  <a:pos x="T4" y="T5"/>
                </a:cxn>
                <a:cxn ang="0">
                  <a:pos x="T6" y="T7"/>
                </a:cxn>
                <a:cxn ang="0">
                  <a:pos x="T8" y="T9"/>
                </a:cxn>
                <a:cxn ang="0">
                  <a:pos x="T10" y="T11"/>
                </a:cxn>
                <a:cxn ang="0">
                  <a:pos x="T12" y="T13"/>
                </a:cxn>
              </a:cxnLst>
              <a:rect l="0" t="0" r="r" b="b"/>
              <a:pathLst>
                <a:path w="288" h="308">
                  <a:moveTo>
                    <a:pt x="2" y="290"/>
                  </a:moveTo>
                  <a:cubicBezTo>
                    <a:pt x="2" y="290"/>
                    <a:pt x="0" y="308"/>
                    <a:pt x="12" y="295"/>
                  </a:cubicBezTo>
                  <a:cubicBezTo>
                    <a:pt x="276" y="13"/>
                    <a:pt x="276" y="13"/>
                    <a:pt x="276" y="13"/>
                  </a:cubicBezTo>
                  <a:cubicBezTo>
                    <a:pt x="276" y="13"/>
                    <a:pt x="288" y="0"/>
                    <a:pt x="272" y="6"/>
                  </a:cubicBezTo>
                  <a:cubicBezTo>
                    <a:pt x="38" y="86"/>
                    <a:pt x="38" y="86"/>
                    <a:pt x="38" y="86"/>
                  </a:cubicBezTo>
                  <a:cubicBezTo>
                    <a:pt x="38" y="86"/>
                    <a:pt x="21" y="92"/>
                    <a:pt x="20" y="110"/>
                  </a:cubicBezTo>
                  <a:lnTo>
                    <a:pt x="2"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2" name="textruta 31">
            <a:hlinkClick r:id="rId3" action="ppaction://hlinksldjump"/>
            <a:extLst>
              <a:ext uri="{FF2B5EF4-FFF2-40B4-BE49-F238E27FC236}">
                <a16:creationId xmlns:a16="http://schemas.microsoft.com/office/drawing/2014/main" id="{DAFA1CC7-D618-489E-A7B1-79D60CEA737C}"/>
              </a:ext>
            </a:extLst>
          </p:cNvPr>
          <p:cNvSpPr txBox="1"/>
          <p:nvPr userDrawn="1"/>
        </p:nvSpPr>
        <p:spPr>
          <a:xfrm>
            <a:off x="589546" y="6368348"/>
            <a:ext cx="896399" cy="276999"/>
          </a:xfrm>
          <a:prstGeom prst="rect">
            <a:avLst/>
          </a:prstGeom>
          <a:solidFill>
            <a:srgbClr val="FFFFFF">
              <a:alpha val="1176"/>
            </a:srgbClr>
          </a:solidFill>
        </p:spPr>
        <p:txBody>
          <a:bodyPr wrap="none" rtlCol="0">
            <a:spAutoFit/>
          </a:bodyPr>
          <a:lstStyle/>
          <a:p>
            <a:r>
              <a:rPr lang="sv-SE" sz="1200">
                <a:solidFill>
                  <a:schemeClr val="accent1"/>
                </a:solidFill>
              </a:rPr>
              <a:t>Checklistor</a:t>
            </a:r>
          </a:p>
        </p:txBody>
      </p:sp>
      <p:sp>
        <p:nvSpPr>
          <p:cNvPr id="33" name="textruta 32">
            <a:hlinkClick r:id="rId4" action="ppaction://hlinksldjump"/>
            <a:extLst>
              <a:ext uri="{FF2B5EF4-FFF2-40B4-BE49-F238E27FC236}">
                <a16:creationId xmlns:a16="http://schemas.microsoft.com/office/drawing/2014/main" id="{301EFD47-04F1-43AB-9E3A-18C963EA125A}"/>
              </a:ext>
            </a:extLst>
          </p:cNvPr>
          <p:cNvSpPr txBox="1"/>
          <p:nvPr userDrawn="1"/>
        </p:nvSpPr>
        <p:spPr>
          <a:xfrm>
            <a:off x="1703512" y="6368348"/>
            <a:ext cx="543739" cy="276999"/>
          </a:xfrm>
          <a:prstGeom prst="rect">
            <a:avLst/>
          </a:prstGeom>
          <a:solidFill>
            <a:srgbClr val="FFFFFF">
              <a:alpha val="1176"/>
            </a:srgbClr>
          </a:solidFill>
        </p:spPr>
        <p:txBody>
          <a:bodyPr wrap="none" rtlCol="0">
            <a:spAutoFit/>
          </a:bodyPr>
          <a:lstStyle/>
          <a:p>
            <a:r>
              <a:rPr lang="sv-SE" sz="1200">
                <a:solidFill>
                  <a:schemeClr val="accent1"/>
                </a:solidFill>
              </a:rPr>
              <a:t>Meny</a:t>
            </a:r>
          </a:p>
        </p:txBody>
      </p:sp>
    </p:spTree>
    <p:extLst>
      <p:ext uri="{BB962C8B-B14F-4D97-AF65-F5344CB8AC3E}">
        <p14:creationId xmlns:p14="http://schemas.microsoft.com/office/powerpoint/2010/main" val="276615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5EFED1E-2297-45B0-81DA-E00EEF5F78F3}"/>
              </a:ext>
            </a:extLst>
          </p:cNvPr>
          <p:cNvSpPr>
            <a:spLocks noGrp="1"/>
          </p:cNvSpPr>
          <p:nvPr>
            <p:ph type="title"/>
          </p:nvPr>
        </p:nvSpPr>
        <p:spPr>
          <a:xfrm>
            <a:off x="1055688" y="1052514"/>
            <a:ext cx="10080625" cy="431800"/>
          </a:xfrm>
          <a:prstGeom prst="rect">
            <a:avLst/>
          </a:prstGeom>
        </p:spPr>
        <p:txBody>
          <a:bodyPr vert="horz" lIns="0" tIns="0" rIns="0" bIns="0" rtlCol="0" anchor="t" anchorCtr="0">
            <a:noAutofit/>
          </a:bodyPr>
          <a:lstStyle/>
          <a:p>
            <a:r>
              <a:rPr lang="sv-SE"/>
              <a:t>Klicka här för att ändra mall för rubrikformat</a:t>
            </a:r>
            <a:endParaRPr lang="en-GB"/>
          </a:p>
        </p:txBody>
      </p:sp>
      <p:sp>
        <p:nvSpPr>
          <p:cNvPr id="4" name="Platshållare för text 3">
            <a:extLst>
              <a:ext uri="{FF2B5EF4-FFF2-40B4-BE49-F238E27FC236}">
                <a16:creationId xmlns:a16="http://schemas.microsoft.com/office/drawing/2014/main" id="{C1011E17-EDA1-47F3-A3FF-A7DC50BE4424}"/>
              </a:ext>
            </a:extLst>
          </p:cNvPr>
          <p:cNvSpPr>
            <a:spLocks noGrp="1"/>
          </p:cNvSpPr>
          <p:nvPr>
            <p:ph type="body" idx="1"/>
          </p:nvPr>
        </p:nvSpPr>
        <p:spPr>
          <a:xfrm>
            <a:off x="1055688" y="1825625"/>
            <a:ext cx="10080625" cy="4351338"/>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grpSp>
        <p:nvGrpSpPr>
          <p:cNvPr id="35" name="Grupp 34">
            <a:extLst>
              <a:ext uri="{FF2B5EF4-FFF2-40B4-BE49-F238E27FC236}">
                <a16:creationId xmlns:a16="http://schemas.microsoft.com/office/drawing/2014/main" id="{C72C77E8-43C6-4137-B2E4-DFD7C5415354}"/>
              </a:ext>
            </a:extLst>
          </p:cNvPr>
          <p:cNvGrpSpPr/>
          <p:nvPr userDrawn="1"/>
        </p:nvGrpSpPr>
        <p:grpSpPr>
          <a:xfrm>
            <a:off x="10390977" y="269472"/>
            <a:ext cx="1505886" cy="539611"/>
            <a:chOff x="6743714" y="1263653"/>
            <a:chExt cx="2476507" cy="887419"/>
          </a:xfrm>
        </p:grpSpPr>
        <p:sp>
          <p:nvSpPr>
            <p:cNvPr id="36" name="Freeform 5">
              <a:extLst>
                <a:ext uri="{FF2B5EF4-FFF2-40B4-BE49-F238E27FC236}">
                  <a16:creationId xmlns:a16="http://schemas.microsoft.com/office/drawing/2014/main" id="{CE88CA09-16B7-4F8F-8E4B-6E917F8F67F0}"/>
                </a:ext>
              </a:extLst>
            </p:cNvPr>
            <p:cNvSpPr>
              <a:spLocks/>
            </p:cNvSpPr>
            <p:nvPr userDrawn="1"/>
          </p:nvSpPr>
          <p:spPr bwMode="auto">
            <a:xfrm>
              <a:off x="8709045" y="1722444"/>
              <a:ext cx="279401" cy="428626"/>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close/>
                </a:path>
              </a:pathLst>
            </a:custGeom>
            <a:solidFill>
              <a:srgbClr val="5C24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6">
              <a:extLst>
                <a:ext uri="{FF2B5EF4-FFF2-40B4-BE49-F238E27FC236}">
                  <a16:creationId xmlns:a16="http://schemas.microsoft.com/office/drawing/2014/main" id="{6BBA24E8-5C18-4763-A837-73493BC35A50}"/>
                </a:ext>
              </a:extLst>
            </p:cNvPr>
            <p:cNvSpPr>
              <a:spLocks/>
            </p:cNvSpPr>
            <p:nvPr userDrawn="1"/>
          </p:nvSpPr>
          <p:spPr bwMode="auto">
            <a:xfrm>
              <a:off x="8709045" y="1722444"/>
              <a:ext cx="279401" cy="428626"/>
            </a:xfrm>
            <a:custGeom>
              <a:avLst/>
              <a:gdLst>
                <a:gd name="T0" fmla="*/ 88 w 176"/>
                <a:gd name="T1" fmla="*/ 0 h 270"/>
                <a:gd name="T2" fmla="*/ 0 w 176"/>
                <a:gd name="T3" fmla="*/ 73 h 270"/>
                <a:gd name="T4" fmla="*/ 0 w 176"/>
                <a:gd name="T5" fmla="*/ 196 h 270"/>
                <a:gd name="T6" fmla="*/ 88 w 176"/>
                <a:gd name="T7" fmla="*/ 270 h 270"/>
                <a:gd name="T8" fmla="*/ 176 w 176"/>
                <a:gd name="T9" fmla="*/ 196 h 270"/>
                <a:gd name="T10" fmla="*/ 176 w 176"/>
                <a:gd name="T11" fmla="*/ 73 h 270"/>
                <a:gd name="T12" fmla="*/ 88 w 176"/>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76" h="270">
                  <a:moveTo>
                    <a:pt x="88" y="0"/>
                  </a:moveTo>
                  <a:lnTo>
                    <a:pt x="0" y="73"/>
                  </a:lnTo>
                  <a:lnTo>
                    <a:pt x="0" y="196"/>
                  </a:lnTo>
                  <a:lnTo>
                    <a:pt x="88" y="270"/>
                  </a:lnTo>
                  <a:lnTo>
                    <a:pt x="176" y="196"/>
                  </a:lnTo>
                  <a:lnTo>
                    <a:pt x="176" y="73"/>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7">
              <a:extLst>
                <a:ext uri="{FF2B5EF4-FFF2-40B4-BE49-F238E27FC236}">
                  <a16:creationId xmlns:a16="http://schemas.microsoft.com/office/drawing/2014/main" id="{DAFF191E-BA80-4CBC-B4DC-738F4DC99141}"/>
                </a:ext>
              </a:extLst>
            </p:cNvPr>
            <p:cNvSpPr>
              <a:spLocks/>
            </p:cNvSpPr>
            <p:nvPr userDrawn="1"/>
          </p:nvSpPr>
          <p:spPr bwMode="auto">
            <a:xfrm>
              <a:off x="8848745" y="1443043"/>
              <a:ext cx="371476"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close/>
                </a:path>
              </a:pathLst>
            </a:custGeom>
            <a:solidFill>
              <a:srgbClr val="009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8">
              <a:extLst>
                <a:ext uri="{FF2B5EF4-FFF2-40B4-BE49-F238E27FC236}">
                  <a16:creationId xmlns:a16="http://schemas.microsoft.com/office/drawing/2014/main" id="{5FDB9C5D-3C33-4337-9625-67B07A9977F2}"/>
                </a:ext>
              </a:extLst>
            </p:cNvPr>
            <p:cNvSpPr>
              <a:spLocks/>
            </p:cNvSpPr>
            <p:nvPr userDrawn="1"/>
          </p:nvSpPr>
          <p:spPr bwMode="auto">
            <a:xfrm>
              <a:off x="8848745" y="1443043"/>
              <a:ext cx="371476" cy="339725"/>
            </a:xfrm>
            <a:custGeom>
              <a:avLst/>
              <a:gdLst>
                <a:gd name="T0" fmla="*/ 0 w 234"/>
                <a:gd name="T1" fmla="*/ 176 h 214"/>
                <a:gd name="T2" fmla="*/ 107 w 234"/>
                <a:gd name="T3" fmla="*/ 214 h 214"/>
                <a:gd name="T4" fmla="*/ 213 w 234"/>
                <a:gd name="T5" fmla="*/ 152 h 214"/>
                <a:gd name="T6" fmla="*/ 234 w 234"/>
                <a:gd name="T7" fmla="*/ 40 h 214"/>
                <a:gd name="T8" fmla="*/ 127 w 234"/>
                <a:gd name="T9" fmla="*/ 0 h 214"/>
                <a:gd name="T10" fmla="*/ 19 w 234"/>
                <a:gd name="T11" fmla="*/ 62 h 214"/>
                <a:gd name="T12" fmla="*/ 0 w 234"/>
                <a:gd name="T13" fmla="*/ 176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0" y="176"/>
                  </a:moveTo>
                  <a:lnTo>
                    <a:pt x="107" y="214"/>
                  </a:lnTo>
                  <a:lnTo>
                    <a:pt x="213" y="152"/>
                  </a:lnTo>
                  <a:lnTo>
                    <a:pt x="234" y="40"/>
                  </a:lnTo>
                  <a:lnTo>
                    <a:pt x="127" y="0"/>
                  </a:lnTo>
                  <a:lnTo>
                    <a:pt x="19" y="62"/>
                  </a:lnTo>
                  <a:lnTo>
                    <a:pt x="0"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9">
              <a:extLst>
                <a:ext uri="{FF2B5EF4-FFF2-40B4-BE49-F238E27FC236}">
                  <a16:creationId xmlns:a16="http://schemas.microsoft.com/office/drawing/2014/main" id="{6A89E0FB-93CC-464F-9191-7A5EA7B8DCFA}"/>
                </a:ext>
              </a:extLst>
            </p:cNvPr>
            <p:cNvSpPr>
              <a:spLocks/>
            </p:cNvSpPr>
            <p:nvPr userDrawn="1"/>
          </p:nvSpPr>
          <p:spPr bwMode="auto">
            <a:xfrm>
              <a:off x="8507433" y="1263653"/>
              <a:ext cx="371476"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close/>
                </a:path>
              </a:pathLst>
            </a:custGeom>
            <a:solidFill>
              <a:srgbClr val="76B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0">
              <a:extLst>
                <a:ext uri="{FF2B5EF4-FFF2-40B4-BE49-F238E27FC236}">
                  <a16:creationId xmlns:a16="http://schemas.microsoft.com/office/drawing/2014/main" id="{09F936F8-A837-478E-8393-0A049E1FDB68}"/>
                </a:ext>
              </a:extLst>
            </p:cNvPr>
            <p:cNvSpPr>
              <a:spLocks/>
            </p:cNvSpPr>
            <p:nvPr userDrawn="1"/>
          </p:nvSpPr>
          <p:spPr bwMode="auto">
            <a:xfrm>
              <a:off x="8507433" y="1263655"/>
              <a:ext cx="371476" cy="339725"/>
            </a:xfrm>
            <a:custGeom>
              <a:avLst/>
              <a:gdLst>
                <a:gd name="T0" fmla="*/ 234 w 234"/>
                <a:gd name="T1" fmla="*/ 175 h 214"/>
                <a:gd name="T2" fmla="*/ 215 w 234"/>
                <a:gd name="T3" fmla="*/ 62 h 214"/>
                <a:gd name="T4" fmla="*/ 109 w 234"/>
                <a:gd name="T5" fmla="*/ 0 h 214"/>
                <a:gd name="T6" fmla="*/ 0 w 234"/>
                <a:gd name="T7" fmla="*/ 40 h 214"/>
                <a:gd name="T8" fmla="*/ 21 w 234"/>
                <a:gd name="T9" fmla="*/ 153 h 214"/>
                <a:gd name="T10" fmla="*/ 127 w 234"/>
                <a:gd name="T11" fmla="*/ 214 h 214"/>
                <a:gd name="T12" fmla="*/ 234 w 234"/>
                <a:gd name="T13" fmla="*/ 175 h 214"/>
              </a:gdLst>
              <a:ahLst/>
              <a:cxnLst>
                <a:cxn ang="0">
                  <a:pos x="T0" y="T1"/>
                </a:cxn>
                <a:cxn ang="0">
                  <a:pos x="T2" y="T3"/>
                </a:cxn>
                <a:cxn ang="0">
                  <a:pos x="T4" y="T5"/>
                </a:cxn>
                <a:cxn ang="0">
                  <a:pos x="T6" y="T7"/>
                </a:cxn>
                <a:cxn ang="0">
                  <a:pos x="T8" y="T9"/>
                </a:cxn>
                <a:cxn ang="0">
                  <a:pos x="T10" y="T11"/>
                </a:cxn>
                <a:cxn ang="0">
                  <a:pos x="T12" y="T13"/>
                </a:cxn>
              </a:cxnLst>
              <a:rect l="0" t="0" r="r" b="b"/>
              <a:pathLst>
                <a:path w="234" h="214">
                  <a:moveTo>
                    <a:pt x="234" y="175"/>
                  </a:moveTo>
                  <a:lnTo>
                    <a:pt x="215" y="62"/>
                  </a:lnTo>
                  <a:lnTo>
                    <a:pt x="109" y="0"/>
                  </a:lnTo>
                  <a:lnTo>
                    <a:pt x="0" y="40"/>
                  </a:lnTo>
                  <a:lnTo>
                    <a:pt x="21" y="153"/>
                  </a:lnTo>
                  <a:lnTo>
                    <a:pt x="127" y="214"/>
                  </a:lnTo>
                  <a:lnTo>
                    <a:pt x="234"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1">
              <a:extLst>
                <a:ext uri="{FF2B5EF4-FFF2-40B4-BE49-F238E27FC236}">
                  <a16:creationId xmlns:a16="http://schemas.microsoft.com/office/drawing/2014/main" id="{DC2748E9-9F87-4AA2-B662-3A90B80F77C9}"/>
                </a:ext>
              </a:extLst>
            </p:cNvPr>
            <p:cNvSpPr>
              <a:spLocks/>
            </p:cNvSpPr>
            <p:nvPr userDrawn="1"/>
          </p:nvSpPr>
          <p:spPr bwMode="auto">
            <a:xfrm>
              <a:off x="6743714" y="1544643"/>
              <a:ext cx="168275" cy="244476"/>
            </a:xfrm>
            <a:custGeom>
              <a:avLst/>
              <a:gdLst>
                <a:gd name="T0" fmla="*/ 72 w 77"/>
                <a:gd name="T1" fmla="*/ 110 h 112"/>
                <a:gd name="T2" fmla="*/ 41 w 77"/>
                <a:gd name="T3" fmla="*/ 112 h 112"/>
                <a:gd name="T4" fmla="*/ 0 w 77"/>
                <a:gd name="T5" fmla="*/ 69 h 112"/>
                <a:gd name="T6" fmla="*/ 0 w 77"/>
                <a:gd name="T7" fmla="*/ 3 h 112"/>
                <a:gd name="T8" fmla="*/ 3 w 77"/>
                <a:gd name="T9" fmla="*/ 0 h 112"/>
                <a:gd name="T10" fmla="*/ 11 w 77"/>
                <a:gd name="T11" fmla="*/ 0 h 112"/>
                <a:gd name="T12" fmla="*/ 14 w 77"/>
                <a:gd name="T13" fmla="*/ 3 h 112"/>
                <a:gd name="T14" fmla="*/ 14 w 77"/>
                <a:gd name="T15" fmla="*/ 69 h 112"/>
                <a:gd name="T16" fmla="*/ 41 w 77"/>
                <a:gd name="T17" fmla="*/ 100 h 112"/>
                <a:gd name="T18" fmla="*/ 63 w 77"/>
                <a:gd name="T19" fmla="*/ 99 h 112"/>
                <a:gd name="T20" fmla="*/ 63 w 77"/>
                <a:gd name="T21" fmla="*/ 3 h 112"/>
                <a:gd name="T22" fmla="*/ 66 w 77"/>
                <a:gd name="T23" fmla="*/ 0 h 112"/>
                <a:gd name="T24" fmla="*/ 74 w 77"/>
                <a:gd name="T25" fmla="*/ 0 h 112"/>
                <a:gd name="T26" fmla="*/ 77 w 77"/>
                <a:gd name="T27" fmla="*/ 3 h 112"/>
                <a:gd name="T28" fmla="*/ 77 w 77"/>
                <a:gd name="T29" fmla="*/ 105 h 112"/>
                <a:gd name="T30" fmla="*/ 72 w 77"/>
                <a:gd name="T31"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12">
                  <a:moveTo>
                    <a:pt x="72" y="110"/>
                  </a:moveTo>
                  <a:cubicBezTo>
                    <a:pt x="64" y="111"/>
                    <a:pt x="48" y="112"/>
                    <a:pt x="41" y="112"/>
                  </a:cubicBezTo>
                  <a:cubicBezTo>
                    <a:pt x="14" y="112"/>
                    <a:pt x="0" y="102"/>
                    <a:pt x="0" y="69"/>
                  </a:cubicBezTo>
                  <a:cubicBezTo>
                    <a:pt x="0" y="3"/>
                    <a:pt x="0" y="3"/>
                    <a:pt x="0" y="3"/>
                  </a:cubicBezTo>
                  <a:cubicBezTo>
                    <a:pt x="0" y="1"/>
                    <a:pt x="1" y="0"/>
                    <a:pt x="3" y="0"/>
                  </a:cubicBezTo>
                  <a:cubicBezTo>
                    <a:pt x="11" y="0"/>
                    <a:pt x="11" y="0"/>
                    <a:pt x="11" y="0"/>
                  </a:cubicBezTo>
                  <a:cubicBezTo>
                    <a:pt x="13" y="0"/>
                    <a:pt x="14" y="1"/>
                    <a:pt x="14" y="3"/>
                  </a:cubicBezTo>
                  <a:cubicBezTo>
                    <a:pt x="14" y="69"/>
                    <a:pt x="14" y="69"/>
                    <a:pt x="14" y="69"/>
                  </a:cubicBezTo>
                  <a:cubicBezTo>
                    <a:pt x="14" y="95"/>
                    <a:pt x="22" y="100"/>
                    <a:pt x="41" y="100"/>
                  </a:cubicBezTo>
                  <a:cubicBezTo>
                    <a:pt x="47" y="100"/>
                    <a:pt x="59" y="99"/>
                    <a:pt x="63" y="99"/>
                  </a:cubicBezTo>
                  <a:cubicBezTo>
                    <a:pt x="63" y="3"/>
                    <a:pt x="63" y="3"/>
                    <a:pt x="63" y="3"/>
                  </a:cubicBezTo>
                  <a:cubicBezTo>
                    <a:pt x="63" y="1"/>
                    <a:pt x="64" y="0"/>
                    <a:pt x="66" y="0"/>
                  </a:cubicBezTo>
                  <a:cubicBezTo>
                    <a:pt x="74" y="0"/>
                    <a:pt x="74" y="0"/>
                    <a:pt x="74" y="0"/>
                  </a:cubicBezTo>
                  <a:cubicBezTo>
                    <a:pt x="76" y="0"/>
                    <a:pt x="77" y="1"/>
                    <a:pt x="77" y="3"/>
                  </a:cubicBezTo>
                  <a:cubicBezTo>
                    <a:pt x="77" y="105"/>
                    <a:pt x="77" y="105"/>
                    <a:pt x="77" y="105"/>
                  </a:cubicBezTo>
                  <a:cubicBezTo>
                    <a:pt x="77" y="109"/>
                    <a:pt x="75" y="110"/>
                    <a:pt x="72" y="1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2">
              <a:extLst>
                <a:ext uri="{FF2B5EF4-FFF2-40B4-BE49-F238E27FC236}">
                  <a16:creationId xmlns:a16="http://schemas.microsoft.com/office/drawing/2014/main" id="{3CD9AA34-C173-4089-8471-1DF01437BE52}"/>
                </a:ext>
              </a:extLst>
            </p:cNvPr>
            <p:cNvSpPr>
              <a:spLocks noEditPoints="1"/>
            </p:cNvSpPr>
            <p:nvPr userDrawn="1"/>
          </p:nvSpPr>
          <p:spPr bwMode="auto">
            <a:xfrm>
              <a:off x="6951678" y="1604968"/>
              <a:ext cx="136526" cy="246063"/>
            </a:xfrm>
            <a:custGeom>
              <a:avLst/>
              <a:gdLst>
                <a:gd name="T0" fmla="*/ 30 w 63"/>
                <a:gd name="T1" fmla="*/ 84 h 112"/>
                <a:gd name="T2" fmla="*/ 13 w 63"/>
                <a:gd name="T3" fmla="*/ 82 h 112"/>
                <a:gd name="T4" fmla="*/ 13 w 63"/>
                <a:gd name="T5" fmla="*/ 109 h 112"/>
                <a:gd name="T6" fmla="*/ 10 w 63"/>
                <a:gd name="T7" fmla="*/ 112 h 112"/>
                <a:gd name="T8" fmla="*/ 2 w 63"/>
                <a:gd name="T9" fmla="*/ 112 h 112"/>
                <a:gd name="T10" fmla="*/ 0 w 63"/>
                <a:gd name="T11" fmla="*/ 109 h 112"/>
                <a:gd name="T12" fmla="*/ 0 w 63"/>
                <a:gd name="T13" fmla="*/ 6 h 112"/>
                <a:gd name="T14" fmla="*/ 3 w 63"/>
                <a:gd name="T15" fmla="*/ 3 h 112"/>
                <a:gd name="T16" fmla="*/ 30 w 63"/>
                <a:gd name="T17" fmla="*/ 0 h 112"/>
                <a:gd name="T18" fmla="*/ 63 w 63"/>
                <a:gd name="T19" fmla="*/ 36 h 112"/>
                <a:gd name="T20" fmla="*/ 63 w 63"/>
                <a:gd name="T21" fmla="*/ 47 h 112"/>
                <a:gd name="T22" fmla="*/ 30 w 63"/>
                <a:gd name="T23" fmla="*/ 84 h 112"/>
                <a:gd name="T24" fmla="*/ 49 w 63"/>
                <a:gd name="T25" fmla="*/ 36 h 112"/>
                <a:gd name="T26" fmla="*/ 30 w 63"/>
                <a:gd name="T27" fmla="*/ 11 h 112"/>
                <a:gd name="T28" fmla="*/ 13 w 63"/>
                <a:gd name="T29" fmla="*/ 12 h 112"/>
                <a:gd name="T30" fmla="*/ 13 w 63"/>
                <a:gd name="T31" fmla="*/ 71 h 112"/>
                <a:gd name="T32" fmla="*/ 30 w 63"/>
                <a:gd name="T33" fmla="*/ 73 h 112"/>
                <a:gd name="T34" fmla="*/ 49 w 63"/>
                <a:gd name="T35" fmla="*/ 47 h 112"/>
                <a:gd name="T36" fmla="*/ 49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0" y="84"/>
                  </a:moveTo>
                  <a:cubicBezTo>
                    <a:pt x="25" y="84"/>
                    <a:pt x="18" y="83"/>
                    <a:pt x="13" y="82"/>
                  </a:cubicBezTo>
                  <a:cubicBezTo>
                    <a:pt x="13" y="109"/>
                    <a:pt x="13" y="109"/>
                    <a:pt x="13" y="109"/>
                  </a:cubicBezTo>
                  <a:cubicBezTo>
                    <a:pt x="13" y="110"/>
                    <a:pt x="11" y="112"/>
                    <a:pt x="10" y="112"/>
                  </a:cubicBezTo>
                  <a:cubicBezTo>
                    <a:pt x="2" y="112"/>
                    <a:pt x="2" y="112"/>
                    <a:pt x="2" y="112"/>
                  </a:cubicBezTo>
                  <a:cubicBezTo>
                    <a:pt x="1" y="112"/>
                    <a:pt x="0" y="111"/>
                    <a:pt x="0" y="109"/>
                  </a:cubicBezTo>
                  <a:cubicBezTo>
                    <a:pt x="0" y="6"/>
                    <a:pt x="0" y="6"/>
                    <a:pt x="0" y="6"/>
                  </a:cubicBezTo>
                  <a:cubicBezTo>
                    <a:pt x="0" y="5"/>
                    <a:pt x="0" y="4"/>
                    <a:pt x="3" y="3"/>
                  </a:cubicBezTo>
                  <a:cubicBezTo>
                    <a:pt x="11" y="1"/>
                    <a:pt x="21" y="0"/>
                    <a:pt x="30" y="0"/>
                  </a:cubicBezTo>
                  <a:cubicBezTo>
                    <a:pt x="52" y="0"/>
                    <a:pt x="63" y="14"/>
                    <a:pt x="63" y="36"/>
                  </a:cubicBezTo>
                  <a:cubicBezTo>
                    <a:pt x="63" y="47"/>
                    <a:pt x="63" y="47"/>
                    <a:pt x="63" y="47"/>
                  </a:cubicBezTo>
                  <a:cubicBezTo>
                    <a:pt x="63" y="71"/>
                    <a:pt x="52" y="84"/>
                    <a:pt x="30" y="84"/>
                  </a:cubicBezTo>
                  <a:moveTo>
                    <a:pt x="49" y="36"/>
                  </a:moveTo>
                  <a:cubicBezTo>
                    <a:pt x="49" y="21"/>
                    <a:pt x="45" y="11"/>
                    <a:pt x="30" y="11"/>
                  </a:cubicBezTo>
                  <a:cubicBezTo>
                    <a:pt x="24" y="11"/>
                    <a:pt x="17" y="11"/>
                    <a:pt x="13" y="12"/>
                  </a:cubicBezTo>
                  <a:cubicBezTo>
                    <a:pt x="13" y="71"/>
                    <a:pt x="13" y="71"/>
                    <a:pt x="13" y="71"/>
                  </a:cubicBezTo>
                  <a:cubicBezTo>
                    <a:pt x="18" y="72"/>
                    <a:pt x="25" y="73"/>
                    <a:pt x="30" y="73"/>
                  </a:cubicBezTo>
                  <a:cubicBezTo>
                    <a:pt x="45" y="73"/>
                    <a:pt x="49" y="63"/>
                    <a:pt x="49" y="47"/>
                  </a:cubicBezTo>
                  <a:lnTo>
                    <a:pt x="4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3">
              <a:extLst>
                <a:ext uri="{FF2B5EF4-FFF2-40B4-BE49-F238E27FC236}">
                  <a16:creationId xmlns:a16="http://schemas.microsoft.com/office/drawing/2014/main" id="{64B5B635-B817-406B-B03A-2EF97B43F3D4}"/>
                </a:ext>
              </a:extLst>
            </p:cNvPr>
            <p:cNvSpPr>
              <a:spLocks noEditPoints="1"/>
            </p:cNvSpPr>
            <p:nvPr userDrawn="1"/>
          </p:nvSpPr>
          <p:spPr bwMode="auto">
            <a:xfrm>
              <a:off x="7116777" y="1604968"/>
              <a:ext cx="138113" cy="246063"/>
            </a:xfrm>
            <a:custGeom>
              <a:avLst/>
              <a:gdLst>
                <a:gd name="T0" fmla="*/ 31 w 63"/>
                <a:gd name="T1" fmla="*/ 84 h 112"/>
                <a:gd name="T2" fmla="*/ 14 w 63"/>
                <a:gd name="T3" fmla="*/ 82 h 112"/>
                <a:gd name="T4" fmla="*/ 14 w 63"/>
                <a:gd name="T5" fmla="*/ 109 h 112"/>
                <a:gd name="T6" fmla="*/ 11 w 63"/>
                <a:gd name="T7" fmla="*/ 112 h 112"/>
                <a:gd name="T8" fmla="*/ 3 w 63"/>
                <a:gd name="T9" fmla="*/ 112 h 112"/>
                <a:gd name="T10" fmla="*/ 0 w 63"/>
                <a:gd name="T11" fmla="*/ 109 h 112"/>
                <a:gd name="T12" fmla="*/ 0 w 63"/>
                <a:gd name="T13" fmla="*/ 6 h 112"/>
                <a:gd name="T14" fmla="*/ 4 w 63"/>
                <a:gd name="T15" fmla="*/ 3 h 112"/>
                <a:gd name="T16" fmla="*/ 31 w 63"/>
                <a:gd name="T17" fmla="*/ 0 h 112"/>
                <a:gd name="T18" fmla="*/ 63 w 63"/>
                <a:gd name="T19" fmla="*/ 36 h 112"/>
                <a:gd name="T20" fmla="*/ 63 w 63"/>
                <a:gd name="T21" fmla="*/ 47 h 112"/>
                <a:gd name="T22" fmla="*/ 31 w 63"/>
                <a:gd name="T23" fmla="*/ 84 h 112"/>
                <a:gd name="T24" fmla="*/ 50 w 63"/>
                <a:gd name="T25" fmla="*/ 36 h 112"/>
                <a:gd name="T26" fmla="*/ 31 w 63"/>
                <a:gd name="T27" fmla="*/ 11 h 112"/>
                <a:gd name="T28" fmla="*/ 14 w 63"/>
                <a:gd name="T29" fmla="*/ 12 h 112"/>
                <a:gd name="T30" fmla="*/ 14 w 63"/>
                <a:gd name="T31" fmla="*/ 71 h 112"/>
                <a:gd name="T32" fmla="*/ 31 w 63"/>
                <a:gd name="T33" fmla="*/ 73 h 112"/>
                <a:gd name="T34" fmla="*/ 50 w 63"/>
                <a:gd name="T35" fmla="*/ 47 h 112"/>
                <a:gd name="T36" fmla="*/ 50 w 63"/>
                <a:gd name="T37" fmla="*/ 3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31" y="84"/>
                  </a:moveTo>
                  <a:cubicBezTo>
                    <a:pt x="26" y="84"/>
                    <a:pt x="19" y="83"/>
                    <a:pt x="14" y="82"/>
                  </a:cubicBezTo>
                  <a:cubicBezTo>
                    <a:pt x="14" y="109"/>
                    <a:pt x="14" y="109"/>
                    <a:pt x="14" y="109"/>
                  </a:cubicBezTo>
                  <a:cubicBezTo>
                    <a:pt x="14" y="110"/>
                    <a:pt x="12" y="112"/>
                    <a:pt x="11" y="112"/>
                  </a:cubicBezTo>
                  <a:cubicBezTo>
                    <a:pt x="3" y="112"/>
                    <a:pt x="3" y="112"/>
                    <a:pt x="3" y="112"/>
                  </a:cubicBezTo>
                  <a:cubicBezTo>
                    <a:pt x="2" y="112"/>
                    <a:pt x="0" y="111"/>
                    <a:pt x="0" y="109"/>
                  </a:cubicBezTo>
                  <a:cubicBezTo>
                    <a:pt x="0" y="6"/>
                    <a:pt x="0" y="6"/>
                    <a:pt x="0" y="6"/>
                  </a:cubicBezTo>
                  <a:cubicBezTo>
                    <a:pt x="0" y="5"/>
                    <a:pt x="1" y="4"/>
                    <a:pt x="4" y="3"/>
                  </a:cubicBezTo>
                  <a:cubicBezTo>
                    <a:pt x="11" y="1"/>
                    <a:pt x="22" y="0"/>
                    <a:pt x="31" y="0"/>
                  </a:cubicBezTo>
                  <a:cubicBezTo>
                    <a:pt x="53" y="0"/>
                    <a:pt x="63" y="14"/>
                    <a:pt x="63" y="36"/>
                  </a:cubicBezTo>
                  <a:cubicBezTo>
                    <a:pt x="63" y="47"/>
                    <a:pt x="63" y="47"/>
                    <a:pt x="63" y="47"/>
                  </a:cubicBezTo>
                  <a:cubicBezTo>
                    <a:pt x="63" y="71"/>
                    <a:pt x="53" y="84"/>
                    <a:pt x="31" y="84"/>
                  </a:cubicBezTo>
                  <a:moveTo>
                    <a:pt x="50" y="36"/>
                  </a:moveTo>
                  <a:cubicBezTo>
                    <a:pt x="50" y="21"/>
                    <a:pt x="46" y="11"/>
                    <a:pt x="31" y="11"/>
                  </a:cubicBezTo>
                  <a:cubicBezTo>
                    <a:pt x="25" y="11"/>
                    <a:pt x="18" y="11"/>
                    <a:pt x="14" y="12"/>
                  </a:cubicBezTo>
                  <a:cubicBezTo>
                    <a:pt x="14" y="71"/>
                    <a:pt x="14" y="71"/>
                    <a:pt x="14" y="71"/>
                  </a:cubicBezTo>
                  <a:cubicBezTo>
                    <a:pt x="18" y="72"/>
                    <a:pt x="26" y="73"/>
                    <a:pt x="31" y="73"/>
                  </a:cubicBezTo>
                  <a:cubicBezTo>
                    <a:pt x="46" y="73"/>
                    <a:pt x="50" y="63"/>
                    <a:pt x="50" y="47"/>
                  </a:cubicBezTo>
                  <a:lnTo>
                    <a:pt x="5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4">
              <a:extLst>
                <a:ext uri="{FF2B5EF4-FFF2-40B4-BE49-F238E27FC236}">
                  <a16:creationId xmlns:a16="http://schemas.microsoft.com/office/drawing/2014/main" id="{8993130A-181C-4913-956A-767E614D9705}"/>
                </a:ext>
              </a:extLst>
            </p:cNvPr>
            <p:cNvSpPr>
              <a:spLocks/>
            </p:cNvSpPr>
            <p:nvPr userDrawn="1"/>
          </p:nvSpPr>
          <p:spPr bwMode="auto">
            <a:xfrm>
              <a:off x="7285053" y="1541469"/>
              <a:ext cx="138113" cy="246063"/>
            </a:xfrm>
            <a:custGeom>
              <a:avLst/>
              <a:gdLst>
                <a:gd name="T0" fmla="*/ 60 w 63"/>
                <a:gd name="T1" fmla="*/ 112 h 112"/>
                <a:gd name="T2" fmla="*/ 53 w 63"/>
                <a:gd name="T3" fmla="*/ 112 h 112"/>
                <a:gd name="T4" fmla="*/ 50 w 63"/>
                <a:gd name="T5" fmla="*/ 109 h 112"/>
                <a:gd name="T6" fmla="*/ 50 w 63"/>
                <a:gd name="T7" fmla="*/ 60 h 112"/>
                <a:gd name="T8" fmla="*/ 34 w 63"/>
                <a:gd name="T9" fmla="*/ 40 h 112"/>
                <a:gd name="T10" fmla="*/ 13 w 63"/>
                <a:gd name="T11" fmla="*/ 44 h 112"/>
                <a:gd name="T12" fmla="*/ 13 w 63"/>
                <a:gd name="T13" fmla="*/ 109 h 112"/>
                <a:gd name="T14" fmla="*/ 10 w 63"/>
                <a:gd name="T15" fmla="*/ 112 h 112"/>
                <a:gd name="T16" fmla="*/ 3 w 63"/>
                <a:gd name="T17" fmla="*/ 112 h 112"/>
                <a:gd name="T18" fmla="*/ 0 w 63"/>
                <a:gd name="T19" fmla="*/ 109 h 112"/>
                <a:gd name="T20" fmla="*/ 0 w 63"/>
                <a:gd name="T21" fmla="*/ 3 h 112"/>
                <a:gd name="T22" fmla="*/ 3 w 63"/>
                <a:gd name="T23" fmla="*/ 0 h 112"/>
                <a:gd name="T24" fmla="*/ 11 w 63"/>
                <a:gd name="T25" fmla="*/ 0 h 112"/>
                <a:gd name="T26" fmla="*/ 13 w 63"/>
                <a:gd name="T27" fmla="*/ 3 h 112"/>
                <a:gd name="T28" fmla="*/ 13 w 63"/>
                <a:gd name="T29" fmla="*/ 33 h 112"/>
                <a:gd name="T30" fmla="*/ 36 w 63"/>
                <a:gd name="T31" fmla="*/ 29 h 112"/>
                <a:gd name="T32" fmla="*/ 63 w 63"/>
                <a:gd name="T33" fmla="*/ 60 h 112"/>
                <a:gd name="T34" fmla="*/ 63 w 63"/>
                <a:gd name="T35" fmla="*/ 109 h 112"/>
                <a:gd name="T36" fmla="*/ 60 w 63"/>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2">
                  <a:moveTo>
                    <a:pt x="60" y="112"/>
                  </a:moveTo>
                  <a:cubicBezTo>
                    <a:pt x="53" y="112"/>
                    <a:pt x="53" y="112"/>
                    <a:pt x="53" y="112"/>
                  </a:cubicBezTo>
                  <a:cubicBezTo>
                    <a:pt x="51" y="112"/>
                    <a:pt x="50" y="110"/>
                    <a:pt x="50" y="109"/>
                  </a:cubicBezTo>
                  <a:cubicBezTo>
                    <a:pt x="50" y="60"/>
                    <a:pt x="50" y="60"/>
                    <a:pt x="50" y="60"/>
                  </a:cubicBezTo>
                  <a:cubicBezTo>
                    <a:pt x="50" y="45"/>
                    <a:pt x="44" y="40"/>
                    <a:pt x="34" y="40"/>
                  </a:cubicBezTo>
                  <a:cubicBezTo>
                    <a:pt x="29" y="40"/>
                    <a:pt x="20" y="41"/>
                    <a:pt x="13" y="44"/>
                  </a:cubicBezTo>
                  <a:cubicBezTo>
                    <a:pt x="13" y="109"/>
                    <a:pt x="13" y="109"/>
                    <a:pt x="13" y="109"/>
                  </a:cubicBezTo>
                  <a:cubicBezTo>
                    <a:pt x="13" y="110"/>
                    <a:pt x="12" y="112"/>
                    <a:pt x="10" y="112"/>
                  </a:cubicBezTo>
                  <a:cubicBezTo>
                    <a:pt x="3" y="112"/>
                    <a:pt x="3" y="112"/>
                    <a:pt x="3" y="112"/>
                  </a:cubicBezTo>
                  <a:cubicBezTo>
                    <a:pt x="2" y="112"/>
                    <a:pt x="0" y="110"/>
                    <a:pt x="0" y="109"/>
                  </a:cubicBezTo>
                  <a:cubicBezTo>
                    <a:pt x="0" y="3"/>
                    <a:pt x="0" y="3"/>
                    <a:pt x="0" y="3"/>
                  </a:cubicBezTo>
                  <a:cubicBezTo>
                    <a:pt x="0" y="1"/>
                    <a:pt x="1" y="0"/>
                    <a:pt x="3" y="0"/>
                  </a:cubicBezTo>
                  <a:cubicBezTo>
                    <a:pt x="11" y="0"/>
                    <a:pt x="11" y="0"/>
                    <a:pt x="11" y="0"/>
                  </a:cubicBezTo>
                  <a:cubicBezTo>
                    <a:pt x="12" y="0"/>
                    <a:pt x="13" y="1"/>
                    <a:pt x="13" y="3"/>
                  </a:cubicBezTo>
                  <a:cubicBezTo>
                    <a:pt x="13" y="33"/>
                    <a:pt x="13" y="33"/>
                    <a:pt x="13" y="33"/>
                  </a:cubicBezTo>
                  <a:cubicBezTo>
                    <a:pt x="21" y="30"/>
                    <a:pt x="30" y="29"/>
                    <a:pt x="36" y="29"/>
                  </a:cubicBezTo>
                  <a:cubicBezTo>
                    <a:pt x="52" y="29"/>
                    <a:pt x="63" y="38"/>
                    <a:pt x="63" y="60"/>
                  </a:cubicBezTo>
                  <a:cubicBezTo>
                    <a:pt x="63" y="109"/>
                    <a:pt x="63" y="109"/>
                    <a:pt x="63" y="109"/>
                  </a:cubicBezTo>
                  <a:cubicBezTo>
                    <a:pt x="63" y="110"/>
                    <a:pt x="62" y="112"/>
                    <a:pt x="60" y="1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5">
              <a:extLst>
                <a:ext uri="{FF2B5EF4-FFF2-40B4-BE49-F238E27FC236}">
                  <a16:creationId xmlns:a16="http://schemas.microsoft.com/office/drawing/2014/main" id="{54A20615-3F10-4A9A-AE7F-AC30C1E522C1}"/>
                </a:ext>
              </a:extLst>
            </p:cNvPr>
            <p:cNvSpPr>
              <a:spLocks noEditPoints="1"/>
            </p:cNvSpPr>
            <p:nvPr userDrawn="1"/>
          </p:nvSpPr>
          <p:spPr bwMode="auto">
            <a:xfrm>
              <a:off x="7451741" y="1604968"/>
              <a:ext cx="133350" cy="184150"/>
            </a:xfrm>
            <a:custGeom>
              <a:avLst/>
              <a:gdLst>
                <a:gd name="T0" fmla="*/ 58 w 61"/>
                <a:gd name="T1" fmla="*/ 83 h 84"/>
                <a:gd name="T2" fmla="*/ 51 w 61"/>
                <a:gd name="T3" fmla="*/ 83 h 84"/>
                <a:gd name="T4" fmla="*/ 48 w 61"/>
                <a:gd name="T5" fmla="*/ 80 h 84"/>
                <a:gd name="T6" fmla="*/ 48 w 61"/>
                <a:gd name="T7" fmla="*/ 76 h 84"/>
                <a:gd name="T8" fmla="*/ 25 w 61"/>
                <a:gd name="T9" fmla="*/ 84 h 84"/>
                <a:gd name="T10" fmla="*/ 0 w 61"/>
                <a:gd name="T11" fmla="*/ 60 h 84"/>
                <a:gd name="T12" fmla="*/ 0 w 61"/>
                <a:gd name="T13" fmla="*/ 55 h 84"/>
                <a:gd name="T14" fmla="*/ 36 w 61"/>
                <a:gd name="T15" fmla="*/ 31 h 84"/>
                <a:gd name="T16" fmla="*/ 47 w 61"/>
                <a:gd name="T17" fmla="*/ 31 h 84"/>
                <a:gd name="T18" fmla="*/ 47 w 61"/>
                <a:gd name="T19" fmla="*/ 28 h 84"/>
                <a:gd name="T20" fmla="*/ 31 w 61"/>
                <a:gd name="T21" fmla="*/ 11 h 84"/>
                <a:gd name="T22" fmla="*/ 9 w 61"/>
                <a:gd name="T23" fmla="*/ 12 h 84"/>
                <a:gd name="T24" fmla="*/ 8 w 61"/>
                <a:gd name="T25" fmla="*/ 12 h 84"/>
                <a:gd name="T26" fmla="*/ 5 w 61"/>
                <a:gd name="T27" fmla="*/ 10 h 84"/>
                <a:gd name="T28" fmla="*/ 5 w 61"/>
                <a:gd name="T29" fmla="*/ 4 h 84"/>
                <a:gd name="T30" fmla="*/ 8 w 61"/>
                <a:gd name="T31" fmla="*/ 2 h 84"/>
                <a:gd name="T32" fmla="*/ 31 w 61"/>
                <a:gd name="T33" fmla="*/ 0 h 84"/>
                <a:gd name="T34" fmla="*/ 61 w 61"/>
                <a:gd name="T35" fmla="*/ 28 h 84"/>
                <a:gd name="T36" fmla="*/ 61 w 61"/>
                <a:gd name="T37" fmla="*/ 80 h 84"/>
                <a:gd name="T38" fmla="*/ 58 w 61"/>
                <a:gd name="T39" fmla="*/ 83 h 84"/>
                <a:gd name="T40" fmla="*/ 47 w 61"/>
                <a:gd name="T41" fmla="*/ 41 h 84"/>
                <a:gd name="T42" fmla="*/ 36 w 61"/>
                <a:gd name="T43" fmla="*/ 41 h 84"/>
                <a:gd name="T44" fmla="*/ 14 w 61"/>
                <a:gd name="T45" fmla="*/ 55 h 84"/>
                <a:gd name="T46" fmla="*/ 14 w 61"/>
                <a:gd name="T47" fmla="*/ 59 h 84"/>
                <a:gd name="T48" fmla="*/ 27 w 61"/>
                <a:gd name="T49" fmla="*/ 73 h 84"/>
                <a:gd name="T50" fmla="*/ 47 w 61"/>
                <a:gd name="T51" fmla="*/ 67 h 84"/>
                <a:gd name="T52" fmla="*/ 47 w 61"/>
                <a:gd name="T53" fmla="*/ 4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84">
                  <a:moveTo>
                    <a:pt x="58" y="83"/>
                  </a:moveTo>
                  <a:cubicBezTo>
                    <a:pt x="51" y="83"/>
                    <a:pt x="51" y="83"/>
                    <a:pt x="51" y="83"/>
                  </a:cubicBezTo>
                  <a:cubicBezTo>
                    <a:pt x="49" y="83"/>
                    <a:pt x="48" y="81"/>
                    <a:pt x="48" y="80"/>
                  </a:cubicBezTo>
                  <a:cubicBezTo>
                    <a:pt x="48" y="76"/>
                    <a:pt x="48" y="76"/>
                    <a:pt x="48" y="76"/>
                  </a:cubicBezTo>
                  <a:cubicBezTo>
                    <a:pt x="41" y="81"/>
                    <a:pt x="33" y="84"/>
                    <a:pt x="25" y="84"/>
                  </a:cubicBezTo>
                  <a:cubicBezTo>
                    <a:pt x="12" y="84"/>
                    <a:pt x="0" y="78"/>
                    <a:pt x="0" y="60"/>
                  </a:cubicBezTo>
                  <a:cubicBezTo>
                    <a:pt x="0" y="55"/>
                    <a:pt x="0" y="55"/>
                    <a:pt x="0" y="55"/>
                  </a:cubicBezTo>
                  <a:cubicBezTo>
                    <a:pt x="0" y="39"/>
                    <a:pt x="10" y="31"/>
                    <a:pt x="36" y="31"/>
                  </a:cubicBezTo>
                  <a:cubicBezTo>
                    <a:pt x="47" y="31"/>
                    <a:pt x="47" y="31"/>
                    <a:pt x="47" y="31"/>
                  </a:cubicBezTo>
                  <a:cubicBezTo>
                    <a:pt x="47" y="28"/>
                    <a:pt x="47" y="28"/>
                    <a:pt x="47" y="28"/>
                  </a:cubicBezTo>
                  <a:cubicBezTo>
                    <a:pt x="47" y="15"/>
                    <a:pt x="43" y="11"/>
                    <a:pt x="31" y="11"/>
                  </a:cubicBezTo>
                  <a:cubicBezTo>
                    <a:pt x="22" y="11"/>
                    <a:pt x="15" y="11"/>
                    <a:pt x="9" y="12"/>
                  </a:cubicBezTo>
                  <a:cubicBezTo>
                    <a:pt x="8" y="12"/>
                    <a:pt x="8" y="12"/>
                    <a:pt x="8" y="12"/>
                  </a:cubicBezTo>
                  <a:cubicBezTo>
                    <a:pt x="7" y="12"/>
                    <a:pt x="5" y="12"/>
                    <a:pt x="5" y="10"/>
                  </a:cubicBezTo>
                  <a:cubicBezTo>
                    <a:pt x="5" y="4"/>
                    <a:pt x="5" y="4"/>
                    <a:pt x="5" y="4"/>
                  </a:cubicBezTo>
                  <a:cubicBezTo>
                    <a:pt x="5" y="3"/>
                    <a:pt x="6" y="2"/>
                    <a:pt x="8" y="2"/>
                  </a:cubicBezTo>
                  <a:cubicBezTo>
                    <a:pt x="14" y="1"/>
                    <a:pt x="21" y="0"/>
                    <a:pt x="31" y="0"/>
                  </a:cubicBezTo>
                  <a:cubicBezTo>
                    <a:pt x="52" y="0"/>
                    <a:pt x="61" y="10"/>
                    <a:pt x="61" y="28"/>
                  </a:cubicBezTo>
                  <a:cubicBezTo>
                    <a:pt x="61" y="80"/>
                    <a:pt x="61" y="80"/>
                    <a:pt x="61" y="80"/>
                  </a:cubicBezTo>
                  <a:cubicBezTo>
                    <a:pt x="61" y="81"/>
                    <a:pt x="59" y="83"/>
                    <a:pt x="58" y="83"/>
                  </a:cubicBezTo>
                  <a:moveTo>
                    <a:pt x="47" y="41"/>
                  </a:moveTo>
                  <a:cubicBezTo>
                    <a:pt x="36" y="41"/>
                    <a:pt x="36" y="41"/>
                    <a:pt x="36" y="41"/>
                  </a:cubicBezTo>
                  <a:cubicBezTo>
                    <a:pt x="18" y="41"/>
                    <a:pt x="14" y="45"/>
                    <a:pt x="14" y="55"/>
                  </a:cubicBezTo>
                  <a:cubicBezTo>
                    <a:pt x="14" y="59"/>
                    <a:pt x="14" y="59"/>
                    <a:pt x="14" y="59"/>
                  </a:cubicBezTo>
                  <a:cubicBezTo>
                    <a:pt x="14" y="70"/>
                    <a:pt x="19" y="73"/>
                    <a:pt x="27" y="73"/>
                  </a:cubicBezTo>
                  <a:cubicBezTo>
                    <a:pt x="34" y="73"/>
                    <a:pt x="40" y="71"/>
                    <a:pt x="47" y="67"/>
                  </a:cubicBezTo>
                  <a:lnTo>
                    <a:pt x="4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6">
              <a:extLst>
                <a:ext uri="{FF2B5EF4-FFF2-40B4-BE49-F238E27FC236}">
                  <a16:creationId xmlns:a16="http://schemas.microsoft.com/office/drawing/2014/main" id="{9DD4C19A-4C88-4FB9-B2D4-11E34743D0C7}"/>
                </a:ext>
              </a:extLst>
            </p:cNvPr>
            <p:cNvSpPr>
              <a:spLocks/>
            </p:cNvSpPr>
            <p:nvPr userDrawn="1"/>
          </p:nvSpPr>
          <p:spPr bwMode="auto">
            <a:xfrm>
              <a:off x="7620017" y="1604968"/>
              <a:ext cx="136526" cy="182564"/>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6"/>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8" name="Freeform 17">
              <a:extLst>
                <a:ext uri="{FF2B5EF4-FFF2-40B4-BE49-F238E27FC236}">
                  <a16:creationId xmlns:a16="http://schemas.microsoft.com/office/drawing/2014/main" id="{AC382FB8-5AC2-44B7-895C-29C37CBFAB1A}"/>
                </a:ext>
              </a:extLst>
            </p:cNvPr>
            <p:cNvSpPr>
              <a:spLocks noEditPoints="1"/>
            </p:cNvSpPr>
            <p:nvPr userDrawn="1"/>
          </p:nvSpPr>
          <p:spPr bwMode="auto">
            <a:xfrm>
              <a:off x="7788292" y="1541469"/>
              <a:ext cx="136526" cy="247650"/>
            </a:xfrm>
            <a:custGeom>
              <a:avLst/>
              <a:gdLst>
                <a:gd name="T0" fmla="*/ 59 w 63"/>
                <a:gd name="T1" fmla="*/ 110 h 113"/>
                <a:gd name="T2" fmla="*/ 32 w 63"/>
                <a:gd name="T3" fmla="*/ 113 h 113"/>
                <a:gd name="T4" fmla="*/ 0 w 63"/>
                <a:gd name="T5" fmla="*/ 76 h 113"/>
                <a:gd name="T6" fmla="*/ 0 w 63"/>
                <a:gd name="T7" fmla="*/ 65 h 113"/>
                <a:gd name="T8" fmla="*/ 32 w 63"/>
                <a:gd name="T9" fmla="*/ 29 h 113"/>
                <a:gd name="T10" fmla="*/ 49 w 63"/>
                <a:gd name="T11" fmla="*/ 30 h 113"/>
                <a:gd name="T12" fmla="*/ 49 w 63"/>
                <a:gd name="T13" fmla="*/ 2 h 113"/>
                <a:gd name="T14" fmla="*/ 52 w 63"/>
                <a:gd name="T15" fmla="*/ 0 h 113"/>
                <a:gd name="T16" fmla="*/ 60 w 63"/>
                <a:gd name="T17" fmla="*/ 0 h 113"/>
                <a:gd name="T18" fmla="*/ 63 w 63"/>
                <a:gd name="T19" fmla="*/ 2 h 113"/>
                <a:gd name="T20" fmla="*/ 63 w 63"/>
                <a:gd name="T21" fmla="*/ 107 h 113"/>
                <a:gd name="T22" fmla="*/ 59 w 63"/>
                <a:gd name="T23" fmla="*/ 110 h 113"/>
                <a:gd name="T24" fmla="*/ 49 w 63"/>
                <a:gd name="T25" fmla="*/ 41 h 113"/>
                <a:gd name="T26" fmla="*/ 32 w 63"/>
                <a:gd name="T27" fmla="*/ 40 h 113"/>
                <a:gd name="T28" fmla="*/ 13 w 63"/>
                <a:gd name="T29" fmla="*/ 65 h 113"/>
                <a:gd name="T30" fmla="*/ 13 w 63"/>
                <a:gd name="T31" fmla="*/ 76 h 113"/>
                <a:gd name="T32" fmla="*/ 32 w 63"/>
                <a:gd name="T33" fmla="*/ 101 h 113"/>
                <a:gd name="T34" fmla="*/ 49 w 63"/>
                <a:gd name="T35" fmla="*/ 100 h 113"/>
                <a:gd name="T36" fmla="*/ 49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59"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49" y="30"/>
                  </a:cubicBezTo>
                  <a:cubicBezTo>
                    <a:pt x="49" y="2"/>
                    <a:pt x="49" y="2"/>
                    <a:pt x="49" y="2"/>
                  </a:cubicBezTo>
                  <a:cubicBezTo>
                    <a:pt x="49" y="1"/>
                    <a:pt x="51" y="0"/>
                    <a:pt x="52" y="0"/>
                  </a:cubicBezTo>
                  <a:cubicBezTo>
                    <a:pt x="60" y="0"/>
                    <a:pt x="60" y="0"/>
                    <a:pt x="60" y="0"/>
                  </a:cubicBezTo>
                  <a:cubicBezTo>
                    <a:pt x="61" y="0"/>
                    <a:pt x="63" y="1"/>
                    <a:pt x="63" y="2"/>
                  </a:cubicBezTo>
                  <a:cubicBezTo>
                    <a:pt x="63" y="107"/>
                    <a:pt x="63" y="107"/>
                    <a:pt x="63" y="107"/>
                  </a:cubicBezTo>
                  <a:cubicBezTo>
                    <a:pt x="63" y="109"/>
                    <a:pt x="62" y="110"/>
                    <a:pt x="59" y="110"/>
                  </a:cubicBezTo>
                  <a:moveTo>
                    <a:pt x="49" y="41"/>
                  </a:moveTo>
                  <a:cubicBezTo>
                    <a:pt x="45" y="40"/>
                    <a:pt x="37" y="40"/>
                    <a:pt x="32" y="40"/>
                  </a:cubicBezTo>
                  <a:cubicBezTo>
                    <a:pt x="17" y="40"/>
                    <a:pt x="13" y="49"/>
                    <a:pt x="13" y="65"/>
                  </a:cubicBezTo>
                  <a:cubicBezTo>
                    <a:pt x="13" y="76"/>
                    <a:pt x="13" y="76"/>
                    <a:pt x="13" y="76"/>
                  </a:cubicBezTo>
                  <a:cubicBezTo>
                    <a:pt x="13" y="92"/>
                    <a:pt x="17" y="101"/>
                    <a:pt x="32" y="101"/>
                  </a:cubicBezTo>
                  <a:cubicBezTo>
                    <a:pt x="37" y="101"/>
                    <a:pt x="44" y="101"/>
                    <a:pt x="49" y="100"/>
                  </a:cubicBezTo>
                  <a:lnTo>
                    <a:pt x="4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9" name="Freeform 18">
              <a:extLst>
                <a:ext uri="{FF2B5EF4-FFF2-40B4-BE49-F238E27FC236}">
                  <a16:creationId xmlns:a16="http://schemas.microsoft.com/office/drawing/2014/main" id="{59B83129-E3CE-47A4-A4BB-801D70A17439}"/>
                </a:ext>
              </a:extLst>
            </p:cNvPr>
            <p:cNvSpPr>
              <a:spLocks/>
            </p:cNvSpPr>
            <p:nvPr userDrawn="1"/>
          </p:nvSpPr>
          <p:spPr bwMode="auto">
            <a:xfrm>
              <a:off x="7964504" y="1541469"/>
              <a:ext cx="28576" cy="246063"/>
            </a:xfrm>
            <a:custGeom>
              <a:avLst/>
              <a:gdLst>
                <a:gd name="T0" fmla="*/ 10 w 13"/>
                <a:gd name="T1" fmla="*/ 112 h 112"/>
                <a:gd name="T2" fmla="*/ 2 w 13"/>
                <a:gd name="T3" fmla="*/ 112 h 112"/>
                <a:gd name="T4" fmla="*/ 0 w 13"/>
                <a:gd name="T5" fmla="*/ 109 h 112"/>
                <a:gd name="T6" fmla="*/ 0 w 13"/>
                <a:gd name="T7" fmla="*/ 2 h 112"/>
                <a:gd name="T8" fmla="*/ 2 w 13"/>
                <a:gd name="T9" fmla="*/ 0 h 112"/>
                <a:gd name="T10" fmla="*/ 10 w 13"/>
                <a:gd name="T11" fmla="*/ 0 h 112"/>
                <a:gd name="T12" fmla="*/ 13 w 13"/>
                <a:gd name="T13" fmla="*/ 2 h 112"/>
                <a:gd name="T14" fmla="*/ 13 w 13"/>
                <a:gd name="T15" fmla="*/ 109 h 112"/>
                <a:gd name="T16" fmla="*/ 10 w 13"/>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2">
                  <a:moveTo>
                    <a:pt x="10" y="112"/>
                  </a:move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109"/>
                    <a:pt x="13" y="109"/>
                    <a:pt x="13" y="109"/>
                  </a:cubicBezTo>
                  <a:cubicBezTo>
                    <a:pt x="13" y="110"/>
                    <a:pt x="12" y="112"/>
                    <a:pt x="10" y="1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0" name="Freeform 19">
              <a:extLst>
                <a:ext uri="{FF2B5EF4-FFF2-40B4-BE49-F238E27FC236}">
                  <a16:creationId xmlns:a16="http://schemas.microsoft.com/office/drawing/2014/main" id="{D8BF27F1-BB44-4B99-8AE5-E28DC171DB58}"/>
                </a:ext>
              </a:extLst>
            </p:cNvPr>
            <p:cNvSpPr>
              <a:spLocks noEditPoints="1"/>
            </p:cNvSpPr>
            <p:nvPr userDrawn="1"/>
          </p:nvSpPr>
          <p:spPr bwMode="auto">
            <a:xfrm>
              <a:off x="8034355" y="1541469"/>
              <a:ext cx="30163" cy="246063"/>
            </a:xfrm>
            <a:custGeom>
              <a:avLst/>
              <a:gdLst>
                <a:gd name="T0" fmla="*/ 11 w 14"/>
                <a:gd name="T1" fmla="*/ 17 h 112"/>
                <a:gd name="T2" fmla="*/ 3 w 14"/>
                <a:gd name="T3" fmla="*/ 17 h 112"/>
                <a:gd name="T4" fmla="*/ 0 w 14"/>
                <a:gd name="T5" fmla="*/ 14 h 112"/>
                <a:gd name="T6" fmla="*/ 0 w 14"/>
                <a:gd name="T7" fmla="*/ 3 h 112"/>
                <a:gd name="T8" fmla="*/ 3 w 14"/>
                <a:gd name="T9" fmla="*/ 0 h 112"/>
                <a:gd name="T10" fmla="*/ 11 w 14"/>
                <a:gd name="T11" fmla="*/ 0 h 112"/>
                <a:gd name="T12" fmla="*/ 14 w 14"/>
                <a:gd name="T13" fmla="*/ 3 h 112"/>
                <a:gd name="T14" fmla="*/ 14 w 14"/>
                <a:gd name="T15" fmla="*/ 14 h 112"/>
                <a:gd name="T16" fmla="*/ 11 w 14"/>
                <a:gd name="T17" fmla="*/ 17 h 112"/>
                <a:gd name="T18" fmla="*/ 10 w 14"/>
                <a:gd name="T19" fmla="*/ 112 h 112"/>
                <a:gd name="T20" fmla="*/ 3 w 14"/>
                <a:gd name="T21" fmla="*/ 112 h 112"/>
                <a:gd name="T22" fmla="*/ 0 w 14"/>
                <a:gd name="T23" fmla="*/ 109 h 112"/>
                <a:gd name="T24" fmla="*/ 0 w 14"/>
                <a:gd name="T25" fmla="*/ 33 h 112"/>
                <a:gd name="T26" fmla="*/ 3 w 14"/>
                <a:gd name="T27" fmla="*/ 30 h 112"/>
                <a:gd name="T28" fmla="*/ 10 w 14"/>
                <a:gd name="T29" fmla="*/ 30 h 112"/>
                <a:gd name="T30" fmla="*/ 13 w 14"/>
                <a:gd name="T31" fmla="*/ 33 h 112"/>
                <a:gd name="T32" fmla="*/ 13 w 14"/>
                <a:gd name="T33" fmla="*/ 109 h 112"/>
                <a:gd name="T34" fmla="*/ 10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7"/>
                  </a:moveTo>
                  <a:cubicBezTo>
                    <a:pt x="3" y="17"/>
                    <a:pt x="3" y="17"/>
                    <a:pt x="3" y="17"/>
                  </a:cubicBezTo>
                  <a:cubicBezTo>
                    <a:pt x="2" y="17"/>
                    <a:pt x="0" y="15"/>
                    <a:pt x="0" y="14"/>
                  </a:cubicBezTo>
                  <a:cubicBezTo>
                    <a:pt x="0" y="3"/>
                    <a:pt x="0" y="3"/>
                    <a:pt x="0" y="3"/>
                  </a:cubicBezTo>
                  <a:cubicBezTo>
                    <a:pt x="0" y="1"/>
                    <a:pt x="2" y="0"/>
                    <a:pt x="3" y="0"/>
                  </a:cubicBezTo>
                  <a:cubicBezTo>
                    <a:pt x="11" y="0"/>
                    <a:pt x="11" y="0"/>
                    <a:pt x="11" y="0"/>
                  </a:cubicBezTo>
                  <a:cubicBezTo>
                    <a:pt x="12" y="0"/>
                    <a:pt x="14" y="1"/>
                    <a:pt x="14" y="3"/>
                  </a:cubicBezTo>
                  <a:cubicBezTo>
                    <a:pt x="14" y="14"/>
                    <a:pt x="14" y="14"/>
                    <a:pt x="14" y="14"/>
                  </a:cubicBezTo>
                  <a:cubicBezTo>
                    <a:pt x="14" y="15"/>
                    <a:pt x="12" y="17"/>
                    <a:pt x="11" y="17"/>
                  </a:cubicBezTo>
                  <a:moveTo>
                    <a:pt x="10" y="112"/>
                  </a:moveTo>
                  <a:cubicBezTo>
                    <a:pt x="3" y="112"/>
                    <a:pt x="3" y="112"/>
                    <a:pt x="3" y="112"/>
                  </a:cubicBezTo>
                  <a:cubicBezTo>
                    <a:pt x="2" y="112"/>
                    <a:pt x="0" y="110"/>
                    <a:pt x="0" y="109"/>
                  </a:cubicBezTo>
                  <a:cubicBezTo>
                    <a:pt x="0" y="33"/>
                    <a:pt x="0" y="33"/>
                    <a:pt x="0" y="33"/>
                  </a:cubicBezTo>
                  <a:cubicBezTo>
                    <a:pt x="0" y="31"/>
                    <a:pt x="2" y="30"/>
                    <a:pt x="3" y="30"/>
                  </a:cubicBezTo>
                  <a:cubicBezTo>
                    <a:pt x="10" y="30"/>
                    <a:pt x="10" y="30"/>
                    <a:pt x="10" y="30"/>
                  </a:cubicBezTo>
                  <a:cubicBezTo>
                    <a:pt x="12" y="30"/>
                    <a:pt x="13" y="31"/>
                    <a:pt x="13" y="33"/>
                  </a:cubicBezTo>
                  <a:cubicBezTo>
                    <a:pt x="13" y="109"/>
                    <a:pt x="13" y="109"/>
                    <a:pt x="13" y="109"/>
                  </a:cubicBezTo>
                  <a:cubicBezTo>
                    <a:pt x="13" y="110"/>
                    <a:pt x="12" y="112"/>
                    <a:pt x="10"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1" name="Freeform 20">
              <a:extLst>
                <a:ext uri="{FF2B5EF4-FFF2-40B4-BE49-F238E27FC236}">
                  <a16:creationId xmlns:a16="http://schemas.microsoft.com/office/drawing/2014/main" id="{0CEB3196-07CD-41B0-B624-B510F70C0CAB}"/>
                </a:ext>
              </a:extLst>
            </p:cNvPr>
            <p:cNvSpPr>
              <a:spLocks/>
            </p:cNvSpPr>
            <p:nvPr userDrawn="1"/>
          </p:nvSpPr>
          <p:spPr bwMode="auto">
            <a:xfrm>
              <a:off x="8104205" y="1604969"/>
              <a:ext cx="134939" cy="182563"/>
            </a:xfrm>
            <a:custGeom>
              <a:avLst/>
              <a:gdLst>
                <a:gd name="T0" fmla="*/ 59 w 62"/>
                <a:gd name="T1" fmla="*/ 83 h 83"/>
                <a:gd name="T2" fmla="*/ 52 w 62"/>
                <a:gd name="T3" fmla="*/ 83 h 83"/>
                <a:gd name="T4" fmla="*/ 49 w 62"/>
                <a:gd name="T5" fmla="*/ 80 h 83"/>
                <a:gd name="T6" fmla="*/ 49 w 62"/>
                <a:gd name="T7" fmla="*/ 31 h 83"/>
                <a:gd name="T8" fmla="*/ 33 w 62"/>
                <a:gd name="T9" fmla="*/ 11 h 83"/>
                <a:gd name="T10" fmla="*/ 13 w 62"/>
                <a:gd name="T11" fmla="*/ 17 h 83"/>
                <a:gd name="T12" fmla="*/ 13 w 62"/>
                <a:gd name="T13" fmla="*/ 80 h 83"/>
                <a:gd name="T14" fmla="*/ 10 w 62"/>
                <a:gd name="T15" fmla="*/ 83 h 83"/>
                <a:gd name="T16" fmla="*/ 3 w 62"/>
                <a:gd name="T17" fmla="*/ 83 h 83"/>
                <a:gd name="T18" fmla="*/ 0 w 62"/>
                <a:gd name="T19" fmla="*/ 80 h 83"/>
                <a:gd name="T20" fmla="*/ 0 w 62"/>
                <a:gd name="T21" fmla="*/ 4 h 83"/>
                <a:gd name="T22" fmla="*/ 3 w 62"/>
                <a:gd name="T23" fmla="*/ 1 h 83"/>
                <a:gd name="T24" fmla="*/ 10 w 62"/>
                <a:gd name="T25" fmla="*/ 1 h 83"/>
                <a:gd name="T26" fmla="*/ 13 w 62"/>
                <a:gd name="T27" fmla="*/ 4 h 83"/>
                <a:gd name="T28" fmla="*/ 13 w 62"/>
                <a:gd name="T29" fmla="*/ 6 h 83"/>
                <a:gd name="T30" fmla="*/ 37 w 62"/>
                <a:gd name="T31" fmla="*/ 0 h 83"/>
                <a:gd name="T32" fmla="*/ 62 w 62"/>
                <a:gd name="T33" fmla="*/ 31 h 83"/>
                <a:gd name="T34" fmla="*/ 62 w 62"/>
                <a:gd name="T35" fmla="*/ 80 h 83"/>
                <a:gd name="T36" fmla="*/ 59 w 62"/>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83">
                  <a:moveTo>
                    <a:pt x="59" y="83"/>
                  </a:moveTo>
                  <a:cubicBezTo>
                    <a:pt x="52" y="83"/>
                    <a:pt x="52" y="83"/>
                    <a:pt x="52" y="83"/>
                  </a:cubicBezTo>
                  <a:cubicBezTo>
                    <a:pt x="51" y="83"/>
                    <a:pt x="49" y="81"/>
                    <a:pt x="49" y="80"/>
                  </a:cubicBezTo>
                  <a:cubicBezTo>
                    <a:pt x="49" y="31"/>
                    <a:pt x="49" y="31"/>
                    <a:pt x="49" y="31"/>
                  </a:cubicBezTo>
                  <a:cubicBezTo>
                    <a:pt x="49" y="16"/>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4" y="0"/>
                    <a:pt x="62" y="11"/>
                    <a:pt x="62" y="31"/>
                  </a:cubicBezTo>
                  <a:cubicBezTo>
                    <a:pt x="62" y="80"/>
                    <a:pt x="62" y="80"/>
                    <a:pt x="62" y="80"/>
                  </a:cubicBezTo>
                  <a:cubicBezTo>
                    <a:pt x="62" y="81"/>
                    <a:pt x="61" y="83"/>
                    <a:pt x="59"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2" name="Freeform 21">
              <a:extLst>
                <a:ext uri="{FF2B5EF4-FFF2-40B4-BE49-F238E27FC236}">
                  <a16:creationId xmlns:a16="http://schemas.microsoft.com/office/drawing/2014/main" id="{98F205D1-96A4-4746-86B3-1B4F56DD5081}"/>
                </a:ext>
              </a:extLst>
            </p:cNvPr>
            <p:cNvSpPr>
              <a:spLocks noEditPoints="1"/>
            </p:cNvSpPr>
            <p:nvPr userDrawn="1"/>
          </p:nvSpPr>
          <p:spPr bwMode="auto">
            <a:xfrm>
              <a:off x="8270892" y="1604967"/>
              <a:ext cx="136526"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2 h 112"/>
                <a:gd name="T18" fmla="*/ 34 w 63"/>
                <a:gd name="T19" fmla="*/ 84 h 112"/>
                <a:gd name="T20" fmla="*/ 0 w 63"/>
                <a:gd name="T21" fmla="*/ 47 h 112"/>
                <a:gd name="T22" fmla="*/ 0 w 63"/>
                <a:gd name="T23" fmla="*/ 36 h 112"/>
                <a:gd name="T24" fmla="*/ 34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4 w 63"/>
                <a:gd name="T37" fmla="*/ 11 h 112"/>
                <a:gd name="T38" fmla="*/ 13 w 63"/>
                <a:gd name="T39" fmla="*/ 36 h 112"/>
                <a:gd name="T40" fmla="*/ 13 w 63"/>
                <a:gd name="T41" fmla="*/ 47 h 112"/>
                <a:gd name="T42" fmla="*/ 34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8" y="99"/>
                    <a:pt x="8" y="99"/>
                    <a:pt x="8" y="99"/>
                  </a:cubicBezTo>
                  <a:cubicBezTo>
                    <a:pt x="13" y="100"/>
                    <a:pt x="25" y="101"/>
                    <a:pt x="33" y="101"/>
                  </a:cubicBezTo>
                  <a:cubicBezTo>
                    <a:pt x="47" y="101"/>
                    <a:pt x="50" y="98"/>
                    <a:pt x="50" y="83"/>
                  </a:cubicBezTo>
                  <a:cubicBezTo>
                    <a:pt x="50" y="82"/>
                    <a:pt x="50" y="82"/>
                    <a:pt x="50" y="82"/>
                  </a:cubicBezTo>
                  <a:cubicBezTo>
                    <a:pt x="47" y="82"/>
                    <a:pt x="38" y="84"/>
                    <a:pt x="34" y="84"/>
                  </a:cubicBezTo>
                  <a:cubicBezTo>
                    <a:pt x="15" y="84"/>
                    <a:pt x="0" y="75"/>
                    <a:pt x="0" y="47"/>
                  </a:cubicBezTo>
                  <a:cubicBezTo>
                    <a:pt x="0" y="36"/>
                    <a:pt x="0" y="36"/>
                    <a:pt x="0" y="36"/>
                  </a:cubicBezTo>
                  <a:cubicBezTo>
                    <a:pt x="0" y="11"/>
                    <a:pt x="11" y="0"/>
                    <a:pt x="34"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2"/>
                    <a:pt x="40" y="11"/>
                    <a:pt x="34" y="11"/>
                  </a:cubicBezTo>
                  <a:cubicBezTo>
                    <a:pt x="19" y="11"/>
                    <a:pt x="13" y="18"/>
                    <a:pt x="13" y="36"/>
                  </a:cubicBezTo>
                  <a:cubicBezTo>
                    <a:pt x="13" y="47"/>
                    <a:pt x="13" y="47"/>
                    <a:pt x="13" y="47"/>
                  </a:cubicBezTo>
                  <a:cubicBezTo>
                    <a:pt x="13" y="66"/>
                    <a:pt x="20" y="73"/>
                    <a:pt x="34" y="73"/>
                  </a:cubicBezTo>
                  <a:cubicBezTo>
                    <a:pt x="38" y="73"/>
                    <a:pt x="46" y="72"/>
                    <a:pt x="50" y="71"/>
                  </a:cubicBezTo>
                  <a:lnTo>
                    <a:pt x="5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3" name="Freeform 22">
              <a:extLst>
                <a:ext uri="{FF2B5EF4-FFF2-40B4-BE49-F238E27FC236}">
                  <a16:creationId xmlns:a16="http://schemas.microsoft.com/office/drawing/2014/main" id="{F2043EA2-5090-448F-A492-5BAFCFC0F4B2}"/>
                </a:ext>
              </a:extLst>
            </p:cNvPr>
            <p:cNvSpPr>
              <a:spLocks/>
            </p:cNvSpPr>
            <p:nvPr userDrawn="1"/>
          </p:nvSpPr>
          <p:spPr bwMode="auto">
            <a:xfrm>
              <a:off x="8437581" y="1604969"/>
              <a:ext cx="120651" cy="184150"/>
            </a:xfrm>
            <a:custGeom>
              <a:avLst/>
              <a:gdLst>
                <a:gd name="T0" fmla="*/ 27 w 55"/>
                <a:gd name="T1" fmla="*/ 84 h 84"/>
                <a:gd name="T2" fmla="*/ 3 w 55"/>
                <a:gd name="T3" fmla="*/ 81 h 84"/>
                <a:gd name="T4" fmla="*/ 0 w 55"/>
                <a:gd name="T5" fmla="*/ 78 h 84"/>
                <a:gd name="T6" fmla="*/ 0 w 55"/>
                <a:gd name="T7" fmla="*/ 73 h 84"/>
                <a:gd name="T8" fmla="*/ 3 w 55"/>
                <a:gd name="T9" fmla="*/ 71 h 84"/>
                <a:gd name="T10" fmla="*/ 3 w 55"/>
                <a:gd name="T11" fmla="*/ 71 h 84"/>
                <a:gd name="T12" fmla="*/ 27 w 55"/>
                <a:gd name="T13" fmla="*/ 73 h 84"/>
                <a:gd name="T14" fmla="*/ 42 w 55"/>
                <a:gd name="T15" fmla="*/ 62 h 84"/>
                <a:gd name="T16" fmla="*/ 30 w 55"/>
                <a:gd name="T17" fmla="*/ 50 h 84"/>
                <a:gd name="T18" fmla="*/ 15 w 55"/>
                <a:gd name="T19" fmla="*/ 41 h 84"/>
                <a:gd name="T20" fmla="*/ 0 w 55"/>
                <a:gd name="T21" fmla="*/ 19 h 84"/>
                <a:gd name="T22" fmla="*/ 27 w 55"/>
                <a:gd name="T23" fmla="*/ 0 h 84"/>
                <a:gd name="T24" fmla="*/ 50 w 55"/>
                <a:gd name="T25" fmla="*/ 2 h 84"/>
                <a:gd name="T26" fmla="*/ 53 w 55"/>
                <a:gd name="T27" fmla="*/ 5 h 84"/>
                <a:gd name="T28" fmla="*/ 53 w 55"/>
                <a:gd name="T29" fmla="*/ 9 h 84"/>
                <a:gd name="T30" fmla="*/ 51 w 55"/>
                <a:gd name="T31" fmla="*/ 12 h 84"/>
                <a:gd name="T32" fmla="*/ 50 w 55"/>
                <a:gd name="T33" fmla="*/ 12 h 84"/>
                <a:gd name="T34" fmla="*/ 27 w 55"/>
                <a:gd name="T35" fmla="*/ 11 h 84"/>
                <a:gd name="T36" fmla="*/ 13 w 55"/>
                <a:gd name="T37" fmla="*/ 19 h 84"/>
                <a:gd name="T38" fmla="*/ 24 w 55"/>
                <a:gd name="T39" fmla="*/ 31 h 84"/>
                <a:gd name="T40" fmla="*/ 38 w 55"/>
                <a:gd name="T41" fmla="*/ 40 h 84"/>
                <a:gd name="T42" fmla="*/ 55 w 55"/>
                <a:gd name="T43" fmla="*/ 62 h 84"/>
                <a:gd name="T44" fmla="*/ 27 w 55"/>
                <a:gd name="T4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84">
                  <a:moveTo>
                    <a:pt x="27" y="84"/>
                  </a:moveTo>
                  <a:cubicBezTo>
                    <a:pt x="21" y="84"/>
                    <a:pt x="11" y="83"/>
                    <a:pt x="3" y="81"/>
                  </a:cubicBezTo>
                  <a:cubicBezTo>
                    <a:pt x="1" y="81"/>
                    <a:pt x="0" y="80"/>
                    <a:pt x="0" y="78"/>
                  </a:cubicBezTo>
                  <a:cubicBezTo>
                    <a:pt x="0" y="73"/>
                    <a:pt x="0" y="73"/>
                    <a:pt x="0" y="73"/>
                  </a:cubicBezTo>
                  <a:cubicBezTo>
                    <a:pt x="0" y="72"/>
                    <a:pt x="1" y="71"/>
                    <a:pt x="3" y="71"/>
                  </a:cubicBezTo>
                  <a:cubicBezTo>
                    <a:pt x="3" y="71"/>
                    <a:pt x="3" y="71"/>
                    <a:pt x="3" y="71"/>
                  </a:cubicBezTo>
                  <a:cubicBezTo>
                    <a:pt x="11" y="72"/>
                    <a:pt x="21" y="73"/>
                    <a:pt x="27" y="73"/>
                  </a:cubicBezTo>
                  <a:cubicBezTo>
                    <a:pt x="36" y="73"/>
                    <a:pt x="42" y="70"/>
                    <a:pt x="42" y="62"/>
                  </a:cubicBezTo>
                  <a:cubicBezTo>
                    <a:pt x="42" y="58"/>
                    <a:pt x="39" y="55"/>
                    <a:pt x="30" y="50"/>
                  </a:cubicBezTo>
                  <a:cubicBezTo>
                    <a:pt x="15" y="41"/>
                    <a:pt x="15" y="41"/>
                    <a:pt x="15" y="41"/>
                  </a:cubicBezTo>
                  <a:cubicBezTo>
                    <a:pt x="6" y="35"/>
                    <a:pt x="0" y="29"/>
                    <a:pt x="0" y="19"/>
                  </a:cubicBezTo>
                  <a:cubicBezTo>
                    <a:pt x="0" y="4"/>
                    <a:pt x="12" y="0"/>
                    <a:pt x="27" y="0"/>
                  </a:cubicBezTo>
                  <a:cubicBezTo>
                    <a:pt x="35" y="0"/>
                    <a:pt x="43" y="0"/>
                    <a:pt x="50" y="2"/>
                  </a:cubicBezTo>
                  <a:cubicBezTo>
                    <a:pt x="52" y="2"/>
                    <a:pt x="53" y="3"/>
                    <a:pt x="53" y="5"/>
                  </a:cubicBezTo>
                  <a:cubicBezTo>
                    <a:pt x="53" y="9"/>
                    <a:pt x="53" y="9"/>
                    <a:pt x="53" y="9"/>
                  </a:cubicBezTo>
                  <a:cubicBezTo>
                    <a:pt x="53" y="11"/>
                    <a:pt x="52" y="12"/>
                    <a:pt x="51" y="12"/>
                  </a:cubicBezTo>
                  <a:cubicBezTo>
                    <a:pt x="51" y="12"/>
                    <a:pt x="50" y="12"/>
                    <a:pt x="50" y="12"/>
                  </a:cubicBezTo>
                  <a:cubicBezTo>
                    <a:pt x="45" y="12"/>
                    <a:pt x="35" y="11"/>
                    <a:pt x="27" y="11"/>
                  </a:cubicBezTo>
                  <a:cubicBezTo>
                    <a:pt x="19" y="11"/>
                    <a:pt x="13" y="12"/>
                    <a:pt x="13" y="19"/>
                  </a:cubicBezTo>
                  <a:cubicBezTo>
                    <a:pt x="13" y="24"/>
                    <a:pt x="17" y="27"/>
                    <a:pt x="24" y="31"/>
                  </a:cubicBezTo>
                  <a:cubicBezTo>
                    <a:pt x="38" y="40"/>
                    <a:pt x="38" y="40"/>
                    <a:pt x="38" y="40"/>
                  </a:cubicBezTo>
                  <a:cubicBezTo>
                    <a:pt x="51" y="47"/>
                    <a:pt x="55" y="53"/>
                    <a:pt x="55" y="62"/>
                  </a:cubicBezTo>
                  <a:cubicBezTo>
                    <a:pt x="55" y="77"/>
                    <a:pt x="43" y="84"/>
                    <a:pt x="27" y="8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4" name="Freeform 23">
              <a:extLst>
                <a:ext uri="{FF2B5EF4-FFF2-40B4-BE49-F238E27FC236}">
                  <a16:creationId xmlns:a16="http://schemas.microsoft.com/office/drawing/2014/main" id="{912012D8-E353-4710-AB8A-5B00F47D4011}"/>
                </a:ext>
              </a:extLst>
            </p:cNvPr>
            <p:cNvSpPr>
              <a:spLocks/>
            </p:cNvSpPr>
            <p:nvPr userDrawn="1"/>
          </p:nvSpPr>
          <p:spPr bwMode="auto">
            <a:xfrm>
              <a:off x="7104078" y="1908183"/>
              <a:ext cx="138113" cy="242889"/>
            </a:xfrm>
            <a:custGeom>
              <a:avLst/>
              <a:gdLst>
                <a:gd name="T0" fmla="*/ 32 w 63"/>
                <a:gd name="T1" fmla="*/ 111 h 111"/>
                <a:gd name="T2" fmla="*/ 8 w 63"/>
                <a:gd name="T3" fmla="*/ 108 h 111"/>
                <a:gd name="T4" fmla="*/ 5 w 63"/>
                <a:gd name="T5" fmla="*/ 105 h 111"/>
                <a:gd name="T6" fmla="*/ 5 w 63"/>
                <a:gd name="T7" fmla="*/ 101 h 111"/>
                <a:gd name="T8" fmla="*/ 8 w 63"/>
                <a:gd name="T9" fmla="*/ 99 h 111"/>
                <a:gd name="T10" fmla="*/ 8 w 63"/>
                <a:gd name="T11" fmla="*/ 99 h 111"/>
                <a:gd name="T12" fmla="*/ 32 w 63"/>
                <a:gd name="T13" fmla="*/ 100 h 111"/>
                <a:gd name="T14" fmla="*/ 50 w 63"/>
                <a:gd name="T15" fmla="*/ 82 h 111"/>
                <a:gd name="T16" fmla="*/ 50 w 63"/>
                <a:gd name="T17" fmla="*/ 81 h 111"/>
                <a:gd name="T18" fmla="*/ 33 w 63"/>
                <a:gd name="T19" fmla="*/ 83 h 111"/>
                <a:gd name="T20" fmla="*/ 0 w 63"/>
                <a:gd name="T21" fmla="*/ 52 h 111"/>
                <a:gd name="T22" fmla="*/ 0 w 63"/>
                <a:gd name="T23" fmla="*/ 3 h 111"/>
                <a:gd name="T24" fmla="*/ 3 w 63"/>
                <a:gd name="T25" fmla="*/ 0 h 111"/>
                <a:gd name="T26" fmla="*/ 10 w 63"/>
                <a:gd name="T27" fmla="*/ 0 h 111"/>
                <a:gd name="T28" fmla="*/ 13 w 63"/>
                <a:gd name="T29" fmla="*/ 3 h 111"/>
                <a:gd name="T30" fmla="*/ 13 w 63"/>
                <a:gd name="T31" fmla="*/ 52 h 111"/>
                <a:gd name="T32" fmla="*/ 33 w 63"/>
                <a:gd name="T33" fmla="*/ 71 h 111"/>
                <a:gd name="T34" fmla="*/ 50 w 63"/>
                <a:gd name="T35" fmla="*/ 69 h 111"/>
                <a:gd name="T36" fmla="*/ 50 w 63"/>
                <a:gd name="T37" fmla="*/ 3 h 111"/>
                <a:gd name="T38" fmla="*/ 53 w 63"/>
                <a:gd name="T39" fmla="*/ 0 h 111"/>
                <a:gd name="T40" fmla="*/ 60 w 63"/>
                <a:gd name="T41" fmla="*/ 0 h 111"/>
                <a:gd name="T42" fmla="*/ 63 w 63"/>
                <a:gd name="T43" fmla="*/ 3 h 111"/>
                <a:gd name="T44" fmla="*/ 63 w 63"/>
                <a:gd name="T45" fmla="*/ 82 h 111"/>
                <a:gd name="T46" fmla="*/ 32 w 63"/>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1">
                  <a:moveTo>
                    <a:pt x="32" y="111"/>
                  </a:moveTo>
                  <a:cubicBezTo>
                    <a:pt x="21" y="111"/>
                    <a:pt x="11" y="109"/>
                    <a:pt x="8" y="108"/>
                  </a:cubicBezTo>
                  <a:cubicBezTo>
                    <a:pt x="6" y="108"/>
                    <a:pt x="5" y="107"/>
                    <a:pt x="5" y="105"/>
                  </a:cubicBezTo>
                  <a:cubicBezTo>
                    <a:pt x="5" y="101"/>
                    <a:pt x="5" y="101"/>
                    <a:pt x="5" y="101"/>
                  </a:cubicBezTo>
                  <a:cubicBezTo>
                    <a:pt x="5" y="100"/>
                    <a:pt x="6" y="99"/>
                    <a:pt x="8" y="99"/>
                  </a:cubicBezTo>
                  <a:cubicBezTo>
                    <a:pt x="8" y="99"/>
                    <a:pt x="8" y="99"/>
                    <a:pt x="8" y="99"/>
                  </a:cubicBezTo>
                  <a:cubicBezTo>
                    <a:pt x="12" y="99"/>
                    <a:pt x="24" y="100"/>
                    <a:pt x="32" y="100"/>
                  </a:cubicBezTo>
                  <a:cubicBezTo>
                    <a:pt x="46" y="100"/>
                    <a:pt x="50" y="97"/>
                    <a:pt x="50" y="82"/>
                  </a:cubicBezTo>
                  <a:cubicBezTo>
                    <a:pt x="50" y="81"/>
                    <a:pt x="50" y="81"/>
                    <a:pt x="50" y="81"/>
                  </a:cubicBezTo>
                  <a:cubicBezTo>
                    <a:pt x="46" y="82"/>
                    <a:pt x="38" y="83"/>
                    <a:pt x="33" y="83"/>
                  </a:cubicBezTo>
                  <a:cubicBezTo>
                    <a:pt x="16" y="83"/>
                    <a:pt x="0" y="77"/>
                    <a:pt x="0" y="52"/>
                  </a:cubicBezTo>
                  <a:cubicBezTo>
                    <a:pt x="0" y="3"/>
                    <a:pt x="0" y="3"/>
                    <a:pt x="0" y="3"/>
                  </a:cubicBezTo>
                  <a:cubicBezTo>
                    <a:pt x="0" y="1"/>
                    <a:pt x="1" y="0"/>
                    <a:pt x="3" y="0"/>
                  </a:cubicBezTo>
                  <a:cubicBezTo>
                    <a:pt x="10" y="0"/>
                    <a:pt x="10" y="0"/>
                    <a:pt x="10" y="0"/>
                  </a:cubicBezTo>
                  <a:cubicBezTo>
                    <a:pt x="12" y="0"/>
                    <a:pt x="13" y="1"/>
                    <a:pt x="13" y="3"/>
                  </a:cubicBezTo>
                  <a:cubicBezTo>
                    <a:pt x="13" y="52"/>
                    <a:pt x="13" y="52"/>
                    <a:pt x="13" y="52"/>
                  </a:cubicBezTo>
                  <a:cubicBezTo>
                    <a:pt x="13" y="68"/>
                    <a:pt x="21" y="71"/>
                    <a:pt x="33" y="71"/>
                  </a:cubicBezTo>
                  <a:cubicBezTo>
                    <a:pt x="38" y="71"/>
                    <a:pt x="45" y="70"/>
                    <a:pt x="50" y="69"/>
                  </a:cubicBezTo>
                  <a:cubicBezTo>
                    <a:pt x="50" y="3"/>
                    <a:pt x="50" y="3"/>
                    <a:pt x="50" y="3"/>
                  </a:cubicBezTo>
                  <a:cubicBezTo>
                    <a:pt x="50" y="1"/>
                    <a:pt x="51" y="0"/>
                    <a:pt x="53" y="0"/>
                  </a:cubicBezTo>
                  <a:cubicBezTo>
                    <a:pt x="60" y="0"/>
                    <a:pt x="60" y="0"/>
                    <a:pt x="60" y="0"/>
                  </a:cubicBezTo>
                  <a:cubicBezTo>
                    <a:pt x="61" y="0"/>
                    <a:pt x="63" y="1"/>
                    <a:pt x="63" y="3"/>
                  </a:cubicBezTo>
                  <a:cubicBezTo>
                    <a:pt x="63" y="82"/>
                    <a:pt x="63" y="82"/>
                    <a:pt x="63" y="82"/>
                  </a:cubicBezTo>
                  <a:cubicBezTo>
                    <a:pt x="63" y="105"/>
                    <a:pt x="53" y="111"/>
                    <a:pt x="32" y="11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5" name="Freeform 24">
              <a:extLst>
                <a:ext uri="{FF2B5EF4-FFF2-40B4-BE49-F238E27FC236}">
                  <a16:creationId xmlns:a16="http://schemas.microsoft.com/office/drawing/2014/main" id="{9F999F58-4C7D-4828-8CC2-E45B8638D0B8}"/>
                </a:ext>
              </a:extLst>
            </p:cNvPr>
            <p:cNvSpPr>
              <a:spLocks/>
            </p:cNvSpPr>
            <p:nvPr userDrawn="1"/>
          </p:nvSpPr>
          <p:spPr bwMode="auto">
            <a:xfrm>
              <a:off x="7277115" y="1905009"/>
              <a:ext cx="136526" cy="182564"/>
            </a:xfrm>
            <a:custGeom>
              <a:avLst/>
              <a:gdLst>
                <a:gd name="T0" fmla="*/ 60 w 63"/>
                <a:gd name="T1" fmla="*/ 83 h 83"/>
                <a:gd name="T2" fmla="*/ 53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3" y="83"/>
                    <a:pt x="53" y="83"/>
                    <a:pt x="53" y="83"/>
                  </a:cubicBezTo>
                  <a:cubicBezTo>
                    <a:pt x="51" y="83"/>
                    <a:pt x="50" y="81"/>
                    <a:pt x="50" y="80"/>
                  </a:cubicBezTo>
                  <a:cubicBezTo>
                    <a:pt x="50" y="31"/>
                    <a:pt x="50" y="31"/>
                    <a:pt x="50" y="31"/>
                  </a:cubicBezTo>
                  <a:cubicBezTo>
                    <a:pt x="50" y="15"/>
                    <a:pt x="45"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2"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2" y="2"/>
                    <a:pt x="28" y="0"/>
                    <a:pt x="37" y="0"/>
                  </a:cubicBezTo>
                  <a:cubicBezTo>
                    <a:pt x="55" y="0"/>
                    <a:pt x="63" y="11"/>
                    <a:pt x="63" y="31"/>
                  </a:cubicBezTo>
                  <a:cubicBezTo>
                    <a:pt x="63" y="80"/>
                    <a:pt x="63" y="80"/>
                    <a:pt x="63" y="80"/>
                  </a:cubicBezTo>
                  <a:cubicBezTo>
                    <a:pt x="63" y="81"/>
                    <a:pt x="62" y="83"/>
                    <a:pt x="60"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6" name="Freeform 25">
              <a:extLst>
                <a:ext uri="{FF2B5EF4-FFF2-40B4-BE49-F238E27FC236}">
                  <a16:creationId xmlns:a16="http://schemas.microsoft.com/office/drawing/2014/main" id="{B77A71EB-9E3C-4AC7-96B8-397EC527DF6D}"/>
                </a:ext>
              </a:extLst>
            </p:cNvPr>
            <p:cNvSpPr>
              <a:spLocks noEditPoints="1"/>
            </p:cNvSpPr>
            <p:nvPr userDrawn="1"/>
          </p:nvSpPr>
          <p:spPr bwMode="auto">
            <a:xfrm>
              <a:off x="7445390" y="1841508"/>
              <a:ext cx="136526" cy="247650"/>
            </a:xfrm>
            <a:custGeom>
              <a:avLst/>
              <a:gdLst>
                <a:gd name="T0" fmla="*/ 60 w 63"/>
                <a:gd name="T1" fmla="*/ 110 h 113"/>
                <a:gd name="T2" fmla="*/ 32 w 63"/>
                <a:gd name="T3" fmla="*/ 113 h 113"/>
                <a:gd name="T4" fmla="*/ 0 w 63"/>
                <a:gd name="T5" fmla="*/ 76 h 113"/>
                <a:gd name="T6" fmla="*/ 0 w 63"/>
                <a:gd name="T7" fmla="*/ 65 h 113"/>
                <a:gd name="T8" fmla="*/ 32 w 63"/>
                <a:gd name="T9" fmla="*/ 29 h 113"/>
                <a:gd name="T10" fmla="*/ 50 w 63"/>
                <a:gd name="T11" fmla="*/ 30 h 113"/>
                <a:gd name="T12" fmla="*/ 50 w 63"/>
                <a:gd name="T13" fmla="*/ 2 h 113"/>
                <a:gd name="T14" fmla="*/ 52 w 63"/>
                <a:gd name="T15" fmla="*/ 0 h 113"/>
                <a:gd name="T16" fmla="*/ 60 w 63"/>
                <a:gd name="T17" fmla="*/ 0 h 113"/>
                <a:gd name="T18" fmla="*/ 63 w 63"/>
                <a:gd name="T19" fmla="*/ 2 h 113"/>
                <a:gd name="T20" fmla="*/ 63 w 63"/>
                <a:gd name="T21" fmla="*/ 107 h 113"/>
                <a:gd name="T22" fmla="*/ 60 w 63"/>
                <a:gd name="T23" fmla="*/ 110 h 113"/>
                <a:gd name="T24" fmla="*/ 50 w 63"/>
                <a:gd name="T25" fmla="*/ 41 h 113"/>
                <a:gd name="T26" fmla="*/ 32 w 63"/>
                <a:gd name="T27" fmla="*/ 40 h 113"/>
                <a:gd name="T28" fmla="*/ 13 w 63"/>
                <a:gd name="T29" fmla="*/ 65 h 113"/>
                <a:gd name="T30" fmla="*/ 13 w 63"/>
                <a:gd name="T31" fmla="*/ 76 h 113"/>
                <a:gd name="T32" fmla="*/ 32 w 63"/>
                <a:gd name="T33" fmla="*/ 101 h 113"/>
                <a:gd name="T34" fmla="*/ 50 w 63"/>
                <a:gd name="T35" fmla="*/ 100 h 113"/>
                <a:gd name="T36" fmla="*/ 50 w 63"/>
                <a:gd name="T37" fmla="*/ 4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13">
                  <a:moveTo>
                    <a:pt x="60" y="110"/>
                  </a:moveTo>
                  <a:cubicBezTo>
                    <a:pt x="50" y="112"/>
                    <a:pt x="41" y="113"/>
                    <a:pt x="32" y="113"/>
                  </a:cubicBezTo>
                  <a:cubicBezTo>
                    <a:pt x="10" y="113"/>
                    <a:pt x="0" y="98"/>
                    <a:pt x="0" y="76"/>
                  </a:cubicBezTo>
                  <a:cubicBezTo>
                    <a:pt x="0" y="65"/>
                    <a:pt x="0" y="65"/>
                    <a:pt x="0" y="65"/>
                  </a:cubicBezTo>
                  <a:cubicBezTo>
                    <a:pt x="0" y="42"/>
                    <a:pt x="10" y="29"/>
                    <a:pt x="32" y="29"/>
                  </a:cubicBezTo>
                  <a:cubicBezTo>
                    <a:pt x="37" y="29"/>
                    <a:pt x="44" y="29"/>
                    <a:pt x="50" y="30"/>
                  </a:cubicBezTo>
                  <a:cubicBezTo>
                    <a:pt x="50" y="2"/>
                    <a:pt x="50" y="2"/>
                    <a:pt x="50" y="2"/>
                  </a:cubicBezTo>
                  <a:cubicBezTo>
                    <a:pt x="50" y="1"/>
                    <a:pt x="51" y="0"/>
                    <a:pt x="52" y="0"/>
                  </a:cubicBezTo>
                  <a:cubicBezTo>
                    <a:pt x="60" y="0"/>
                    <a:pt x="60" y="0"/>
                    <a:pt x="60" y="0"/>
                  </a:cubicBezTo>
                  <a:cubicBezTo>
                    <a:pt x="62" y="0"/>
                    <a:pt x="63" y="1"/>
                    <a:pt x="63" y="2"/>
                  </a:cubicBezTo>
                  <a:cubicBezTo>
                    <a:pt x="63" y="107"/>
                    <a:pt x="63" y="107"/>
                    <a:pt x="63" y="107"/>
                  </a:cubicBezTo>
                  <a:cubicBezTo>
                    <a:pt x="63" y="109"/>
                    <a:pt x="62" y="110"/>
                    <a:pt x="60" y="110"/>
                  </a:cubicBezTo>
                  <a:moveTo>
                    <a:pt x="50" y="41"/>
                  </a:moveTo>
                  <a:cubicBezTo>
                    <a:pt x="45" y="40"/>
                    <a:pt x="37" y="40"/>
                    <a:pt x="32" y="40"/>
                  </a:cubicBezTo>
                  <a:cubicBezTo>
                    <a:pt x="18" y="40"/>
                    <a:pt x="13" y="49"/>
                    <a:pt x="13" y="65"/>
                  </a:cubicBezTo>
                  <a:cubicBezTo>
                    <a:pt x="13" y="76"/>
                    <a:pt x="13" y="76"/>
                    <a:pt x="13" y="76"/>
                  </a:cubicBezTo>
                  <a:cubicBezTo>
                    <a:pt x="13" y="92"/>
                    <a:pt x="17" y="101"/>
                    <a:pt x="32" y="101"/>
                  </a:cubicBezTo>
                  <a:cubicBezTo>
                    <a:pt x="37" y="101"/>
                    <a:pt x="45" y="101"/>
                    <a:pt x="50" y="100"/>
                  </a:cubicBezTo>
                  <a:lnTo>
                    <a:pt x="5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7" name="Freeform 26">
              <a:extLst>
                <a:ext uri="{FF2B5EF4-FFF2-40B4-BE49-F238E27FC236}">
                  <a16:creationId xmlns:a16="http://schemas.microsoft.com/office/drawing/2014/main" id="{2E34BC7C-A19E-4890-A95C-3268E27BB39A}"/>
                </a:ext>
              </a:extLst>
            </p:cNvPr>
            <p:cNvSpPr>
              <a:spLocks noEditPoints="1"/>
            </p:cNvSpPr>
            <p:nvPr userDrawn="1"/>
          </p:nvSpPr>
          <p:spPr bwMode="auto">
            <a:xfrm>
              <a:off x="7623191" y="1841508"/>
              <a:ext cx="31750" cy="246063"/>
            </a:xfrm>
            <a:custGeom>
              <a:avLst/>
              <a:gdLst>
                <a:gd name="T0" fmla="*/ 11 w 14"/>
                <a:gd name="T1" fmla="*/ 16 h 112"/>
                <a:gd name="T2" fmla="*/ 3 w 14"/>
                <a:gd name="T3" fmla="*/ 16 h 112"/>
                <a:gd name="T4" fmla="*/ 0 w 14"/>
                <a:gd name="T5" fmla="*/ 14 h 112"/>
                <a:gd name="T6" fmla="*/ 0 w 14"/>
                <a:gd name="T7" fmla="*/ 2 h 112"/>
                <a:gd name="T8" fmla="*/ 3 w 14"/>
                <a:gd name="T9" fmla="*/ 0 h 112"/>
                <a:gd name="T10" fmla="*/ 11 w 14"/>
                <a:gd name="T11" fmla="*/ 0 h 112"/>
                <a:gd name="T12" fmla="*/ 14 w 14"/>
                <a:gd name="T13" fmla="*/ 2 h 112"/>
                <a:gd name="T14" fmla="*/ 14 w 14"/>
                <a:gd name="T15" fmla="*/ 14 h 112"/>
                <a:gd name="T16" fmla="*/ 11 w 14"/>
                <a:gd name="T17" fmla="*/ 16 h 112"/>
                <a:gd name="T18" fmla="*/ 11 w 14"/>
                <a:gd name="T19" fmla="*/ 112 h 112"/>
                <a:gd name="T20" fmla="*/ 3 w 14"/>
                <a:gd name="T21" fmla="*/ 112 h 112"/>
                <a:gd name="T22" fmla="*/ 0 w 14"/>
                <a:gd name="T23" fmla="*/ 109 h 112"/>
                <a:gd name="T24" fmla="*/ 0 w 14"/>
                <a:gd name="T25" fmla="*/ 33 h 112"/>
                <a:gd name="T26" fmla="*/ 3 w 14"/>
                <a:gd name="T27" fmla="*/ 30 h 112"/>
                <a:gd name="T28" fmla="*/ 11 w 14"/>
                <a:gd name="T29" fmla="*/ 30 h 112"/>
                <a:gd name="T30" fmla="*/ 14 w 14"/>
                <a:gd name="T31" fmla="*/ 33 h 112"/>
                <a:gd name="T32" fmla="*/ 14 w 14"/>
                <a:gd name="T33" fmla="*/ 109 h 112"/>
                <a:gd name="T34" fmla="*/ 11 w 14"/>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12">
                  <a:moveTo>
                    <a:pt x="11" y="16"/>
                  </a:moveTo>
                  <a:cubicBezTo>
                    <a:pt x="3" y="16"/>
                    <a:pt x="3" y="16"/>
                    <a:pt x="3" y="16"/>
                  </a:cubicBezTo>
                  <a:cubicBezTo>
                    <a:pt x="2" y="16"/>
                    <a:pt x="0" y="15"/>
                    <a:pt x="0" y="14"/>
                  </a:cubicBezTo>
                  <a:cubicBezTo>
                    <a:pt x="0" y="2"/>
                    <a:pt x="0" y="2"/>
                    <a:pt x="0" y="2"/>
                  </a:cubicBezTo>
                  <a:cubicBezTo>
                    <a:pt x="0" y="1"/>
                    <a:pt x="2" y="0"/>
                    <a:pt x="3" y="0"/>
                  </a:cubicBezTo>
                  <a:cubicBezTo>
                    <a:pt x="11" y="0"/>
                    <a:pt x="11" y="0"/>
                    <a:pt x="11" y="0"/>
                  </a:cubicBezTo>
                  <a:cubicBezTo>
                    <a:pt x="12" y="0"/>
                    <a:pt x="14" y="1"/>
                    <a:pt x="14" y="2"/>
                  </a:cubicBezTo>
                  <a:cubicBezTo>
                    <a:pt x="14" y="14"/>
                    <a:pt x="14" y="14"/>
                    <a:pt x="14" y="14"/>
                  </a:cubicBezTo>
                  <a:cubicBezTo>
                    <a:pt x="14" y="15"/>
                    <a:pt x="12" y="16"/>
                    <a:pt x="11" y="16"/>
                  </a:cubicBezTo>
                  <a:moveTo>
                    <a:pt x="11" y="112"/>
                  </a:moveTo>
                  <a:cubicBezTo>
                    <a:pt x="3" y="112"/>
                    <a:pt x="3" y="112"/>
                    <a:pt x="3" y="112"/>
                  </a:cubicBezTo>
                  <a:cubicBezTo>
                    <a:pt x="2" y="112"/>
                    <a:pt x="0" y="110"/>
                    <a:pt x="0" y="109"/>
                  </a:cubicBezTo>
                  <a:cubicBezTo>
                    <a:pt x="0" y="33"/>
                    <a:pt x="0" y="33"/>
                    <a:pt x="0" y="33"/>
                  </a:cubicBezTo>
                  <a:cubicBezTo>
                    <a:pt x="0" y="31"/>
                    <a:pt x="2" y="30"/>
                    <a:pt x="3" y="30"/>
                  </a:cubicBezTo>
                  <a:cubicBezTo>
                    <a:pt x="11" y="30"/>
                    <a:pt x="11" y="30"/>
                    <a:pt x="11" y="30"/>
                  </a:cubicBezTo>
                  <a:cubicBezTo>
                    <a:pt x="12" y="30"/>
                    <a:pt x="14" y="31"/>
                    <a:pt x="14" y="33"/>
                  </a:cubicBezTo>
                  <a:cubicBezTo>
                    <a:pt x="14" y="109"/>
                    <a:pt x="14" y="109"/>
                    <a:pt x="14" y="109"/>
                  </a:cubicBezTo>
                  <a:cubicBezTo>
                    <a:pt x="14" y="110"/>
                    <a:pt x="12" y="112"/>
                    <a:pt x="1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8" name="Freeform 27">
              <a:extLst>
                <a:ext uri="{FF2B5EF4-FFF2-40B4-BE49-F238E27FC236}">
                  <a16:creationId xmlns:a16="http://schemas.microsoft.com/office/drawing/2014/main" id="{3AFCD182-1B1F-4C58-BDA4-F51413186C69}"/>
                </a:ext>
              </a:extLst>
            </p:cNvPr>
            <p:cNvSpPr>
              <a:spLocks noEditPoints="1"/>
            </p:cNvSpPr>
            <p:nvPr userDrawn="1"/>
          </p:nvSpPr>
          <p:spPr bwMode="auto">
            <a:xfrm>
              <a:off x="7686692" y="1905006"/>
              <a:ext cx="138113" cy="246063"/>
            </a:xfrm>
            <a:custGeom>
              <a:avLst/>
              <a:gdLst>
                <a:gd name="T0" fmla="*/ 33 w 63"/>
                <a:gd name="T1" fmla="*/ 112 h 112"/>
                <a:gd name="T2" fmla="*/ 8 w 63"/>
                <a:gd name="T3" fmla="*/ 109 h 112"/>
                <a:gd name="T4" fmla="*/ 5 w 63"/>
                <a:gd name="T5" fmla="*/ 106 h 112"/>
                <a:gd name="T6" fmla="*/ 5 w 63"/>
                <a:gd name="T7" fmla="*/ 102 h 112"/>
                <a:gd name="T8" fmla="*/ 7 w 63"/>
                <a:gd name="T9" fmla="*/ 99 h 112"/>
                <a:gd name="T10" fmla="*/ 8 w 63"/>
                <a:gd name="T11" fmla="*/ 99 h 112"/>
                <a:gd name="T12" fmla="*/ 33 w 63"/>
                <a:gd name="T13" fmla="*/ 101 h 112"/>
                <a:gd name="T14" fmla="*/ 50 w 63"/>
                <a:gd name="T15" fmla="*/ 83 h 112"/>
                <a:gd name="T16" fmla="*/ 50 w 63"/>
                <a:gd name="T17" fmla="*/ 81 h 112"/>
                <a:gd name="T18" fmla="*/ 33 w 63"/>
                <a:gd name="T19" fmla="*/ 84 h 112"/>
                <a:gd name="T20" fmla="*/ 0 w 63"/>
                <a:gd name="T21" fmla="*/ 47 h 112"/>
                <a:gd name="T22" fmla="*/ 0 w 63"/>
                <a:gd name="T23" fmla="*/ 36 h 112"/>
                <a:gd name="T24" fmla="*/ 33 w 63"/>
                <a:gd name="T25" fmla="*/ 0 h 112"/>
                <a:gd name="T26" fmla="*/ 60 w 63"/>
                <a:gd name="T27" fmla="*/ 3 h 112"/>
                <a:gd name="T28" fmla="*/ 63 w 63"/>
                <a:gd name="T29" fmla="*/ 6 h 112"/>
                <a:gd name="T30" fmla="*/ 63 w 63"/>
                <a:gd name="T31" fmla="*/ 82 h 112"/>
                <a:gd name="T32" fmla="*/ 33 w 63"/>
                <a:gd name="T33" fmla="*/ 112 h 112"/>
                <a:gd name="T34" fmla="*/ 50 w 63"/>
                <a:gd name="T35" fmla="*/ 12 h 112"/>
                <a:gd name="T36" fmla="*/ 33 w 63"/>
                <a:gd name="T37" fmla="*/ 11 h 112"/>
                <a:gd name="T38" fmla="*/ 13 w 63"/>
                <a:gd name="T39" fmla="*/ 36 h 112"/>
                <a:gd name="T40" fmla="*/ 13 w 63"/>
                <a:gd name="T41" fmla="*/ 47 h 112"/>
                <a:gd name="T42" fmla="*/ 33 w 63"/>
                <a:gd name="T43" fmla="*/ 73 h 112"/>
                <a:gd name="T44" fmla="*/ 50 w 63"/>
                <a:gd name="T45" fmla="*/ 71 h 112"/>
                <a:gd name="T46" fmla="*/ 50 w 63"/>
                <a:gd name="T47"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112">
                  <a:moveTo>
                    <a:pt x="33" y="112"/>
                  </a:moveTo>
                  <a:cubicBezTo>
                    <a:pt x="22" y="112"/>
                    <a:pt x="12" y="110"/>
                    <a:pt x="8" y="109"/>
                  </a:cubicBezTo>
                  <a:cubicBezTo>
                    <a:pt x="6" y="109"/>
                    <a:pt x="5" y="108"/>
                    <a:pt x="5" y="106"/>
                  </a:cubicBezTo>
                  <a:cubicBezTo>
                    <a:pt x="5" y="102"/>
                    <a:pt x="5" y="102"/>
                    <a:pt x="5" y="102"/>
                  </a:cubicBezTo>
                  <a:cubicBezTo>
                    <a:pt x="5" y="100"/>
                    <a:pt x="6" y="99"/>
                    <a:pt x="7" y="99"/>
                  </a:cubicBezTo>
                  <a:cubicBezTo>
                    <a:pt x="7" y="99"/>
                    <a:pt x="8" y="99"/>
                    <a:pt x="8" y="99"/>
                  </a:cubicBezTo>
                  <a:cubicBezTo>
                    <a:pt x="13" y="100"/>
                    <a:pt x="25" y="101"/>
                    <a:pt x="33" y="101"/>
                  </a:cubicBezTo>
                  <a:cubicBezTo>
                    <a:pt x="47" y="101"/>
                    <a:pt x="50" y="98"/>
                    <a:pt x="50" y="83"/>
                  </a:cubicBezTo>
                  <a:cubicBezTo>
                    <a:pt x="50" y="81"/>
                    <a:pt x="50" y="81"/>
                    <a:pt x="50" y="81"/>
                  </a:cubicBezTo>
                  <a:cubicBezTo>
                    <a:pt x="46" y="82"/>
                    <a:pt x="38" y="84"/>
                    <a:pt x="33" y="84"/>
                  </a:cubicBezTo>
                  <a:cubicBezTo>
                    <a:pt x="15" y="84"/>
                    <a:pt x="0" y="75"/>
                    <a:pt x="0" y="47"/>
                  </a:cubicBezTo>
                  <a:cubicBezTo>
                    <a:pt x="0" y="36"/>
                    <a:pt x="0" y="36"/>
                    <a:pt x="0" y="36"/>
                  </a:cubicBezTo>
                  <a:cubicBezTo>
                    <a:pt x="0" y="11"/>
                    <a:pt x="11" y="0"/>
                    <a:pt x="33" y="0"/>
                  </a:cubicBezTo>
                  <a:cubicBezTo>
                    <a:pt x="42" y="0"/>
                    <a:pt x="53" y="1"/>
                    <a:pt x="60" y="3"/>
                  </a:cubicBezTo>
                  <a:cubicBezTo>
                    <a:pt x="63" y="4"/>
                    <a:pt x="63" y="4"/>
                    <a:pt x="63" y="6"/>
                  </a:cubicBezTo>
                  <a:cubicBezTo>
                    <a:pt x="63" y="82"/>
                    <a:pt x="63" y="82"/>
                    <a:pt x="63" y="82"/>
                  </a:cubicBezTo>
                  <a:cubicBezTo>
                    <a:pt x="63" y="105"/>
                    <a:pt x="53" y="112"/>
                    <a:pt x="33" y="112"/>
                  </a:cubicBezTo>
                  <a:moveTo>
                    <a:pt x="50" y="12"/>
                  </a:moveTo>
                  <a:cubicBezTo>
                    <a:pt x="46" y="11"/>
                    <a:pt x="40" y="11"/>
                    <a:pt x="33" y="11"/>
                  </a:cubicBezTo>
                  <a:cubicBezTo>
                    <a:pt x="19" y="11"/>
                    <a:pt x="13" y="18"/>
                    <a:pt x="13" y="36"/>
                  </a:cubicBezTo>
                  <a:cubicBezTo>
                    <a:pt x="13" y="47"/>
                    <a:pt x="13" y="47"/>
                    <a:pt x="13" y="47"/>
                  </a:cubicBezTo>
                  <a:cubicBezTo>
                    <a:pt x="13" y="66"/>
                    <a:pt x="20" y="73"/>
                    <a:pt x="33" y="73"/>
                  </a:cubicBezTo>
                  <a:cubicBezTo>
                    <a:pt x="38" y="73"/>
                    <a:pt x="45" y="72"/>
                    <a:pt x="50" y="71"/>
                  </a:cubicBezTo>
                  <a:lnTo>
                    <a:pt x="5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9" name="Freeform 28">
              <a:extLst>
                <a:ext uri="{FF2B5EF4-FFF2-40B4-BE49-F238E27FC236}">
                  <a16:creationId xmlns:a16="http://schemas.microsoft.com/office/drawing/2014/main" id="{1C94C0FC-A577-484B-8311-61332B253AA5}"/>
                </a:ext>
              </a:extLst>
            </p:cNvPr>
            <p:cNvSpPr>
              <a:spLocks/>
            </p:cNvSpPr>
            <p:nvPr userDrawn="1"/>
          </p:nvSpPr>
          <p:spPr bwMode="auto">
            <a:xfrm>
              <a:off x="7861317" y="1841503"/>
              <a:ext cx="136526" cy="246063"/>
            </a:xfrm>
            <a:custGeom>
              <a:avLst/>
              <a:gdLst>
                <a:gd name="T0" fmla="*/ 59 w 62"/>
                <a:gd name="T1" fmla="*/ 112 h 112"/>
                <a:gd name="T2" fmla="*/ 52 w 62"/>
                <a:gd name="T3" fmla="*/ 112 h 112"/>
                <a:gd name="T4" fmla="*/ 49 w 62"/>
                <a:gd name="T5" fmla="*/ 109 h 112"/>
                <a:gd name="T6" fmla="*/ 49 w 62"/>
                <a:gd name="T7" fmla="*/ 60 h 112"/>
                <a:gd name="T8" fmla="*/ 33 w 62"/>
                <a:gd name="T9" fmla="*/ 40 h 112"/>
                <a:gd name="T10" fmla="*/ 13 w 62"/>
                <a:gd name="T11" fmla="*/ 44 h 112"/>
                <a:gd name="T12" fmla="*/ 13 w 62"/>
                <a:gd name="T13" fmla="*/ 109 h 112"/>
                <a:gd name="T14" fmla="*/ 10 w 62"/>
                <a:gd name="T15" fmla="*/ 112 h 112"/>
                <a:gd name="T16" fmla="*/ 2 w 62"/>
                <a:gd name="T17" fmla="*/ 112 h 112"/>
                <a:gd name="T18" fmla="*/ 0 w 62"/>
                <a:gd name="T19" fmla="*/ 109 h 112"/>
                <a:gd name="T20" fmla="*/ 0 w 62"/>
                <a:gd name="T21" fmla="*/ 2 h 112"/>
                <a:gd name="T22" fmla="*/ 2 w 62"/>
                <a:gd name="T23" fmla="*/ 0 h 112"/>
                <a:gd name="T24" fmla="*/ 10 w 62"/>
                <a:gd name="T25" fmla="*/ 0 h 112"/>
                <a:gd name="T26" fmla="*/ 13 w 62"/>
                <a:gd name="T27" fmla="*/ 2 h 112"/>
                <a:gd name="T28" fmla="*/ 13 w 62"/>
                <a:gd name="T29" fmla="*/ 33 h 112"/>
                <a:gd name="T30" fmla="*/ 36 w 62"/>
                <a:gd name="T31" fmla="*/ 29 h 112"/>
                <a:gd name="T32" fmla="*/ 62 w 62"/>
                <a:gd name="T33" fmla="*/ 60 h 112"/>
                <a:gd name="T34" fmla="*/ 62 w 62"/>
                <a:gd name="T35" fmla="*/ 109 h 112"/>
                <a:gd name="T36" fmla="*/ 59 w 62"/>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12">
                  <a:moveTo>
                    <a:pt x="59" y="112"/>
                  </a:moveTo>
                  <a:cubicBezTo>
                    <a:pt x="52" y="112"/>
                    <a:pt x="52" y="112"/>
                    <a:pt x="52" y="112"/>
                  </a:cubicBezTo>
                  <a:cubicBezTo>
                    <a:pt x="51" y="112"/>
                    <a:pt x="49" y="110"/>
                    <a:pt x="49" y="109"/>
                  </a:cubicBezTo>
                  <a:cubicBezTo>
                    <a:pt x="49" y="60"/>
                    <a:pt x="49" y="60"/>
                    <a:pt x="49" y="60"/>
                  </a:cubicBezTo>
                  <a:cubicBezTo>
                    <a:pt x="49" y="45"/>
                    <a:pt x="43" y="40"/>
                    <a:pt x="33" y="40"/>
                  </a:cubicBezTo>
                  <a:cubicBezTo>
                    <a:pt x="29" y="40"/>
                    <a:pt x="19" y="41"/>
                    <a:pt x="13" y="44"/>
                  </a:cubicBezTo>
                  <a:cubicBezTo>
                    <a:pt x="13" y="109"/>
                    <a:pt x="13" y="109"/>
                    <a:pt x="13" y="109"/>
                  </a:cubicBezTo>
                  <a:cubicBezTo>
                    <a:pt x="13" y="110"/>
                    <a:pt x="11" y="112"/>
                    <a:pt x="10" y="112"/>
                  </a:cubicBezTo>
                  <a:cubicBezTo>
                    <a:pt x="2" y="112"/>
                    <a:pt x="2" y="112"/>
                    <a:pt x="2" y="112"/>
                  </a:cubicBezTo>
                  <a:cubicBezTo>
                    <a:pt x="1" y="112"/>
                    <a:pt x="0" y="110"/>
                    <a:pt x="0" y="109"/>
                  </a:cubicBezTo>
                  <a:cubicBezTo>
                    <a:pt x="0" y="2"/>
                    <a:pt x="0" y="2"/>
                    <a:pt x="0" y="2"/>
                  </a:cubicBezTo>
                  <a:cubicBezTo>
                    <a:pt x="0" y="1"/>
                    <a:pt x="1" y="0"/>
                    <a:pt x="2" y="0"/>
                  </a:cubicBezTo>
                  <a:cubicBezTo>
                    <a:pt x="10" y="0"/>
                    <a:pt x="10" y="0"/>
                    <a:pt x="10" y="0"/>
                  </a:cubicBezTo>
                  <a:cubicBezTo>
                    <a:pt x="12" y="0"/>
                    <a:pt x="13" y="1"/>
                    <a:pt x="13" y="2"/>
                  </a:cubicBezTo>
                  <a:cubicBezTo>
                    <a:pt x="13" y="33"/>
                    <a:pt x="13" y="33"/>
                    <a:pt x="13" y="33"/>
                  </a:cubicBezTo>
                  <a:cubicBezTo>
                    <a:pt x="20" y="30"/>
                    <a:pt x="29" y="29"/>
                    <a:pt x="36" y="29"/>
                  </a:cubicBezTo>
                  <a:cubicBezTo>
                    <a:pt x="51" y="29"/>
                    <a:pt x="62" y="38"/>
                    <a:pt x="62" y="60"/>
                  </a:cubicBezTo>
                  <a:cubicBezTo>
                    <a:pt x="62" y="109"/>
                    <a:pt x="62" y="109"/>
                    <a:pt x="62" y="109"/>
                  </a:cubicBezTo>
                  <a:cubicBezTo>
                    <a:pt x="62" y="110"/>
                    <a:pt x="61" y="112"/>
                    <a:pt x="59" y="1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0" name="Freeform 29">
              <a:extLst>
                <a:ext uri="{FF2B5EF4-FFF2-40B4-BE49-F238E27FC236}">
                  <a16:creationId xmlns:a16="http://schemas.microsoft.com/office/drawing/2014/main" id="{41FF59F6-FDF7-4B5F-8371-1FDE405CE3EB}"/>
                </a:ext>
              </a:extLst>
            </p:cNvPr>
            <p:cNvSpPr>
              <a:spLocks noEditPoints="1"/>
            </p:cNvSpPr>
            <p:nvPr userDrawn="1"/>
          </p:nvSpPr>
          <p:spPr bwMode="auto">
            <a:xfrm>
              <a:off x="8305818" y="1905006"/>
              <a:ext cx="142875"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3 w 66"/>
                <a:gd name="T13" fmla="*/ 71 h 84"/>
                <a:gd name="T14" fmla="*/ 63 w 66"/>
                <a:gd name="T15" fmla="*/ 76 h 84"/>
                <a:gd name="T16" fmla="*/ 60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2" y="72"/>
                    <a:pt x="49" y="71"/>
                    <a:pt x="56" y="70"/>
                  </a:cubicBezTo>
                  <a:cubicBezTo>
                    <a:pt x="57" y="70"/>
                    <a:pt x="60" y="69"/>
                    <a:pt x="61" y="69"/>
                  </a:cubicBezTo>
                  <a:cubicBezTo>
                    <a:pt x="62" y="69"/>
                    <a:pt x="63" y="69"/>
                    <a:pt x="63" y="71"/>
                  </a:cubicBezTo>
                  <a:cubicBezTo>
                    <a:pt x="63" y="76"/>
                    <a:pt x="63" y="76"/>
                    <a:pt x="63" y="76"/>
                  </a:cubicBezTo>
                  <a:cubicBezTo>
                    <a:pt x="63" y="78"/>
                    <a:pt x="63" y="79"/>
                    <a:pt x="60"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1" name="Freeform 30">
              <a:extLst>
                <a:ext uri="{FF2B5EF4-FFF2-40B4-BE49-F238E27FC236}">
                  <a16:creationId xmlns:a16="http://schemas.microsoft.com/office/drawing/2014/main" id="{9470831D-3B41-4AA6-956B-F2BCDDFF50EC}"/>
                </a:ext>
              </a:extLst>
            </p:cNvPr>
            <p:cNvSpPr>
              <a:spLocks noEditPoints="1"/>
            </p:cNvSpPr>
            <p:nvPr userDrawn="1"/>
          </p:nvSpPr>
          <p:spPr bwMode="auto">
            <a:xfrm>
              <a:off x="8028005" y="1905003"/>
              <a:ext cx="144464" cy="184150"/>
            </a:xfrm>
            <a:custGeom>
              <a:avLst/>
              <a:gdLst>
                <a:gd name="T0" fmla="*/ 63 w 66"/>
                <a:gd name="T1" fmla="*/ 46 h 84"/>
                <a:gd name="T2" fmla="*/ 13 w 66"/>
                <a:gd name="T3" fmla="*/ 46 h 84"/>
                <a:gd name="T4" fmla="*/ 13 w 66"/>
                <a:gd name="T5" fmla="*/ 48 h 84"/>
                <a:gd name="T6" fmla="*/ 34 w 66"/>
                <a:gd name="T7" fmla="*/ 72 h 84"/>
                <a:gd name="T8" fmla="*/ 56 w 66"/>
                <a:gd name="T9" fmla="*/ 70 h 84"/>
                <a:gd name="T10" fmla="*/ 61 w 66"/>
                <a:gd name="T11" fmla="*/ 69 h 84"/>
                <a:gd name="T12" fmla="*/ 64 w 66"/>
                <a:gd name="T13" fmla="*/ 71 h 84"/>
                <a:gd name="T14" fmla="*/ 64 w 66"/>
                <a:gd name="T15" fmla="*/ 76 h 84"/>
                <a:gd name="T16" fmla="*/ 61 w 66"/>
                <a:gd name="T17" fmla="*/ 79 h 84"/>
                <a:gd name="T18" fmla="*/ 34 w 66"/>
                <a:gd name="T19" fmla="*/ 84 h 84"/>
                <a:gd name="T20" fmla="*/ 0 w 66"/>
                <a:gd name="T21" fmla="*/ 48 h 84"/>
                <a:gd name="T22" fmla="*/ 0 w 66"/>
                <a:gd name="T23" fmla="*/ 34 h 84"/>
                <a:gd name="T24" fmla="*/ 33 w 66"/>
                <a:gd name="T25" fmla="*/ 0 h 84"/>
                <a:gd name="T26" fmla="*/ 66 w 66"/>
                <a:gd name="T27" fmla="*/ 34 h 84"/>
                <a:gd name="T28" fmla="*/ 66 w 66"/>
                <a:gd name="T29" fmla="*/ 42 h 84"/>
                <a:gd name="T30" fmla="*/ 63 w 66"/>
                <a:gd name="T31" fmla="*/ 46 h 84"/>
                <a:gd name="T32" fmla="*/ 53 w 66"/>
                <a:gd name="T33" fmla="*/ 34 h 84"/>
                <a:gd name="T34" fmla="*/ 33 w 66"/>
                <a:gd name="T35" fmla="*/ 11 h 84"/>
                <a:gd name="T36" fmla="*/ 13 w 66"/>
                <a:gd name="T37" fmla="*/ 34 h 84"/>
                <a:gd name="T38" fmla="*/ 13 w 66"/>
                <a:gd name="T39" fmla="*/ 36 h 84"/>
                <a:gd name="T40" fmla="*/ 53 w 66"/>
                <a:gd name="T41" fmla="*/ 36 h 84"/>
                <a:gd name="T42" fmla="*/ 53 w 66"/>
                <a:gd name="T4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4">
                  <a:moveTo>
                    <a:pt x="63" y="46"/>
                  </a:moveTo>
                  <a:cubicBezTo>
                    <a:pt x="13" y="46"/>
                    <a:pt x="13" y="46"/>
                    <a:pt x="13" y="46"/>
                  </a:cubicBezTo>
                  <a:cubicBezTo>
                    <a:pt x="13" y="48"/>
                    <a:pt x="13" y="48"/>
                    <a:pt x="13" y="48"/>
                  </a:cubicBezTo>
                  <a:cubicBezTo>
                    <a:pt x="13" y="66"/>
                    <a:pt x="20" y="72"/>
                    <a:pt x="34" y="72"/>
                  </a:cubicBezTo>
                  <a:cubicBezTo>
                    <a:pt x="43" y="72"/>
                    <a:pt x="50" y="71"/>
                    <a:pt x="56" y="70"/>
                  </a:cubicBezTo>
                  <a:cubicBezTo>
                    <a:pt x="57" y="70"/>
                    <a:pt x="60" y="69"/>
                    <a:pt x="61" y="69"/>
                  </a:cubicBezTo>
                  <a:cubicBezTo>
                    <a:pt x="62" y="69"/>
                    <a:pt x="64" y="69"/>
                    <a:pt x="64" y="71"/>
                  </a:cubicBezTo>
                  <a:cubicBezTo>
                    <a:pt x="64" y="76"/>
                    <a:pt x="64" y="76"/>
                    <a:pt x="64" y="76"/>
                  </a:cubicBezTo>
                  <a:cubicBezTo>
                    <a:pt x="64" y="78"/>
                    <a:pt x="63" y="79"/>
                    <a:pt x="61" y="79"/>
                  </a:cubicBezTo>
                  <a:cubicBezTo>
                    <a:pt x="53" y="82"/>
                    <a:pt x="44" y="84"/>
                    <a:pt x="34" y="84"/>
                  </a:cubicBezTo>
                  <a:cubicBezTo>
                    <a:pt x="17" y="84"/>
                    <a:pt x="0" y="76"/>
                    <a:pt x="0" y="48"/>
                  </a:cubicBezTo>
                  <a:cubicBezTo>
                    <a:pt x="0" y="34"/>
                    <a:pt x="0" y="34"/>
                    <a:pt x="0" y="34"/>
                  </a:cubicBezTo>
                  <a:cubicBezTo>
                    <a:pt x="0" y="13"/>
                    <a:pt x="12" y="0"/>
                    <a:pt x="33" y="0"/>
                  </a:cubicBezTo>
                  <a:cubicBezTo>
                    <a:pt x="55" y="0"/>
                    <a:pt x="66" y="13"/>
                    <a:pt x="66" y="34"/>
                  </a:cubicBezTo>
                  <a:cubicBezTo>
                    <a:pt x="66" y="42"/>
                    <a:pt x="66" y="42"/>
                    <a:pt x="66" y="42"/>
                  </a:cubicBezTo>
                  <a:cubicBezTo>
                    <a:pt x="66" y="44"/>
                    <a:pt x="65" y="46"/>
                    <a:pt x="63" y="46"/>
                  </a:cubicBezTo>
                  <a:moveTo>
                    <a:pt x="53" y="34"/>
                  </a:moveTo>
                  <a:cubicBezTo>
                    <a:pt x="53" y="18"/>
                    <a:pt x="46" y="11"/>
                    <a:pt x="33" y="11"/>
                  </a:cubicBezTo>
                  <a:cubicBezTo>
                    <a:pt x="20" y="11"/>
                    <a:pt x="13" y="18"/>
                    <a:pt x="13" y="34"/>
                  </a:cubicBezTo>
                  <a:cubicBezTo>
                    <a:pt x="13" y="36"/>
                    <a:pt x="13" y="36"/>
                    <a:pt x="13" y="36"/>
                  </a:cubicBezTo>
                  <a:cubicBezTo>
                    <a:pt x="53" y="36"/>
                    <a:pt x="53" y="36"/>
                    <a:pt x="53" y="36"/>
                  </a:cubicBezTo>
                  <a:lnTo>
                    <a:pt x="5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2" name="Freeform 31">
              <a:extLst>
                <a:ext uri="{FF2B5EF4-FFF2-40B4-BE49-F238E27FC236}">
                  <a16:creationId xmlns:a16="http://schemas.microsoft.com/office/drawing/2014/main" id="{FE8CC71A-32AC-423B-BCAB-D672B59BBA1D}"/>
                </a:ext>
              </a:extLst>
            </p:cNvPr>
            <p:cNvSpPr>
              <a:spLocks/>
            </p:cNvSpPr>
            <p:nvPr userDrawn="1"/>
          </p:nvSpPr>
          <p:spPr bwMode="auto">
            <a:xfrm>
              <a:off x="8202630" y="1866900"/>
              <a:ext cx="85726" cy="222251"/>
            </a:xfrm>
            <a:custGeom>
              <a:avLst/>
              <a:gdLst>
                <a:gd name="T0" fmla="*/ 37 w 39"/>
                <a:gd name="T1" fmla="*/ 101 h 102"/>
                <a:gd name="T2" fmla="*/ 22 w 39"/>
                <a:gd name="T3" fmla="*/ 102 h 102"/>
                <a:gd name="T4" fmla="*/ 0 w 39"/>
                <a:gd name="T5" fmla="*/ 81 h 102"/>
                <a:gd name="T6" fmla="*/ 0 w 39"/>
                <a:gd name="T7" fmla="*/ 4 h 102"/>
                <a:gd name="T8" fmla="*/ 3 w 39"/>
                <a:gd name="T9" fmla="*/ 1 h 102"/>
                <a:gd name="T10" fmla="*/ 10 w 39"/>
                <a:gd name="T11" fmla="*/ 0 h 102"/>
                <a:gd name="T12" fmla="*/ 11 w 39"/>
                <a:gd name="T13" fmla="*/ 0 h 102"/>
                <a:gd name="T14" fmla="*/ 13 w 39"/>
                <a:gd name="T15" fmla="*/ 3 h 102"/>
                <a:gd name="T16" fmla="*/ 13 w 39"/>
                <a:gd name="T17" fmla="*/ 19 h 102"/>
                <a:gd name="T18" fmla="*/ 37 w 39"/>
                <a:gd name="T19" fmla="*/ 19 h 102"/>
                <a:gd name="T20" fmla="*/ 39 w 39"/>
                <a:gd name="T21" fmla="*/ 21 h 102"/>
                <a:gd name="T22" fmla="*/ 39 w 39"/>
                <a:gd name="T23" fmla="*/ 26 h 102"/>
                <a:gd name="T24" fmla="*/ 37 w 39"/>
                <a:gd name="T25" fmla="*/ 29 h 102"/>
                <a:gd name="T26" fmla="*/ 13 w 39"/>
                <a:gd name="T27" fmla="*/ 29 h 102"/>
                <a:gd name="T28" fmla="*/ 13 w 39"/>
                <a:gd name="T29" fmla="*/ 81 h 102"/>
                <a:gd name="T30" fmla="*/ 24 w 39"/>
                <a:gd name="T31" fmla="*/ 91 h 102"/>
                <a:gd name="T32" fmla="*/ 36 w 39"/>
                <a:gd name="T33" fmla="*/ 91 h 102"/>
                <a:gd name="T34" fmla="*/ 39 w 39"/>
                <a:gd name="T35" fmla="*/ 93 h 102"/>
                <a:gd name="T36" fmla="*/ 39 w 39"/>
                <a:gd name="T37" fmla="*/ 98 h 102"/>
                <a:gd name="T38" fmla="*/ 37 w 39"/>
                <a:gd name="T39"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2">
                  <a:moveTo>
                    <a:pt x="37" y="101"/>
                  </a:moveTo>
                  <a:cubicBezTo>
                    <a:pt x="34" y="101"/>
                    <a:pt x="28" y="102"/>
                    <a:pt x="22" y="102"/>
                  </a:cubicBezTo>
                  <a:cubicBezTo>
                    <a:pt x="8" y="102"/>
                    <a:pt x="0" y="97"/>
                    <a:pt x="0" y="81"/>
                  </a:cubicBezTo>
                  <a:cubicBezTo>
                    <a:pt x="0" y="4"/>
                    <a:pt x="0" y="4"/>
                    <a:pt x="0" y="4"/>
                  </a:cubicBezTo>
                  <a:cubicBezTo>
                    <a:pt x="0" y="3"/>
                    <a:pt x="2" y="1"/>
                    <a:pt x="3" y="1"/>
                  </a:cubicBezTo>
                  <a:cubicBezTo>
                    <a:pt x="10" y="0"/>
                    <a:pt x="10" y="0"/>
                    <a:pt x="10" y="0"/>
                  </a:cubicBezTo>
                  <a:cubicBezTo>
                    <a:pt x="11" y="0"/>
                    <a:pt x="11" y="0"/>
                    <a:pt x="11" y="0"/>
                  </a:cubicBezTo>
                  <a:cubicBezTo>
                    <a:pt x="12" y="0"/>
                    <a:pt x="13" y="1"/>
                    <a:pt x="13" y="3"/>
                  </a:cubicBezTo>
                  <a:cubicBezTo>
                    <a:pt x="13" y="19"/>
                    <a:pt x="13" y="19"/>
                    <a:pt x="13" y="19"/>
                  </a:cubicBezTo>
                  <a:cubicBezTo>
                    <a:pt x="37" y="19"/>
                    <a:pt x="37" y="19"/>
                    <a:pt x="37" y="19"/>
                  </a:cubicBezTo>
                  <a:cubicBezTo>
                    <a:pt x="38" y="19"/>
                    <a:pt x="39" y="20"/>
                    <a:pt x="39" y="21"/>
                  </a:cubicBezTo>
                  <a:cubicBezTo>
                    <a:pt x="39" y="26"/>
                    <a:pt x="39" y="26"/>
                    <a:pt x="39" y="26"/>
                  </a:cubicBezTo>
                  <a:cubicBezTo>
                    <a:pt x="39" y="28"/>
                    <a:pt x="38" y="29"/>
                    <a:pt x="37" y="29"/>
                  </a:cubicBezTo>
                  <a:cubicBezTo>
                    <a:pt x="13" y="29"/>
                    <a:pt x="13" y="29"/>
                    <a:pt x="13" y="29"/>
                  </a:cubicBezTo>
                  <a:cubicBezTo>
                    <a:pt x="13" y="81"/>
                    <a:pt x="13" y="81"/>
                    <a:pt x="13" y="81"/>
                  </a:cubicBezTo>
                  <a:cubicBezTo>
                    <a:pt x="13" y="89"/>
                    <a:pt x="16" y="91"/>
                    <a:pt x="24" y="91"/>
                  </a:cubicBezTo>
                  <a:cubicBezTo>
                    <a:pt x="36" y="91"/>
                    <a:pt x="36" y="91"/>
                    <a:pt x="36" y="91"/>
                  </a:cubicBezTo>
                  <a:cubicBezTo>
                    <a:pt x="38" y="91"/>
                    <a:pt x="39" y="92"/>
                    <a:pt x="39" y="93"/>
                  </a:cubicBezTo>
                  <a:cubicBezTo>
                    <a:pt x="39" y="98"/>
                    <a:pt x="39" y="98"/>
                    <a:pt x="39" y="98"/>
                  </a:cubicBezTo>
                  <a:cubicBezTo>
                    <a:pt x="39" y="99"/>
                    <a:pt x="39" y="100"/>
                    <a:pt x="37" y="10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3" name="Freeform 32">
              <a:extLst>
                <a:ext uri="{FF2B5EF4-FFF2-40B4-BE49-F238E27FC236}">
                  <a16:creationId xmlns:a16="http://schemas.microsoft.com/office/drawing/2014/main" id="{000940FF-6E1B-4837-BE40-D9700E2CA3B9}"/>
                </a:ext>
              </a:extLst>
            </p:cNvPr>
            <p:cNvSpPr>
              <a:spLocks/>
            </p:cNvSpPr>
            <p:nvPr userDrawn="1"/>
          </p:nvSpPr>
          <p:spPr bwMode="auto">
            <a:xfrm>
              <a:off x="8480439" y="1905001"/>
              <a:ext cx="136526" cy="182563"/>
            </a:xfrm>
            <a:custGeom>
              <a:avLst/>
              <a:gdLst>
                <a:gd name="T0" fmla="*/ 60 w 63"/>
                <a:gd name="T1" fmla="*/ 83 h 83"/>
                <a:gd name="T2" fmla="*/ 52 w 63"/>
                <a:gd name="T3" fmla="*/ 83 h 83"/>
                <a:gd name="T4" fmla="*/ 50 w 63"/>
                <a:gd name="T5" fmla="*/ 80 h 83"/>
                <a:gd name="T6" fmla="*/ 50 w 63"/>
                <a:gd name="T7" fmla="*/ 31 h 83"/>
                <a:gd name="T8" fmla="*/ 33 w 63"/>
                <a:gd name="T9" fmla="*/ 11 h 83"/>
                <a:gd name="T10" fmla="*/ 13 w 63"/>
                <a:gd name="T11" fmla="*/ 17 h 83"/>
                <a:gd name="T12" fmla="*/ 13 w 63"/>
                <a:gd name="T13" fmla="*/ 80 h 83"/>
                <a:gd name="T14" fmla="*/ 10 w 63"/>
                <a:gd name="T15" fmla="*/ 83 h 83"/>
                <a:gd name="T16" fmla="*/ 3 w 63"/>
                <a:gd name="T17" fmla="*/ 83 h 83"/>
                <a:gd name="T18" fmla="*/ 0 w 63"/>
                <a:gd name="T19" fmla="*/ 80 h 83"/>
                <a:gd name="T20" fmla="*/ 0 w 63"/>
                <a:gd name="T21" fmla="*/ 4 h 83"/>
                <a:gd name="T22" fmla="*/ 3 w 63"/>
                <a:gd name="T23" fmla="*/ 1 h 83"/>
                <a:gd name="T24" fmla="*/ 10 w 63"/>
                <a:gd name="T25" fmla="*/ 1 h 83"/>
                <a:gd name="T26" fmla="*/ 13 w 63"/>
                <a:gd name="T27" fmla="*/ 4 h 83"/>
                <a:gd name="T28" fmla="*/ 13 w 63"/>
                <a:gd name="T29" fmla="*/ 6 h 83"/>
                <a:gd name="T30" fmla="*/ 37 w 63"/>
                <a:gd name="T31" fmla="*/ 0 h 83"/>
                <a:gd name="T32" fmla="*/ 63 w 63"/>
                <a:gd name="T33" fmla="*/ 31 h 83"/>
                <a:gd name="T34" fmla="*/ 63 w 63"/>
                <a:gd name="T35" fmla="*/ 80 h 83"/>
                <a:gd name="T36" fmla="*/ 60 w 63"/>
                <a:gd name="T3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83">
                  <a:moveTo>
                    <a:pt x="60" y="83"/>
                  </a:moveTo>
                  <a:cubicBezTo>
                    <a:pt x="52" y="83"/>
                    <a:pt x="52" y="83"/>
                    <a:pt x="52" y="83"/>
                  </a:cubicBezTo>
                  <a:cubicBezTo>
                    <a:pt x="51" y="83"/>
                    <a:pt x="50" y="81"/>
                    <a:pt x="50" y="80"/>
                  </a:cubicBezTo>
                  <a:cubicBezTo>
                    <a:pt x="50" y="31"/>
                    <a:pt x="50" y="31"/>
                    <a:pt x="50" y="31"/>
                  </a:cubicBezTo>
                  <a:cubicBezTo>
                    <a:pt x="50" y="15"/>
                    <a:pt x="44" y="11"/>
                    <a:pt x="33" y="11"/>
                  </a:cubicBezTo>
                  <a:cubicBezTo>
                    <a:pt x="27" y="11"/>
                    <a:pt x="20" y="13"/>
                    <a:pt x="13" y="17"/>
                  </a:cubicBezTo>
                  <a:cubicBezTo>
                    <a:pt x="13" y="80"/>
                    <a:pt x="13" y="80"/>
                    <a:pt x="13" y="80"/>
                  </a:cubicBezTo>
                  <a:cubicBezTo>
                    <a:pt x="13" y="81"/>
                    <a:pt x="12" y="83"/>
                    <a:pt x="10" y="83"/>
                  </a:cubicBezTo>
                  <a:cubicBezTo>
                    <a:pt x="3" y="83"/>
                    <a:pt x="3" y="83"/>
                    <a:pt x="3" y="83"/>
                  </a:cubicBezTo>
                  <a:cubicBezTo>
                    <a:pt x="1" y="83"/>
                    <a:pt x="0" y="81"/>
                    <a:pt x="0" y="80"/>
                  </a:cubicBezTo>
                  <a:cubicBezTo>
                    <a:pt x="0" y="4"/>
                    <a:pt x="0" y="4"/>
                    <a:pt x="0" y="4"/>
                  </a:cubicBezTo>
                  <a:cubicBezTo>
                    <a:pt x="0" y="2"/>
                    <a:pt x="1" y="1"/>
                    <a:pt x="3" y="1"/>
                  </a:cubicBezTo>
                  <a:cubicBezTo>
                    <a:pt x="10" y="1"/>
                    <a:pt x="10" y="1"/>
                    <a:pt x="10" y="1"/>
                  </a:cubicBezTo>
                  <a:cubicBezTo>
                    <a:pt x="12" y="1"/>
                    <a:pt x="13" y="2"/>
                    <a:pt x="13" y="4"/>
                  </a:cubicBezTo>
                  <a:cubicBezTo>
                    <a:pt x="13" y="6"/>
                    <a:pt x="13" y="6"/>
                    <a:pt x="13" y="6"/>
                  </a:cubicBezTo>
                  <a:cubicBezTo>
                    <a:pt x="21" y="2"/>
                    <a:pt x="28" y="0"/>
                    <a:pt x="37" y="0"/>
                  </a:cubicBezTo>
                  <a:cubicBezTo>
                    <a:pt x="55" y="0"/>
                    <a:pt x="63" y="11"/>
                    <a:pt x="63" y="31"/>
                  </a:cubicBezTo>
                  <a:cubicBezTo>
                    <a:pt x="63" y="80"/>
                    <a:pt x="63" y="80"/>
                    <a:pt x="63" y="80"/>
                  </a:cubicBezTo>
                  <a:cubicBezTo>
                    <a:pt x="63" y="81"/>
                    <a:pt x="61" y="83"/>
                    <a:pt x="60"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4" name="Freeform 33">
              <a:extLst>
                <a:ext uri="{FF2B5EF4-FFF2-40B4-BE49-F238E27FC236}">
                  <a16:creationId xmlns:a16="http://schemas.microsoft.com/office/drawing/2014/main" id="{D70B0261-B73C-4B07-8DED-51DD2AE26F98}"/>
                </a:ext>
              </a:extLst>
            </p:cNvPr>
            <p:cNvSpPr>
              <a:spLocks/>
            </p:cNvSpPr>
            <p:nvPr userDrawn="1"/>
          </p:nvSpPr>
          <p:spPr bwMode="auto">
            <a:xfrm>
              <a:off x="6831012" y="1903414"/>
              <a:ext cx="236539" cy="184150"/>
            </a:xfrm>
            <a:custGeom>
              <a:avLst/>
              <a:gdLst>
                <a:gd name="T0" fmla="*/ 81 w 108"/>
                <a:gd name="T1" fmla="*/ 0 h 84"/>
                <a:gd name="T2" fmla="*/ 53 w 108"/>
                <a:gd name="T3" fmla="*/ 6 h 84"/>
                <a:gd name="T4" fmla="*/ 36 w 108"/>
                <a:gd name="T5" fmla="*/ 1 h 84"/>
                <a:gd name="T6" fmla="*/ 13 w 108"/>
                <a:gd name="T7" fmla="*/ 7 h 84"/>
                <a:gd name="T8" fmla="*/ 13 w 108"/>
                <a:gd name="T9" fmla="*/ 5 h 84"/>
                <a:gd name="T10" fmla="*/ 10 w 108"/>
                <a:gd name="T11" fmla="*/ 2 h 84"/>
                <a:gd name="T12" fmla="*/ 2 w 108"/>
                <a:gd name="T13" fmla="*/ 2 h 84"/>
                <a:gd name="T14" fmla="*/ 0 w 108"/>
                <a:gd name="T15" fmla="*/ 5 h 84"/>
                <a:gd name="T16" fmla="*/ 0 w 108"/>
                <a:gd name="T17" fmla="*/ 81 h 84"/>
                <a:gd name="T18" fmla="*/ 2 w 108"/>
                <a:gd name="T19" fmla="*/ 84 h 84"/>
                <a:gd name="T20" fmla="*/ 10 w 108"/>
                <a:gd name="T21" fmla="*/ 84 h 84"/>
                <a:gd name="T22" fmla="*/ 13 w 108"/>
                <a:gd name="T23" fmla="*/ 81 h 84"/>
                <a:gd name="T24" fmla="*/ 13 w 108"/>
                <a:gd name="T25" fmla="*/ 18 h 84"/>
                <a:gd name="T26" fmla="*/ 33 w 108"/>
                <a:gd name="T27" fmla="*/ 12 h 84"/>
                <a:gd name="T28" fmla="*/ 48 w 108"/>
                <a:gd name="T29" fmla="*/ 32 h 84"/>
                <a:gd name="T30" fmla="*/ 48 w 108"/>
                <a:gd name="T31" fmla="*/ 81 h 84"/>
                <a:gd name="T32" fmla="*/ 51 w 108"/>
                <a:gd name="T33" fmla="*/ 84 h 84"/>
                <a:gd name="T34" fmla="*/ 58 w 108"/>
                <a:gd name="T35" fmla="*/ 84 h 84"/>
                <a:gd name="T36" fmla="*/ 61 w 108"/>
                <a:gd name="T37" fmla="*/ 81 h 84"/>
                <a:gd name="T38" fmla="*/ 61 w 108"/>
                <a:gd name="T39" fmla="*/ 32 h 84"/>
                <a:gd name="T40" fmla="*/ 59 w 108"/>
                <a:gd name="T41" fmla="*/ 15 h 84"/>
                <a:gd name="T42" fmla="*/ 78 w 108"/>
                <a:gd name="T43" fmla="*/ 12 h 84"/>
                <a:gd name="T44" fmla="*/ 95 w 108"/>
                <a:gd name="T45" fmla="*/ 28 h 84"/>
                <a:gd name="T46" fmla="*/ 95 w 108"/>
                <a:gd name="T47" fmla="*/ 81 h 84"/>
                <a:gd name="T48" fmla="*/ 98 w 108"/>
                <a:gd name="T49" fmla="*/ 84 h 84"/>
                <a:gd name="T50" fmla="*/ 105 w 108"/>
                <a:gd name="T51" fmla="*/ 84 h 84"/>
                <a:gd name="T52" fmla="*/ 108 w 108"/>
                <a:gd name="T53" fmla="*/ 81 h 84"/>
                <a:gd name="T54" fmla="*/ 108 w 108"/>
                <a:gd name="T55" fmla="*/ 28 h 84"/>
                <a:gd name="T56" fmla="*/ 81 w 108"/>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84">
                  <a:moveTo>
                    <a:pt x="81" y="0"/>
                  </a:moveTo>
                  <a:cubicBezTo>
                    <a:pt x="73" y="0"/>
                    <a:pt x="61" y="3"/>
                    <a:pt x="53" y="6"/>
                  </a:cubicBezTo>
                  <a:cubicBezTo>
                    <a:pt x="49" y="3"/>
                    <a:pt x="44" y="1"/>
                    <a:pt x="36" y="1"/>
                  </a:cubicBezTo>
                  <a:cubicBezTo>
                    <a:pt x="28" y="1"/>
                    <a:pt x="21" y="3"/>
                    <a:pt x="13" y="7"/>
                  </a:cubicBezTo>
                  <a:cubicBezTo>
                    <a:pt x="13" y="5"/>
                    <a:pt x="13" y="5"/>
                    <a:pt x="13" y="5"/>
                  </a:cubicBezTo>
                  <a:cubicBezTo>
                    <a:pt x="13" y="3"/>
                    <a:pt x="12" y="2"/>
                    <a:pt x="10" y="2"/>
                  </a:cubicBezTo>
                  <a:cubicBezTo>
                    <a:pt x="2" y="2"/>
                    <a:pt x="2" y="2"/>
                    <a:pt x="2" y="2"/>
                  </a:cubicBezTo>
                  <a:cubicBezTo>
                    <a:pt x="1" y="2"/>
                    <a:pt x="0" y="3"/>
                    <a:pt x="0" y="5"/>
                  </a:cubicBezTo>
                  <a:cubicBezTo>
                    <a:pt x="0" y="81"/>
                    <a:pt x="0" y="81"/>
                    <a:pt x="0" y="81"/>
                  </a:cubicBezTo>
                  <a:cubicBezTo>
                    <a:pt x="0" y="82"/>
                    <a:pt x="1" y="84"/>
                    <a:pt x="2" y="84"/>
                  </a:cubicBezTo>
                  <a:cubicBezTo>
                    <a:pt x="10" y="84"/>
                    <a:pt x="10" y="84"/>
                    <a:pt x="10" y="84"/>
                  </a:cubicBezTo>
                  <a:cubicBezTo>
                    <a:pt x="11" y="84"/>
                    <a:pt x="13" y="82"/>
                    <a:pt x="13" y="81"/>
                  </a:cubicBezTo>
                  <a:cubicBezTo>
                    <a:pt x="13" y="18"/>
                    <a:pt x="13" y="18"/>
                    <a:pt x="13" y="18"/>
                  </a:cubicBezTo>
                  <a:cubicBezTo>
                    <a:pt x="20" y="14"/>
                    <a:pt x="27" y="12"/>
                    <a:pt x="33" y="12"/>
                  </a:cubicBezTo>
                  <a:cubicBezTo>
                    <a:pt x="44" y="12"/>
                    <a:pt x="48" y="16"/>
                    <a:pt x="48" y="32"/>
                  </a:cubicBezTo>
                  <a:cubicBezTo>
                    <a:pt x="48" y="81"/>
                    <a:pt x="48" y="81"/>
                    <a:pt x="48" y="81"/>
                  </a:cubicBezTo>
                  <a:cubicBezTo>
                    <a:pt x="48" y="82"/>
                    <a:pt x="49" y="84"/>
                    <a:pt x="51" y="84"/>
                  </a:cubicBezTo>
                  <a:cubicBezTo>
                    <a:pt x="58" y="84"/>
                    <a:pt x="58" y="84"/>
                    <a:pt x="58" y="84"/>
                  </a:cubicBezTo>
                  <a:cubicBezTo>
                    <a:pt x="59" y="84"/>
                    <a:pt x="61" y="82"/>
                    <a:pt x="61" y="81"/>
                  </a:cubicBezTo>
                  <a:cubicBezTo>
                    <a:pt x="61" y="32"/>
                    <a:pt x="61" y="32"/>
                    <a:pt x="61" y="32"/>
                  </a:cubicBezTo>
                  <a:cubicBezTo>
                    <a:pt x="61" y="25"/>
                    <a:pt x="60" y="20"/>
                    <a:pt x="59" y="15"/>
                  </a:cubicBezTo>
                  <a:cubicBezTo>
                    <a:pt x="64" y="13"/>
                    <a:pt x="73" y="12"/>
                    <a:pt x="78" y="12"/>
                  </a:cubicBezTo>
                  <a:cubicBezTo>
                    <a:pt x="86" y="12"/>
                    <a:pt x="95" y="15"/>
                    <a:pt x="95" y="28"/>
                  </a:cubicBezTo>
                  <a:cubicBezTo>
                    <a:pt x="95" y="81"/>
                    <a:pt x="95" y="81"/>
                    <a:pt x="95" y="81"/>
                  </a:cubicBezTo>
                  <a:cubicBezTo>
                    <a:pt x="95" y="82"/>
                    <a:pt x="97" y="84"/>
                    <a:pt x="98" y="84"/>
                  </a:cubicBezTo>
                  <a:cubicBezTo>
                    <a:pt x="105" y="84"/>
                    <a:pt x="105" y="84"/>
                    <a:pt x="105" y="84"/>
                  </a:cubicBezTo>
                  <a:cubicBezTo>
                    <a:pt x="107" y="84"/>
                    <a:pt x="108" y="82"/>
                    <a:pt x="108" y="81"/>
                  </a:cubicBezTo>
                  <a:cubicBezTo>
                    <a:pt x="108" y="28"/>
                    <a:pt x="108" y="28"/>
                    <a:pt x="108" y="28"/>
                  </a:cubicBezTo>
                  <a:cubicBezTo>
                    <a:pt x="108" y="7"/>
                    <a:pt x="94" y="0"/>
                    <a:pt x="8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616337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2" r:id="rId3"/>
    <p:sldLayoutId id="2147483761" r:id="rId4"/>
    <p:sldLayoutId id="2147483763" r:id="rId5"/>
    <p:sldLayoutId id="2147483786" r:id="rId6"/>
    <p:sldLayoutId id="2147483792" r:id="rId7"/>
    <p:sldLayoutId id="2147483793" r:id="rId8"/>
    <p:sldLayoutId id="2147483794" r:id="rId9"/>
    <p:sldLayoutId id="2147483795" r:id="rId10"/>
    <p:sldLayoutId id="2147483798" r:id="rId11"/>
    <p:sldLayoutId id="2147483765" r:id="rId12"/>
    <p:sldLayoutId id="2147483766" r:id="rId13"/>
    <p:sldLayoutId id="2147483767" r:id="rId14"/>
    <p:sldLayoutId id="2147483768" r:id="rId15"/>
    <p:sldLayoutId id="2147483779" r:id="rId16"/>
    <p:sldLayoutId id="2147483780" r:id="rId17"/>
    <p:sldLayoutId id="2147483796" r:id="rId18"/>
    <p:sldLayoutId id="2147483781" r:id="rId19"/>
    <p:sldLayoutId id="2147483782" r:id="rId20"/>
    <p:sldLayoutId id="2147483783" r:id="rId21"/>
    <p:sldLayoutId id="2147483769" r:id="rId22"/>
    <p:sldLayoutId id="2147483770" r:id="rId23"/>
    <p:sldLayoutId id="2147483771" r:id="rId24"/>
    <p:sldLayoutId id="2147483772" r:id="rId25"/>
    <p:sldLayoutId id="2147483788" r:id="rId26"/>
    <p:sldLayoutId id="2147483787" r:id="rId27"/>
    <p:sldLayoutId id="2147483789" r:id="rId28"/>
    <p:sldLayoutId id="2147483797" r:id="rId29"/>
    <p:sldLayoutId id="2147483773" r:id="rId30"/>
    <p:sldLayoutId id="2147483774" r:id="rId31"/>
    <p:sldLayoutId id="2147483775" r:id="rId32"/>
    <p:sldLayoutId id="2147483776" r:id="rId33"/>
    <p:sldLayoutId id="2147483784" r:id="rId34"/>
    <p:sldLayoutId id="2147483790" r:id="rId35"/>
    <p:sldLayoutId id="2147483791" r:id="rId36"/>
    <p:sldLayoutId id="2147483777" r:id="rId37"/>
    <p:sldLayoutId id="2147483778" r:id="rId38"/>
    <p:sldLayoutId id="2147483785"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eaLnBrk="1" hangingPunct="1">
        <a:defRPr sz="3200" b="1">
          <a:solidFill>
            <a:schemeClr val="tx1"/>
          </a:solidFill>
          <a:latin typeface="+mj-lt"/>
          <a:ea typeface="+mj-ea"/>
          <a:cs typeface="+mj-cs"/>
        </a:defRPr>
      </a:lvl1pPr>
    </p:titleStyle>
    <p:bodyStyle>
      <a:lvl1pPr marL="266400" indent="-266400" eaLnBrk="1" hangingPunct="1">
        <a:lnSpc>
          <a:spcPct val="114000"/>
        </a:lnSpc>
        <a:buClr>
          <a:schemeClr val="tx1"/>
        </a:buClr>
        <a:buSzPct val="80000"/>
        <a:buFont typeface="Arial" panose="020B0604020202020204" pitchFamily="34" charset="0"/>
        <a:buChar char="•"/>
        <a:defRPr sz="2200">
          <a:latin typeface="+mn-lt"/>
          <a:ea typeface="+mn-ea"/>
          <a:cs typeface="+mn-cs"/>
        </a:defRPr>
      </a:lvl1pPr>
      <a:lvl2pPr marL="532800" indent="-266700" eaLnBrk="1" hangingPunct="1">
        <a:lnSpc>
          <a:spcPct val="114000"/>
        </a:lnSpc>
        <a:buClr>
          <a:schemeClr val="tx1"/>
        </a:buClr>
        <a:buSzPct val="80000"/>
        <a:buFont typeface="Arial" panose="020B0604020202020204" pitchFamily="34" charset="0"/>
        <a:buChar char="•"/>
        <a:defRPr sz="2200">
          <a:latin typeface="+mn-lt"/>
          <a:ea typeface="+mn-ea"/>
          <a:cs typeface="+mn-cs"/>
        </a:defRPr>
      </a:lvl2pPr>
      <a:lvl3pPr marL="716400" indent="-187200" eaLnBrk="1" hangingPunct="1">
        <a:lnSpc>
          <a:spcPct val="114000"/>
        </a:lnSpc>
        <a:buClr>
          <a:schemeClr val="tx1"/>
        </a:buClr>
        <a:buSzPct val="100000"/>
        <a:buFont typeface="Arial" panose="020B0604020202020204" pitchFamily="34" charset="0"/>
        <a:buChar char="•"/>
        <a:defRPr sz="2200">
          <a:latin typeface="+mn-lt"/>
          <a:ea typeface="+mn-ea"/>
          <a:cs typeface="+mn-cs"/>
        </a:defRPr>
      </a:lvl3pPr>
      <a:lvl4pPr marL="716400" indent="-187200" eaLnBrk="1" hangingPunct="1">
        <a:lnSpc>
          <a:spcPct val="114000"/>
        </a:lnSpc>
        <a:buClr>
          <a:schemeClr val="tx1"/>
        </a:buClr>
        <a:buFont typeface="Arial" panose="020B0604020202020204" pitchFamily="34" charset="0"/>
        <a:buChar char="•"/>
        <a:defRPr sz="2200">
          <a:latin typeface="+mn-lt"/>
          <a:ea typeface="+mn-ea"/>
          <a:cs typeface="+mn-cs"/>
        </a:defRPr>
      </a:lvl4pPr>
      <a:lvl5pPr marL="1060450" indent="-342900" eaLnBrk="1" hangingPunct="1">
        <a:lnSpc>
          <a:spcPct val="114000"/>
        </a:lnSpc>
        <a:buClr>
          <a:schemeClr val="tx1"/>
        </a:buClr>
        <a:buFont typeface="Arial" panose="020B0604020202020204" pitchFamily="34" charset="0"/>
        <a:buChar char="•"/>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3906" userDrawn="1">
          <p15:clr>
            <a:srgbClr val="F26B43"/>
          </p15:clr>
        </p15:guide>
        <p15:guide id="2" orient="horz" pos="935" userDrawn="1">
          <p15:clr>
            <a:srgbClr val="F26B43"/>
          </p15:clr>
        </p15:guide>
        <p15:guide id="3" orient="horz" pos="663" userDrawn="1">
          <p15:clr>
            <a:srgbClr val="F26B43"/>
          </p15:clr>
        </p15:guide>
        <p15:guide id="5" orient="horz" pos="1525" userDrawn="1">
          <p15:clr>
            <a:srgbClr val="F26B43"/>
          </p15:clr>
        </p15:guide>
        <p15:guide id="6" pos="665" userDrawn="1">
          <p15:clr>
            <a:srgbClr val="F26B43"/>
          </p15:clr>
        </p15:guide>
        <p15:guide id="7" pos="3840" userDrawn="1">
          <p15:clr>
            <a:srgbClr val="F26B43"/>
          </p15:clr>
        </p15:guide>
        <p15:guide id="8" pos="7015" userDrawn="1">
          <p15:clr>
            <a:srgbClr val="F26B43"/>
          </p15:clr>
        </p15:guide>
        <p15:guide id="9" pos="4520" userDrawn="1">
          <p15:clr>
            <a:srgbClr val="F26B43"/>
          </p15:clr>
        </p15:guide>
        <p15:guide id="10" orient="horz" pos="13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5EFED1E-2297-45B0-81DA-E00EEF5F78F3}"/>
              </a:ext>
            </a:extLst>
          </p:cNvPr>
          <p:cNvSpPr>
            <a:spLocks noGrp="1"/>
          </p:cNvSpPr>
          <p:nvPr>
            <p:ph type="title"/>
          </p:nvPr>
        </p:nvSpPr>
        <p:spPr>
          <a:xfrm>
            <a:off x="1055688" y="1052514"/>
            <a:ext cx="10080625" cy="431800"/>
          </a:xfrm>
          <a:prstGeom prst="rect">
            <a:avLst/>
          </a:prstGeom>
        </p:spPr>
        <p:txBody>
          <a:bodyPr vert="horz" lIns="0" tIns="0" rIns="0" bIns="0" rtlCol="0" anchor="t" anchorCtr="0">
            <a:noAutofit/>
          </a:bodyPr>
          <a:lstStyle/>
          <a:p>
            <a:r>
              <a:rPr lang="sv-SE"/>
              <a:t>Klicka här för att ändra mall för rubrikformat</a:t>
            </a:r>
            <a:endParaRPr lang="en-GB"/>
          </a:p>
        </p:txBody>
      </p:sp>
      <p:sp>
        <p:nvSpPr>
          <p:cNvPr id="4" name="Platshållare för text 3">
            <a:extLst>
              <a:ext uri="{FF2B5EF4-FFF2-40B4-BE49-F238E27FC236}">
                <a16:creationId xmlns:a16="http://schemas.microsoft.com/office/drawing/2014/main" id="{C1011E17-EDA1-47F3-A3FF-A7DC50BE4424}"/>
              </a:ext>
            </a:extLst>
          </p:cNvPr>
          <p:cNvSpPr>
            <a:spLocks noGrp="1"/>
          </p:cNvSpPr>
          <p:nvPr>
            <p:ph type="body" idx="1"/>
          </p:nvPr>
        </p:nvSpPr>
        <p:spPr>
          <a:xfrm>
            <a:off x="1055688" y="1825625"/>
            <a:ext cx="10080625" cy="4351338"/>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6341271"/>
      </p:ext>
    </p:extLst>
  </p:cSld>
  <p:clrMap bg1="lt1" tx1="dk1" bg2="lt2" tx2="dk2" accent1="accent1" accent2="accent2" accent3="accent3" accent4="accent4" accent5="accent5" accent6="accent6" hlink="hlink" folHlink="folHlink"/>
  <p:sldLayoutIdLst>
    <p:sldLayoutId id="2147483801" r:id="rId1"/>
  </p:sldLayoutIdLst>
  <p:hf sldNum="0" hdr="0" dt="0"/>
  <p:txStyles>
    <p:titleStyle>
      <a:lvl1pPr eaLnBrk="1" hangingPunct="1">
        <a:defRPr sz="3200" b="1">
          <a:solidFill>
            <a:schemeClr val="tx1"/>
          </a:solidFill>
          <a:latin typeface="+mj-lt"/>
          <a:ea typeface="+mj-ea"/>
          <a:cs typeface="+mj-cs"/>
        </a:defRPr>
      </a:lvl1pPr>
    </p:titleStyle>
    <p:bodyStyle>
      <a:lvl1pPr marL="266400" indent="-266400" eaLnBrk="1" hangingPunct="1">
        <a:lnSpc>
          <a:spcPct val="114000"/>
        </a:lnSpc>
        <a:buClr>
          <a:schemeClr val="tx2"/>
        </a:buClr>
        <a:buSzPct val="80000"/>
        <a:buFont typeface="Wingdings 3" panose="05040102010807070707" pitchFamily="18" charset="2"/>
        <a:buChar char=""/>
        <a:defRPr sz="2200">
          <a:latin typeface="+mn-lt"/>
          <a:ea typeface="+mn-ea"/>
          <a:cs typeface="+mn-cs"/>
        </a:defRPr>
      </a:lvl1pPr>
      <a:lvl2pPr marL="532800" indent="-266700" eaLnBrk="1" hangingPunct="1">
        <a:lnSpc>
          <a:spcPct val="114000"/>
        </a:lnSpc>
        <a:buClr>
          <a:schemeClr val="accent3"/>
        </a:buClr>
        <a:buSzPct val="80000"/>
        <a:buFont typeface="Wingdings 3" panose="05040102010807070707" pitchFamily="18" charset="2"/>
        <a:buChar char=""/>
        <a:defRPr sz="2200">
          <a:latin typeface="+mn-lt"/>
          <a:ea typeface="+mn-ea"/>
          <a:cs typeface="+mn-cs"/>
        </a:defRPr>
      </a:lvl2pPr>
      <a:lvl3pPr marL="716400" indent="-187200" eaLnBrk="1" hangingPunct="1">
        <a:lnSpc>
          <a:spcPct val="114000"/>
        </a:lnSpc>
        <a:buClrTx/>
        <a:buSzPct val="100000"/>
        <a:buFont typeface="Arial" panose="020B0604020202020204" pitchFamily="34" charset="0"/>
        <a:buChar char="•"/>
        <a:defRPr sz="2200">
          <a:latin typeface="+mn-lt"/>
          <a:ea typeface="+mn-ea"/>
          <a:cs typeface="+mn-cs"/>
        </a:defRPr>
      </a:lvl3pPr>
      <a:lvl4pPr marL="716400" indent="-187200" eaLnBrk="1" hangingPunct="1">
        <a:lnSpc>
          <a:spcPct val="114000"/>
        </a:lnSpc>
        <a:buFont typeface="Arial" panose="020B0604020202020204" pitchFamily="34" charset="0"/>
        <a:buChar char="•"/>
        <a:defRPr sz="2200">
          <a:latin typeface="+mn-lt"/>
          <a:ea typeface="+mn-ea"/>
          <a:cs typeface="+mn-cs"/>
        </a:defRPr>
      </a:lvl4pPr>
      <a:lvl5pPr marL="1060450" indent="-342900" eaLnBrk="1" hangingPunct="1">
        <a:lnSpc>
          <a:spcPct val="114000"/>
        </a:lnSpc>
        <a:buFont typeface="Arial" panose="020B0604020202020204" pitchFamily="34" charset="0"/>
        <a:buChar char="•"/>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3884">
          <p15:clr>
            <a:srgbClr val="F26B43"/>
          </p15:clr>
        </p15:guide>
        <p15:guide id="2" orient="horz" pos="935">
          <p15:clr>
            <a:srgbClr val="F26B43"/>
          </p15:clr>
        </p15:guide>
        <p15:guide id="3" orient="horz" pos="663">
          <p15:clr>
            <a:srgbClr val="F26B43"/>
          </p15:clr>
        </p15:guide>
        <p15:guide id="5" orient="horz" pos="1457">
          <p15:clr>
            <a:srgbClr val="F26B43"/>
          </p15:clr>
        </p15:guide>
        <p15:guide id="6" pos="665">
          <p15:clr>
            <a:srgbClr val="F26B43"/>
          </p15:clr>
        </p15:guide>
        <p15:guide id="7" pos="3840">
          <p15:clr>
            <a:srgbClr val="F26B43"/>
          </p15:clr>
        </p15:guide>
        <p15:guide id="8" pos="7015">
          <p15:clr>
            <a:srgbClr val="F26B43"/>
          </p15:clr>
        </p15:guide>
        <p15:guide id="9" pos="45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https://www.upphandlingsmyndigheten.se/om-hallbar-upphandling/socialt-hallbar-upphandling/upphandling-med-mal-att-oka-sysselsattninge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s://www.upphandlingsmyndigheten.se/hallbarhet/socialt-ansvarsfull-upphandling/arbetsrattsliga-villkor/" TargetMode="External"/><Relationship Id="rId2" Type="http://schemas.openxmlformats.org/officeDocument/2006/relationships/hyperlink" Target="https://www.upphandlingsmyndigheten.se/om-hallbar-upphandling/socialt-hallbar-upphandling/arbetsrattsliga-villkor" TargetMode="External"/><Relationship Id="rId1" Type="http://schemas.openxmlformats.org/officeDocument/2006/relationships/slideLayout" Target="../slideLayouts/slideLayout23.xml"/><Relationship Id="rId6" Type="http://schemas.openxmlformats.org/officeDocument/2006/relationships/hyperlink" Target="https://www.upphandlingsmyndigheten.se/globalassets/hallbarhet/socialt-ansvarsfull-upphandling/sysselsattningskrav/beslutsunderlag.docx" TargetMode="External"/><Relationship Id="rId5" Type="http://schemas.openxmlformats.org/officeDocument/2006/relationships/hyperlink" Target="https://www.upphandlingsmyndigheten.se/globalassets/dokument/upphandling/beslutsunderlag.docx" TargetMode="External"/><Relationship Id="rId4" Type="http://schemas.openxmlformats.org/officeDocument/2006/relationships/hyperlink" Target="https://www.upphandlingsmyndigheten.se/om-hallbar-upphandling/socialt-hallbar-upphandling/upphandling-med-mal-att-oka-sysselsattningen/kunskapsbank-sysselsattningskrav/juridiska-forutsattningar-och-utgangspunk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hyperlink" Target="https://www.upphandlingsmyndigheten.se/upphandla/om-upphandlingsreglerna/om-lagstiftningen/reserverad-upphandling/" TargetMode="External"/><Relationship Id="rId2" Type="http://schemas.openxmlformats.org/officeDocument/2006/relationships/hyperlink" Target="https://www.upphandlingsmyndigheten.se/om-hallbar-upphandling/socialt-hallbar-upphandling/upphandling-med-mal-att-oka-sysselsattningen/reserverad-upphandling-for-okad-sysselsattning/" TargetMode="Externa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hyperlink" Target="https://www.upphandlingsmyndigheten.se/om-hallbar-upphandling/socialt-hallbar-upphandling/upphandling-med-mal-att-oka-sysselsattningen/upphandlande-organisation---stod-vid-sysselsattningskrav/" TargetMode="Externa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upphandlingsmyndigheten.se/om-hallbar-upphandling/socialt-hallbar-upphandling/upphandling-med-mal-att-oka-sysselsattningen/upphandlande-organisation---stod-vid-sysselsattningskrav/" TargetMode="Externa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upphandlingsmyndigheten.se/om-hallbar-upphandling/socialt-hallbar-upphandling/upphandling-med-mal-att-oka-sysselsattningen/upphandlande-organisation---stod-vid-sysselsattningskrav/" TargetMode="Externa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upphandlingsmyndigheten.se/om-hallbar-upphandling/socialt-hallbar-upphandling/upphandling-med-mal-att-oka-sysselsattningen/upphandlande-organisation---stod-vid-sysselsattningskrav/" TargetMode="Externa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hyperlink" Target="https://www.upphandlingsmyndigheten.se/om-hallbar-upphandling/socialt-hallbar-upphandling/upphandling-med-mal-att-oka-sysselsattningen/kunskapsbank-sysselsattningskrav/juridiska-forutsattningar-och-utgangspunkt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hyperlink" Target="https://www.upphandlingsmyndigheten.se/om-hallbar-upphandling/socialt-hallbar-upphandling/upphandling-med-mal-att-oka-sysselsattningen/kunskapsbank-sysselsattningskrav/juridiska-forutsattningar-och-utgangspunkter/"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20A4DB-6972-41DA-A5E3-617FD516C408}"/>
              </a:ext>
            </a:extLst>
          </p:cNvPr>
          <p:cNvSpPr>
            <a:spLocks noGrp="1"/>
          </p:cNvSpPr>
          <p:nvPr>
            <p:ph type="title"/>
          </p:nvPr>
        </p:nvSpPr>
        <p:spPr/>
        <p:txBody>
          <a:bodyPr/>
          <a:lstStyle/>
          <a:p>
            <a:r>
              <a:rPr lang="sv-SE"/>
              <a:t>Tillsammans lyfter </a:t>
            </a:r>
            <a:br>
              <a:rPr lang="sv-SE"/>
            </a:br>
            <a:r>
              <a:rPr lang="sv-SE"/>
              <a:t>vi arbetsmarknaden</a:t>
            </a:r>
          </a:p>
        </p:txBody>
      </p:sp>
      <p:sp>
        <p:nvSpPr>
          <p:cNvPr id="3" name="Platshållare för text 2">
            <a:extLst>
              <a:ext uri="{FF2B5EF4-FFF2-40B4-BE49-F238E27FC236}">
                <a16:creationId xmlns:a16="http://schemas.microsoft.com/office/drawing/2014/main" id="{787E1B69-29AA-463F-8328-B187FDF6ECCF}"/>
              </a:ext>
            </a:extLst>
          </p:cNvPr>
          <p:cNvSpPr>
            <a:spLocks noGrp="1"/>
          </p:cNvSpPr>
          <p:nvPr>
            <p:ph type="body" sz="quarter" idx="14"/>
          </p:nvPr>
        </p:nvSpPr>
        <p:spPr/>
        <p:txBody>
          <a:bodyPr/>
          <a:lstStyle/>
          <a:p>
            <a:r>
              <a:rPr lang="sv-SE"/>
              <a:t>Skapa sysselsättning genom offentlig upphandling.</a:t>
            </a:r>
          </a:p>
        </p:txBody>
      </p:sp>
    </p:spTree>
    <p:extLst>
      <p:ext uri="{BB962C8B-B14F-4D97-AF65-F5344CB8AC3E}">
        <p14:creationId xmlns:p14="http://schemas.microsoft.com/office/powerpoint/2010/main" val="134865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A72E2F-8BC3-45BE-B9F7-D563813F0384}"/>
              </a:ext>
            </a:extLst>
          </p:cNvPr>
          <p:cNvSpPr>
            <a:spLocks noGrp="1"/>
          </p:cNvSpPr>
          <p:nvPr>
            <p:ph type="title"/>
          </p:nvPr>
        </p:nvSpPr>
        <p:spPr/>
        <p:txBody>
          <a:bodyPr/>
          <a:lstStyle/>
          <a:p>
            <a:r>
              <a:rPr lang="sv-SE"/>
              <a:t>Kom igång snabbt!</a:t>
            </a:r>
          </a:p>
        </p:txBody>
      </p:sp>
      <p:sp>
        <p:nvSpPr>
          <p:cNvPr id="3" name="Platshållare för text 2">
            <a:extLst>
              <a:ext uri="{FF2B5EF4-FFF2-40B4-BE49-F238E27FC236}">
                <a16:creationId xmlns:a16="http://schemas.microsoft.com/office/drawing/2014/main" id="{0032EF42-5C38-4D33-89B8-F5F8C8910225}"/>
              </a:ext>
            </a:extLst>
          </p:cNvPr>
          <p:cNvSpPr>
            <a:spLocks noGrp="1"/>
          </p:cNvSpPr>
          <p:nvPr>
            <p:ph type="body" sz="quarter" idx="11"/>
          </p:nvPr>
        </p:nvSpPr>
        <p:spPr>
          <a:xfrm>
            <a:off x="676583" y="1343297"/>
            <a:ext cx="8767340" cy="532574"/>
          </a:xfrm>
        </p:spPr>
        <p:txBody>
          <a:bodyPr/>
          <a:lstStyle/>
          <a:p>
            <a:pPr marL="0" indent="0">
              <a:buNone/>
            </a:pPr>
            <a:r>
              <a:rPr lang="sv-SE" sz="2400"/>
              <a:t>Ta hjälp av våra checklistor.</a:t>
            </a:r>
          </a:p>
          <a:p>
            <a:pPr marL="0" indent="0">
              <a:buNone/>
            </a:pPr>
            <a:endParaRPr lang="sv-SE"/>
          </a:p>
          <a:p>
            <a:pPr marL="0" indent="0">
              <a:buNone/>
            </a:pPr>
            <a:r>
              <a:rPr lang="sv-SE"/>
              <a:t>En lyckad upphandling involverar flera olika aktörer. För att göra det enkelt för dig att snabbt komma igång har vi samlat de viktigaste råden och tipsen i tydliga checklistor, uppdelade efter yrkesroll. Välj den del som är relevant för dig.</a:t>
            </a:r>
          </a:p>
        </p:txBody>
      </p:sp>
    </p:spTree>
    <p:extLst>
      <p:ext uri="{BB962C8B-B14F-4D97-AF65-F5344CB8AC3E}">
        <p14:creationId xmlns:p14="http://schemas.microsoft.com/office/powerpoint/2010/main" val="353957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A2FD80-DA4E-4522-A153-C5240FB46815}"/>
              </a:ext>
            </a:extLst>
          </p:cNvPr>
          <p:cNvSpPr>
            <a:spLocks noGrp="1"/>
          </p:cNvSpPr>
          <p:nvPr>
            <p:ph type="title"/>
          </p:nvPr>
        </p:nvSpPr>
        <p:spPr/>
        <p:txBody>
          <a:bodyPr/>
          <a:lstStyle/>
          <a:p>
            <a:r>
              <a:rPr lang="sv-SE"/>
              <a:t>Checklista</a:t>
            </a:r>
          </a:p>
        </p:txBody>
      </p:sp>
      <p:sp>
        <p:nvSpPr>
          <p:cNvPr id="5" name="Platshållare för text 4">
            <a:extLst>
              <a:ext uri="{FF2B5EF4-FFF2-40B4-BE49-F238E27FC236}">
                <a16:creationId xmlns:a16="http://schemas.microsoft.com/office/drawing/2014/main" id="{0A2FBAFE-37A2-4CFD-8144-B2B70E055B2B}"/>
              </a:ext>
            </a:extLst>
          </p:cNvPr>
          <p:cNvSpPr>
            <a:spLocks noGrp="1"/>
          </p:cNvSpPr>
          <p:nvPr>
            <p:ph type="body" sz="quarter" idx="13"/>
          </p:nvPr>
        </p:nvSpPr>
        <p:spPr/>
        <p:txBody>
          <a:bodyPr/>
          <a:lstStyle/>
          <a:p>
            <a:r>
              <a:rPr lang="sv-SE"/>
              <a:t>BESLUTSFATTARE</a:t>
            </a:r>
          </a:p>
        </p:txBody>
      </p:sp>
      <p:sp>
        <p:nvSpPr>
          <p:cNvPr id="8" name="Platshållare för text 2">
            <a:extLst>
              <a:ext uri="{FF2B5EF4-FFF2-40B4-BE49-F238E27FC236}">
                <a16:creationId xmlns:a16="http://schemas.microsoft.com/office/drawing/2014/main" id="{6CE10398-9C35-43D8-A8A4-5D23D1D7CBF7}"/>
              </a:ext>
            </a:extLst>
          </p:cNvPr>
          <p:cNvSpPr>
            <a:spLocks noGrp="1"/>
          </p:cNvSpPr>
          <p:nvPr>
            <p:ph type="body" sz="quarter" idx="11"/>
          </p:nvPr>
        </p:nvSpPr>
        <p:spPr>
          <a:xfrm>
            <a:off x="663135" y="1726526"/>
            <a:ext cx="4757428" cy="1170293"/>
          </a:xfrm>
        </p:spPr>
        <p:txBody>
          <a:bodyPr/>
          <a:lstStyle/>
          <a:p>
            <a:r>
              <a:rPr lang="sv-SE" sz="2000" dirty="0"/>
              <a:t>för dig som är politiker eller ansvarig tjänsteman och vill använda upphandling som ett verktyg för att skapa sysselsättning.</a:t>
            </a:r>
          </a:p>
        </p:txBody>
      </p:sp>
    </p:spTree>
    <p:extLst>
      <p:ext uri="{BB962C8B-B14F-4D97-AF65-F5344CB8AC3E}">
        <p14:creationId xmlns:p14="http://schemas.microsoft.com/office/powerpoint/2010/main" val="34330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81F0BF3-AE64-495B-8303-3C61160934C6}"/>
              </a:ext>
            </a:extLst>
          </p:cNvPr>
          <p:cNvSpPr>
            <a:spLocks noGrp="1"/>
          </p:cNvSpPr>
          <p:nvPr>
            <p:ph type="body" sz="quarter" idx="13"/>
          </p:nvPr>
        </p:nvSpPr>
        <p:spPr/>
        <p:txBody>
          <a:bodyPr/>
          <a:lstStyle/>
          <a:p>
            <a:r>
              <a:rPr lang="sv-SE"/>
              <a:t>BESLUTSFATTARE</a:t>
            </a:r>
          </a:p>
        </p:txBody>
      </p:sp>
    </p:spTree>
    <p:extLst>
      <p:ext uri="{BB962C8B-B14F-4D97-AF65-F5344CB8AC3E}">
        <p14:creationId xmlns:p14="http://schemas.microsoft.com/office/powerpoint/2010/main" val="231472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1057F2-6B6F-4D5D-B152-330BC5D91ADE}"/>
              </a:ext>
            </a:extLst>
          </p:cNvPr>
          <p:cNvSpPr>
            <a:spLocks noGrp="1"/>
          </p:cNvSpPr>
          <p:nvPr>
            <p:ph type="title"/>
          </p:nvPr>
        </p:nvSpPr>
        <p:spPr/>
        <p:txBody>
          <a:bodyPr/>
          <a:lstStyle/>
          <a:p>
            <a:r>
              <a:rPr lang="sv-SE"/>
              <a:t>Analysera</a:t>
            </a:r>
          </a:p>
        </p:txBody>
      </p:sp>
      <p:sp>
        <p:nvSpPr>
          <p:cNvPr id="3" name="Platshållare för text 2">
            <a:extLst>
              <a:ext uri="{FF2B5EF4-FFF2-40B4-BE49-F238E27FC236}">
                <a16:creationId xmlns:a16="http://schemas.microsoft.com/office/drawing/2014/main" id="{467FA90C-4243-45DA-9B18-BB1CE46CA981}"/>
              </a:ext>
            </a:extLst>
          </p:cNvPr>
          <p:cNvSpPr>
            <a:spLocks noGrp="1"/>
          </p:cNvSpPr>
          <p:nvPr>
            <p:ph type="body" sz="quarter" idx="11"/>
          </p:nvPr>
        </p:nvSpPr>
        <p:spPr>
          <a:xfrm>
            <a:off x="1016222" y="2728778"/>
            <a:ext cx="4975276" cy="3769394"/>
          </a:xfrm>
        </p:spPr>
        <p:txBody>
          <a:bodyPr/>
          <a:lstStyle/>
          <a:p>
            <a:r>
              <a:rPr lang="sv-SE"/>
              <a:t>Vad vill vi uppnå med sysselsättningskrav i upphandlingar?</a:t>
            </a:r>
          </a:p>
          <a:p>
            <a:r>
              <a:rPr lang="sv-SE"/>
              <a:t>Hur kommer arbetsmarknaden att se ut i vårt område/region under de närmaste fem åren?</a:t>
            </a:r>
          </a:p>
          <a:p>
            <a:r>
              <a:rPr lang="sv-SE"/>
              <a:t>Har våra leverantörer behov av kompetens?</a:t>
            </a:r>
          </a:p>
          <a:p>
            <a:r>
              <a:rPr lang="sv-SE"/>
              <a:t>Hur ser integrationen ut på arbetsmarknaden?</a:t>
            </a:r>
          </a:p>
          <a:p>
            <a:r>
              <a:rPr lang="sv-SE"/>
              <a:t>Vilken kompetens har de som är arbetslösa?</a:t>
            </a:r>
          </a:p>
          <a:p>
            <a:r>
              <a:rPr lang="sv-SE"/>
              <a:t>Kan sysselsättningskrav i upphandling vara ett bland flera arbetsmarknadsverktyg?</a:t>
            </a:r>
          </a:p>
          <a:p>
            <a:r>
              <a:rPr lang="sv-SE"/>
              <a:t>Vill vi använda bonusincitament för att främja jämställdhet och/eller öka sysselsättningen? Har vi budget för det?</a:t>
            </a:r>
          </a:p>
          <a:p>
            <a:r>
              <a:rPr lang="sv-SE"/>
              <a:t>Kan vi tänka oss att samverka med andra upphandlande</a:t>
            </a:r>
            <a:br>
              <a:rPr lang="sv-SE"/>
            </a:br>
            <a:r>
              <a:rPr lang="sv-SE"/>
              <a:t>organisationer? </a:t>
            </a:r>
          </a:p>
          <a:p>
            <a:endParaRPr lang="sv-SE"/>
          </a:p>
        </p:txBody>
      </p:sp>
      <p:sp>
        <p:nvSpPr>
          <p:cNvPr id="5" name="Platshållare för text 4">
            <a:extLst>
              <a:ext uri="{FF2B5EF4-FFF2-40B4-BE49-F238E27FC236}">
                <a16:creationId xmlns:a16="http://schemas.microsoft.com/office/drawing/2014/main" id="{9E1D4CE3-1E29-4D9F-8407-7CF22CD9E0CA}"/>
              </a:ext>
            </a:extLst>
          </p:cNvPr>
          <p:cNvSpPr>
            <a:spLocks noGrp="1"/>
          </p:cNvSpPr>
          <p:nvPr>
            <p:ph type="body" sz="quarter" idx="13"/>
          </p:nvPr>
        </p:nvSpPr>
        <p:spPr/>
        <p:txBody>
          <a:bodyPr/>
          <a:lstStyle/>
          <a:p>
            <a:r>
              <a:rPr lang="sv-SE"/>
              <a:t>För att era inköp ska bli ett framgångsrikt arbetsmarknadsverktyg måste ni analysera förutsättningarna. </a:t>
            </a:r>
            <a:br>
              <a:rPr lang="sv-SE"/>
            </a:br>
            <a:r>
              <a:rPr lang="sv-SE"/>
              <a:t>Börja med att ställa dessa frågor:</a:t>
            </a:r>
          </a:p>
        </p:txBody>
      </p:sp>
      <p:sp>
        <p:nvSpPr>
          <p:cNvPr id="7" name="Platshållare för text 6">
            <a:extLst>
              <a:ext uri="{FF2B5EF4-FFF2-40B4-BE49-F238E27FC236}">
                <a16:creationId xmlns:a16="http://schemas.microsoft.com/office/drawing/2014/main" id="{96AA1D96-E418-4F8E-B949-F7DAFC6C0873}"/>
              </a:ext>
            </a:extLst>
          </p:cNvPr>
          <p:cNvSpPr>
            <a:spLocks noGrp="1"/>
          </p:cNvSpPr>
          <p:nvPr>
            <p:ph type="body" sz="quarter" idx="15"/>
          </p:nvPr>
        </p:nvSpPr>
        <p:spPr/>
        <p:txBody>
          <a:bodyPr/>
          <a:lstStyle/>
          <a:p>
            <a:r>
              <a:rPr lang="sv-SE">
                <a:solidFill>
                  <a:schemeClr val="accent1"/>
                </a:solidFill>
              </a:rPr>
              <a:t>BESLUTSFATTARE</a:t>
            </a:r>
          </a:p>
        </p:txBody>
      </p:sp>
      <p:pic>
        <p:nvPicPr>
          <p:cNvPr id="10" name="Platshållare för bild 9" descr="En bild som visar dator, skrivbord, bord, tangentbord&#10;&#10;Automatiskt genererad beskrivning">
            <a:extLst>
              <a:ext uri="{FF2B5EF4-FFF2-40B4-BE49-F238E27FC236}">
                <a16:creationId xmlns:a16="http://schemas.microsoft.com/office/drawing/2014/main" id="{7F9F43E0-29A8-4F6E-992D-3362B1CAFA4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6096001" y="2427644"/>
            <a:ext cx="5408476" cy="3980590"/>
          </a:xfrm>
        </p:spPr>
      </p:pic>
    </p:spTree>
    <p:extLst>
      <p:ext uri="{BB962C8B-B14F-4D97-AF65-F5344CB8AC3E}">
        <p14:creationId xmlns:p14="http://schemas.microsoft.com/office/powerpoint/2010/main" val="29272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47FF1CF-BDD1-4D47-8C85-FB37D1DDB5AF}"/>
              </a:ext>
            </a:extLst>
          </p:cNvPr>
          <p:cNvSpPr>
            <a:spLocks noGrp="1"/>
          </p:cNvSpPr>
          <p:nvPr>
            <p:ph type="body" sz="quarter" idx="13"/>
          </p:nvPr>
        </p:nvSpPr>
        <p:spPr/>
        <p:txBody>
          <a:bodyPr/>
          <a:lstStyle/>
          <a:p>
            <a:r>
              <a:rPr lang="sv-SE"/>
              <a:t>BESLUTSFATTARE</a:t>
            </a:r>
          </a:p>
        </p:txBody>
      </p:sp>
    </p:spTree>
    <p:extLst>
      <p:ext uri="{BB962C8B-B14F-4D97-AF65-F5344CB8AC3E}">
        <p14:creationId xmlns:p14="http://schemas.microsoft.com/office/powerpoint/2010/main" val="49677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person, byggnad, bil, kvinna&#10;&#10;Automatiskt genererad beskrivning">
            <a:extLst>
              <a:ext uri="{FF2B5EF4-FFF2-40B4-BE49-F238E27FC236}">
                <a16:creationId xmlns:a16="http://schemas.microsoft.com/office/drawing/2014/main" id="{608BBEB9-05E1-42FC-B4E0-F0C0E0E2C0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650456" y="2426698"/>
            <a:ext cx="5403655" cy="3981600"/>
          </a:xfrm>
          <a:prstGeom prst="rect">
            <a:avLst/>
          </a:prstGeom>
        </p:spPr>
      </p:pic>
      <p:pic>
        <p:nvPicPr>
          <p:cNvPr id="13" name="Bildobjekt 12" descr="En bild som visar person, utomhus, man, bänk&#10;&#10;Automatiskt genererad beskrivning">
            <a:extLst>
              <a:ext uri="{FF2B5EF4-FFF2-40B4-BE49-F238E27FC236}">
                <a16:creationId xmlns:a16="http://schemas.microsoft.com/office/drawing/2014/main" id="{551F9733-17FA-4EE2-A985-3B16C0689D5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6095999" y="2426697"/>
            <a:ext cx="5403655" cy="3981599"/>
          </a:xfrm>
          <a:prstGeom prst="rect">
            <a:avLst/>
          </a:prstGeom>
        </p:spPr>
      </p:pic>
      <p:sp>
        <p:nvSpPr>
          <p:cNvPr id="2" name="Rubrik 1">
            <a:extLst>
              <a:ext uri="{FF2B5EF4-FFF2-40B4-BE49-F238E27FC236}">
                <a16:creationId xmlns:a16="http://schemas.microsoft.com/office/drawing/2014/main" id="{E8BCC107-9FC5-4B4D-B515-1D4F16AF65A7}"/>
              </a:ext>
            </a:extLst>
          </p:cNvPr>
          <p:cNvSpPr>
            <a:spLocks noGrp="1"/>
          </p:cNvSpPr>
          <p:nvPr>
            <p:ph type="title"/>
          </p:nvPr>
        </p:nvSpPr>
        <p:spPr/>
        <p:txBody>
          <a:bodyPr/>
          <a:lstStyle/>
          <a:p>
            <a:r>
              <a:rPr lang="sv-SE" dirty="0"/>
              <a:t>Besluta</a:t>
            </a:r>
          </a:p>
        </p:txBody>
      </p:sp>
      <p:sp>
        <p:nvSpPr>
          <p:cNvPr id="5" name="Platshållare för text 4">
            <a:extLst>
              <a:ext uri="{FF2B5EF4-FFF2-40B4-BE49-F238E27FC236}">
                <a16:creationId xmlns:a16="http://schemas.microsoft.com/office/drawing/2014/main" id="{9D2E6EA3-87B7-4ECC-BD92-DF7708349F44}"/>
              </a:ext>
            </a:extLst>
          </p:cNvPr>
          <p:cNvSpPr>
            <a:spLocks noGrp="1"/>
          </p:cNvSpPr>
          <p:nvPr>
            <p:ph type="body" sz="quarter" idx="13"/>
          </p:nvPr>
        </p:nvSpPr>
        <p:spPr/>
        <p:txBody>
          <a:bodyPr/>
          <a:lstStyle/>
          <a:p>
            <a:r>
              <a:rPr lang="sv-SE" dirty="0"/>
              <a:t>Utifrån analysen bestämmer ni om sysselsättningskrav i upphandlingar är aktuellt för er organisation. Rätt använt är det ett effektivt verktyg som utjämnar samhällsklyftor, ökar sysselsättningen och förbättrar kompetens-försörjningen för företagen.</a:t>
            </a:r>
          </a:p>
          <a:p>
            <a:endParaRPr lang="sv-SE" dirty="0"/>
          </a:p>
        </p:txBody>
      </p:sp>
      <p:sp>
        <p:nvSpPr>
          <p:cNvPr id="6" name="Platshållare för text 5">
            <a:extLst>
              <a:ext uri="{FF2B5EF4-FFF2-40B4-BE49-F238E27FC236}">
                <a16:creationId xmlns:a16="http://schemas.microsoft.com/office/drawing/2014/main" id="{177EF3E5-5A96-4245-B068-D84D15064895}"/>
              </a:ext>
            </a:extLst>
          </p:cNvPr>
          <p:cNvSpPr>
            <a:spLocks noGrp="1"/>
          </p:cNvSpPr>
          <p:nvPr>
            <p:ph type="body" sz="quarter" idx="15"/>
          </p:nvPr>
        </p:nvSpPr>
        <p:spPr/>
        <p:txBody>
          <a:bodyPr/>
          <a:lstStyle/>
          <a:p>
            <a:r>
              <a:rPr lang="sv-SE"/>
              <a:t>BESLUTSFATTARE</a:t>
            </a:r>
          </a:p>
        </p:txBody>
      </p:sp>
    </p:spTree>
    <p:extLst>
      <p:ext uri="{BB962C8B-B14F-4D97-AF65-F5344CB8AC3E}">
        <p14:creationId xmlns:p14="http://schemas.microsoft.com/office/powerpoint/2010/main" val="96766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27EEB18-F703-4E88-834B-0944599AD9C6}"/>
              </a:ext>
            </a:extLst>
          </p:cNvPr>
          <p:cNvSpPr>
            <a:spLocks noGrp="1"/>
          </p:cNvSpPr>
          <p:nvPr>
            <p:ph type="body" sz="quarter" idx="13"/>
          </p:nvPr>
        </p:nvSpPr>
        <p:spPr/>
        <p:txBody>
          <a:bodyPr/>
          <a:lstStyle/>
          <a:p>
            <a:r>
              <a:rPr lang="sv-SE"/>
              <a:t>BESLUTSFATTARE</a:t>
            </a:r>
          </a:p>
        </p:txBody>
      </p:sp>
    </p:spTree>
    <p:extLst>
      <p:ext uri="{BB962C8B-B14F-4D97-AF65-F5344CB8AC3E}">
        <p14:creationId xmlns:p14="http://schemas.microsoft.com/office/powerpoint/2010/main" val="354385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08FB33-E545-4DBB-857F-378ED27577A4}"/>
              </a:ext>
            </a:extLst>
          </p:cNvPr>
          <p:cNvSpPr>
            <a:spLocks noGrp="1"/>
          </p:cNvSpPr>
          <p:nvPr>
            <p:ph type="title"/>
          </p:nvPr>
        </p:nvSpPr>
        <p:spPr/>
        <p:txBody>
          <a:bodyPr/>
          <a:lstStyle/>
          <a:p>
            <a:r>
              <a:rPr lang="sv-SE"/>
              <a:t>Förbereda</a:t>
            </a:r>
          </a:p>
        </p:txBody>
      </p:sp>
      <p:sp>
        <p:nvSpPr>
          <p:cNvPr id="3" name="Platshållare för text 2">
            <a:extLst>
              <a:ext uri="{FF2B5EF4-FFF2-40B4-BE49-F238E27FC236}">
                <a16:creationId xmlns:a16="http://schemas.microsoft.com/office/drawing/2014/main" id="{D9F5B12D-BD20-4D06-A35D-C5DB476ED29B}"/>
              </a:ext>
            </a:extLst>
          </p:cNvPr>
          <p:cNvSpPr>
            <a:spLocks noGrp="1"/>
          </p:cNvSpPr>
          <p:nvPr>
            <p:ph type="body" sz="quarter" idx="11"/>
          </p:nvPr>
        </p:nvSpPr>
        <p:spPr>
          <a:xfrm>
            <a:off x="1016222" y="2672411"/>
            <a:ext cx="4975276" cy="3179852"/>
          </a:xfrm>
        </p:spPr>
        <p:txBody>
          <a:bodyPr/>
          <a:lstStyle/>
          <a:p>
            <a:pPr marL="0" indent="0">
              <a:buNone/>
            </a:pPr>
            <a:r>
              <a:rPr lang="sv-SE" sz="1800" b="1" dirty="0"/>
              <a:t>Starta med en pilot?</a:t>
            </a:r>
          </a:p>
          <a:p>
            <a:pPr marL="0" indent="0">
              <a:buNone/>
            </a:pPr>
            <a:r>
              <a:rPr lang="sv-SE" dirty="0"/>
              <a:t>Ibland kan det vara bra att börja med ett pilotprojekt inom ett</a:t>
            </a:r>
          </a:p>
          <a:p>
            <a:pPr marL="0" indent="0">
              <a:buNone/>
            </a:pPr>
            <a:r>
              <a:rPr lang="sv-SE" dirty="0"/>
              <a:t>avgränsat upphandlingsområde eller under en begränsad tid.</a:t>
            </a:r>
          </a:p>
          <a:p>
            <a:pPr marL="0" indent="0">
              <a:buNone/>
            </a:pPr>
            <a:endParaRPr lang="sv-SE" b="1" dirty="0"/>
          </a:p>
          <a:p>
            <a:pPr marL="0" indent="0">
              <a:buNone/>
            </a:pPr>
            <a:r>
              <a:rPr lang="sv-SE" sz="1800" b="1" dirty="0"/>
              <a:t>Redo att börja direkt?</a:t>
            </a:r>
          </a:p>
          <a:p>
            <a:pPr marL="0" indent="0">
              <a:buNone/>
            </a:pPr>
            <a:r>
              <a:rPr lang="sv-SE" dirty="0"/>
              <a:t>Ta fram policy och riktlinjer för hela organisationen. Styrdokumenten kan till exempel beskriva aktuella branscher, målgrupper och/eller storlek på upphandling.</a:t>
            </a:r>
          </a:p>
        </p:txBody>
      </p:sp>
      <p:sp>
        <p:nvSpPr>
          <p:cNvPr id="5" name="Platshållare för text 4">
            <a:extLst>
              <a:ext uri="{FF2B5EF4-FFF2-40B4-BE49-F238E27FC236}">
                <a16:creationId xmlns:a16="http://schemas.microsoft.com/office/drawing/2014/main" id="{5B446AED-62EA-4952-9616-DC4A3479B377}"/>
              </a:ext>
            </a:extLst>
          </p:cNvPr>
          <p:cNvSpPr>
            <a:spLocks noGrp="1"/>
          </p:cNvSpPr>
          <p:nvPr>
            <p:ph type="body" sz="quarter" idx="13"/>
          </p:nvPr>
        </p:nvSpPr>
        <p:spPr>
          <a:xfrm>
            <a:off x="650463" y="1482578"/>
            <a:ext cx="8929472" cy="651021"/>
          </a:xfrm>
        </p:spPr>
        <p:txBody>
          <a:bodyPr/>
          <a:lstStyle/>
          <a:p>
            <a:r>
              <a:rPr lang="sv-SE" dirty="0"/>
              <a:t>Nu har ni tagit beslut att ställa sysselsättningskrav och bestämt er för att göra skillnad! Då är det dags att ta fram styrdokument för organisationen och säkerställa att ni kan genomföra det operativa arbetet. Fundera först på om ni vill börja med en pilotupphandling eller gå igång direkt.</a:t>
            </a:r>
          </a:p>
        </p:txBody>
      </p:sp>
      <p:sp>
        <p:nvSpPr>
          <p:cNvPr id="7" name="Platshållare för text 6">
            <a:extLst>
              <a:ext uri="{FF2B5EF4-FFF2-40B4-BE49-F238E27FC236}">
                <a16:creationId xmlns:a16="http://schemas.microsoft.com/office/drawing/2014/main" id="{E31CDA83-6E5C-4E1D-86C2-6310E9355E3E}"/>
              </a:ext>
            </a:extLst>
          </p:cNvPr>
          <p:cNvSpPr>
            <a:spLocks noGrp="1"/>
          </p:cNvSpPr>
          <p:nvPr>
            <p:ph type="body" sz="quarter" idx="15"/>
          </p:nvPr>
        </p:nvSpPr>
        <p:spPr/>
        <p:txBody>
          <a:bodyPr/>
          <a:lstStyle/>
          <a:p>
            <a:r>
              <a:rPr lang="sv-SE"/>
              <a:t>BESLUTSFATTARE</a:t>
            </a:r>
          </a:p>
        </p:txBody>
      </p:sp>
      <p:pic>
        <p:nvPicPr>
          <p:cNvPr id="12" name="Platshållare för bild 11" descr="En bild som visar person, inomhus, man, bord&#10;&#10;Automatiskt genererad beskrivning">
            <a:extLst>
              <a:ext uri="{FF2B5EF4-FFF2-40B4-BE49-F238E27FC236}">
                <a16:creationId xmlns:a16="http://schemas.microsoft.com/office/drawing/2014/main" id="{243C5CE0-ED3E-4B94-8745-1A89AF24D410}"/>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6096001" y="2427644"/>
            <a:ext cx="5408476" cy="3980590"/>
          </a:xfrm>
        </p:spPr>
      </p:pic>
    </p:spTree>
    <p:extLst>
      <p:ext uri="{BB962C8B-B14F-4D97-AF65-F5344CB8AC3E}">
        <p14:creationId xmlns:p14="http://schemas.microsoft.com/office/powerpoint/2010/main" val="293450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3A65AB-E25E-4EE5-81D4-32E12FDA2AAE}"/>
              </a:ext>
            </a:extLst>
          </p:cNvPr>
          <p:cNvSpPr>
            <a:spLocks noGrp="1"/>
          </p:cNvSpPr>
          <p:nvPr>
            <p:ph type="title"/>
          </p:nvPr>
        </p:nvSpPr>
        <p:spPr/>
        <p:txBody>
          <a:bodyPr/>
          <a:lstStyle/>
          <a:p>
            <a:r>
              <a:rPr lang="sv-SE"/>
              <a:t>Förbered organisationen</a:t>
            </a:r>
          </a:p>
        </p:txBody>
      </p:sp>
      <p:sp>
        <p:nvSpPr>
          <p:cNvPr id="3" name="Platshållare för text 2">
            <a:extLst>
              <a:ext uri="{FF2B5EF4-FFF2-40B4-BE49-F238E27FC236}">
                <a16:creationId xmlns:a16="http://schemas.microsoft.com/office/drawing/2014/main" id="{3C5C204C-B4BB-48C3-BF88-C21035B89797}"/>
              </a:ext>
            </a:extLst>
          </p:cNvPr>
          <p:cNvSpPr>
            <a:spLocks noGrp="1"/>
          </p:cNvSpPr>
          <p:nvPr>
            <p:ph type="body" sz="quarter" idx="11"/>
          </p:nvPr>
        </p:nvSpPr>
        <p:spPr>
          <a:xfrm>
            <a:off x="1016222" y="2722983"/>
            <a:ext cx="4975276" cy="3179852"/>
          </a:xfrm>
        </p:spPr>
        <p:txBody>
          <a:bodyPr/>
          <a:lstStyle/>
          <a:p>
            <a:r>
              <a:rPr lang="sv-SE" dirty="0"/>
              <a:t>Det är viktigt att den upphandlande organisationen har de resurser som krävs för att effektivt kunna ge stöd till beställare och leverantörer före, under och efter upphandlingen. Det är bra att ha en dedikerad person som brinner för frågan och kan vara spindeln i nätet. </a:t>
            </a:r>
          </a:p>
          <a:p>
            <a:r>
              <a:rPr lang="sv-SE" dirty="0"/>
              <a:t>Se till att den upphandlande organisationen har de resurser som krävs för att följa upp de krav som ställs i upphandlingen. </a:t>
            </a:r>
          </a:p>
          <a:p>
            <a:r>
              <a:rPr lang="sv-SE" dirty="0"/>
              <a:t>Kan kommunen, arbetsförmedlingen eller någon annan aktör utbilda/rusta personer som står utanför arbetsmarknaden?</a:t>
            </a:r>
          </a:p>
          <a:p>
            <a:endParaRPr lang="sv-SE" dirty="0"/>
          </a:p>
        </p:txBody>
      </p:sp>
      <p:sp>
        <p:nvSpPr>
          <p:cNvPr id="5" name="Platshållare för text 4">
            <a:extLst>
              <a:ext uri="{FF2B5EF4-FFF2-40B4-BE49-F238E27FC236}">
                <a16:creationId xmlns:a16="http://schemas.microsoft.com/office/drawing/2014/main" id="{C7BDB5C5-5C78-47B4-84FA-366AB097F700}"/>
              </a:ext>
            </a:extLst>
          </p:cNvPr>
          <p:cNvSpPr>
            <a:spLocks noGrp="1"/>
          </p:cNvSpPr>
          <p:nvPr>
            <p:ph type="body" sz="quarter" idx="13"/>
          </p:nvPr>
        </p:nvSpPr>
        <p:spPr/>
        <p:txBody>
          <a:bodyPr/>
          <a:lstStyle/>
          <a:p>
            <a:r>
              <a:rPr lang="sv-SE"/>
              <a:t>Det är viktigt att den upphandlande organisationen har de resurser som krävs för att effektivt kunna ge stöd till beställare och leverantörer före, under och efter upphandlingen.</a:t>
            </a:r>
          </a:p>
        </p:txBody>
      </p:sp>
      <p:sp>
        <p:nvSpPr>
          <p:cNvPr id="6" name="Platshållare för text 5">
            <a:extLst>
              <a:ext uri="{FF2B5EF4-FFF2-40B4-BE49-F238E27FC236}">
                <a16:creationId xmlns:a16="http://schemas.microsoft.com/office/drawing/2014/main" id="{51DE9F4A-E9C5-4B43-8427-B3B83F8577EA}"/>
              </a:ext>
            </a:extLst>
          </p:cNvPr>
          <p:cNvSpPr>
            <a:spLocks noGrp="1"/>
          </p:cNvSpPr>
          <p:nvPr>
            <p:ph type="body" sz="quarter" idx="15"/>
          </p:nvPr>
        </p:nvSpPr>
        <p:spPr/>
        <p:txBody>
          <a:bodyPr/>
          <a:lstStyle/>
          <a:p>
            <a:r>
              <a:rPr lang="sv-SE"/>
              <a:t>BESLUTSFATTARE</a:t>
            </a:r>
          </a:p>
        </p:txBody>
      </p:sp>
      <p:sp>
        <p:nvSpPr>
          <p:cNvPr id="7" name="Platshållare för text 6">
            <a:extLst>
              <a:ext uri="{FF2B5EF4-FFF2-40B4-BE49-F238E27FC236}">
                <a16:creationId xmlns:a16="http://schemas.microsoft.com/office/drawing/2014/main" id="{8DB2E428-F137-42E0-8052-AF91BF5C3C75}"/>
              </a:ext>
            </a:extLst>
          </p:cNvPr>
          <p:cNvSpPr>
            <a:spLocks noGrp="1"/>
          </p:cNvSpPr>
          <p:nvPr>
            <p:ph type="body" sz="quarter" idx="16"/>
          </p:nvPr>
        </p:nvSpPr>
        <p:spPr>
          <a:xfrm>
            <a:off x="6419324" y="2722983"/>
            <a:ext cx="4975276" cy="3179852"/>
          </a:xfrm>
        </p:spPr>
        <p:txBody>
          <a:bodyPr/>
          <a:lstStyle/>
          <a:p>
            <a:r>
              <a:rPr lang="sv-SE"/>
              <a:t>Kan våra leverantörer bidra när det gäller enskilda individers kompetensutveckling?</a:t>
            </a:r>
          </a:p>
          <a:p>
            <a:r>
              <a:rPr lang="sv-SE"/>
              <a:t>Har vi en organisation som arbetar med arbetsmarknadsfrågor eller kan vi samarbeta med arbetsförmedlingen, privata matchningsaktörer eller sociala företag?</a:t>
            </a:r>
          </a:p>
          <a:p>
            <a:r>
              <a:rPr lang="sv-SE"/>
              <a:t>Har vi upphandlingar där det är lämpligt att ställa sysselsättningskrav? Har vi upphandlingar där det kan vara  olämpligt eller kräver särskild uppmärksamhet (osund konkurrens/marknad)?</a:t>
            </a:r>
          </a:p>
          <a:p>
            <a:r>
              <a:rPr lang="sv-SE"/>
              <a:t>Ha en dialog med olika arbetsmarknadsparter och se till att sysselsättningskravet inte skapar några undanträngningseffekter. </a:t>
            </a:r>
          </a:p>
          <a:p>
            <a:endParaRPr lang="sv-SE"/>
          </a:p>
        </p:txBody>
      </p:sp>
    </p:spTree>
    <p:extLst>
      <p:ext uri="{BB962C8B-B14F-4D97-AF65-F5344CB8AC3E}">
        <p14:creationId xmlns:p14="http://schemas.microsoft.com/office/powerpoint/2010/main" val="407920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A5BA611-1B1D-47FD-AA9F-9D29B0C38261}"/>
              </a:ext>
            </a:extLst>
          </p:cNvPr>
          <p:cNvSpPr>
            <a:spLocks noGrp="1"/>
          </p:cNvSpPr>
          <p:nvPr>
            <p:ph type="body" sz="quarter" idx="13"/>
          </p:nvPr>
        </p:nvSpPr>
        <p:spPr/>
        <p:txBody>
          <a:bodyPr/>
          <a:lstStyle/>
          <a:p>
            <a:r>
              <a:rPr lang="sv-SE"/>
              <a:t>BESLUTSFATTARE</a:t>
            </a:r>
          </a:p>
        </p:txBody>
      </p:sp>
    </p:spTree>
    <p:extLst>
      <p:ext uri="{BB962C8B-B14F-4D97-AF65-F5344CB8AC3E}">
        <p14:creationId xmlns:p14="http://schemas.microsoft.com/office/powerpoint/2010/main" val="4879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49E656-AAC2-4632-BE1C-8C03526C0495}"/>
              </a:ext>
            </a:extLst>
          </p:cNvPr>
          <p:cNvSpPr>
            <a:spLocks noGrp="1"/>
          </p:cNvSpPr>
          <p:nvPr>
            <p:ph type="title"/>
          </p:nvPr>
        </p:nvSpPr>
        <p:spPr/>
        <p:txBody>
          <a:bodyPr/>
          <a:lstStyle/>
          <a:p>
            <a:r>
              <a:rPr lang="sv-SE" dirty="0"/>
              <a:t>Kom igång snabbt!</a:t>
            </a:r>
          </a:p>
        </p:txBody>
      </p:sp>
      <p:sp>
        <p:nvSpPr>
          <p:cNvPr id="3" name="Platshållare för text 2">
            <a:extLst>
              <a:ext uri="{FF2B5EF4-FFF2-40B4-BE49-F238E27FC236}">
                <a16:creationId xmlns:a16="http://schemas.microsoft.com/office/drawing/2014/main" id="{890A5DEC-0483-4C09-9163-AC435BBE32BF}"/>
              </a:ext>
            </a:extLst>
          </p:cNvPr>
          <p:cNvSpPr>
            <a:spLocks noGrp="1"/>
          </p:cNvSpPr>
          <p:nvPr>
            <p:ph type="body" sz="quarter" idx="11"/>
          </p:nvPr>
        </p:nvSpPr>
        <p:spPr/>
        <p:txBody>
          <a:bodyPr/>
          <a:lstStyle/>
          <a:p>
            <a:pPr marL="0" indent="0">
              <a:buNone/>
            </a:pPr>
            <a:r>
              <a:rPr lang="sv-SE" dirty="0"/>
              <a:t>Det här är en presentation som enkelt förklarar hur det går till att ställa sysselsättningskrav i offentlig upphandling. </a:t>
            </a:r>
          </a:p>
          <a:p>
            <a:pPr marL="0" indent="0">
              <a:buNone/>
            </a:pPr>
            <a:endParaRPr lang="sv-SE" dirty="0"/>
          </a:p>
          <a:p>
            <a:pPr marL="0" indent="0">
              <a:buNone/>
            </a:pPr>
            <a:r>
              <a:rPr lang="sv-SE" dirty="0"/>
              <a:t>Här finns konkret information för dig som är beslutsfattare, upphandlare, matchningsansvarig eller leverantör.</a:t>
            </a:r>
          </a:p>
          <a:p>
            <a:pPr marL="0" indent="0">
              <a:buNone/>
            </a:pPr>
            <a:endParaRPr lang="sv-SE" dirty="0"/>
          </a:p>
          <a:p>
            <a:pPr marL="0" indent="0">
              <a:buNone/>
            </a:pPr>
            <a:r>
              <a:rPr lang="sv-SE" dirty="0"/>
              <a:t>Du kan använda den som stöd i ditt eget arbete för att checka av vad som behöver göras. Eller som utbildnings- eller presentationsmaterial för din verksamhet, arbetsgrupp eller chefer. </a:t>
            </a:r>
          </a:p>
          <a:p>
            <a:pPr marL="0" indent="0">
              <a:buNone/>
            </a:pPr>
            <a:endParaRPr lang="sv-SE" dirty="0"/>
          </a:p>
          <a:p>
            <a:pPr marL="0" indent="0">
              <a:buNone/>
            </a:pPr>
            <a:endParaRPr lang="sv-SE" dirty="0"/>
          </a:p>
          <a:p>
            <a:pPr marL="0" indent="0">
              <a:buNone/>
            </a:pPr>
            <a:r>
              <a:rPr lang="sv-SE" dirty="0">
                <a:hlinkClick r:id="rId2"/>
              </a:rPr>
              <a:t>Vill du fördjupa dig finns hela stödet på Upphandlingsmyndighetens webbplats</a:t>
            </a:r>
            <a:endParaRPr lang="sv-SE" dirty="0"/>
          </a:p>
        </p:txBody>
      </p:sp>
    </p:spTree>
    <p:extLst>
      <p:ext uri="{BB962C8B-B14F-4D97-AF65-F5344CB8AC3E}">
        <p14:creationId xmlns:p14="http://schemas.microsoft.com/office/powerpoint/2010/main" val="176830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CCE501-40FA-4AA3-B202-E48EDA8A1C62}"/>
              </a:ext>
            </a:extLst>
          </p:cNvPr>
          <p:cNvSpPr>
            <a:spLocks noGrp="1"/>
          </p:cNvSpPr>
          <p:nvPr>
            <p:ph type="title"/>
          </p:nvPr>
        </p:nvSpPr>
        <p:spPr/>
        <p:txBody>
          <a:bodyPr/>
          <a:lstStyle/>
          <a:p>
            <a:pPr lvl="0"/>
            <a:r>
              <a:rPr lang="sv-SE"/>
              <a:t>Kommunicera  </a:t>
            </a:r>
          </a:p>
        </p:txBody>
      </p:sp>
      <p:sp>
        <p:nvSpPr>
          <p:cNvPr id="3" name="Platshållare för text 2">
            <a:extLst>
              <a:ext uri="{FF2B5EF4-FFF2-40B4-BE49-F238E27FC236}">
                <a16:creationId xmlns:a16="http://schemas.microsoft.com/office/drawing/2014/main" id="{D69E95DC-A5B2-433D-8A36-B5A6B1065BAE}"/>
              </a:ext>
            </a:extLst>
          </p:cNvPr>
          <p:cNvSpPr>
            <a:spLocks noGrp="1"/>
          </p:cNvSpPr>
          <p:nvPr>
            <p:ph type="body" sz="quarter" idx="11"/>
          </p:nvPr>
        </p:nvSpPr>
        <p:spPr>
          <a:xfrm>
            <a:off x="1016222" y="2665407"/>
            <a:ext cx="4975276" cy="3548918"/>
          </a:xfrm>
        </p:spPr>
        <p:txBody>
          <a:bodyPr/>
          <a:lstStyle/>
          <a:p>
            <a:pPr marL="0" indent="0">
              <a:buNone/>
            </a:pPr>
            <a:r>
              <a:rPr lang="sv-SE" sz="1800" b="1" dirty="0"/>
              <a:t>Vilka behöver vi nå internt?</a:t>
            </a:r>
          </a:p>
          <a:p>
            <a:r>
              <a:rPr lang="sv-SE" dirty="0"/>
              <a:t>Ledningsgrupper</a:t>
            </a:r>
          </a:p>
          <a:p>
            <a:r>
              <a:rPr lang="sv-SE" dirty="0"/>
              <a:t>Personalgrupper</a:t>
            </a:r>
          </a:p>
          <a:p>
            <a:r>
              <a:rPr lang="sv-SE" dirty="0"/>
              <a:t>Projektledare/beställare</a:t>
            </a:r>
          </a:p>
          <a:p>
            <a:r>
              <a:rPr lang="sv-SE" dirty="0"/>
              <a:t>Matchningsansvariga</a:t>
            </a:r>
          </a:p>
          <a:p>
            <a:endParaRPr lang="sv-SE" dirty="0"/>
          </a:p>
          <a:p>
            <a:pPr marL="0" indent="0">
              <a:buNone/>
            </a:pPr>
            <a:r>
              <a:rPr lang="sv-SE" sz="1800" b="1" dirty="0"/>
              <a:t>Vilka behöver vi nå externt?</a:t>
            </a:r>
          </a:p>
          <a:p>
            <a:r>
              <a:rPr lang="sv-SE" dirty="0"/>
              <a:t>Leverantörer</a:t>
            </a:r>
          </a:p>
          <a:p>
            <a:r>
              <a:rPr lang="sv-SE" dirty="0"/>
              <a:t>Det lokala näringslivet</a:t>
            </a:r>
          </a:p>
          <a:p>
            <a:r>
              <a:rPr lang="sv-SE" dirty="0"/>
              <a:t>Bransch- och arbetsgivarorganisationer</a:t>
            </a:r>
          </a:p>
          <a:p>
            <a:r>
              <a:rPr lang="sv-SE" dirty="0"/>
              <a:t>Fackliga organisationer</a:t>
            </a:r>
          </a:p>
        </p:txBody>
      </p:sp>
      <p:sp>
        <p:nvSpPr>
          <p:cNvPr id="6" name="Platshållare för text 5">
            <a:extLst>
              <a:ext uri="{FF2B5EF4-FFF2-40B4-BE49-F238E27FC236}">
                <a16:creationId xmlns:a16="http://schemas.microsoft.com/office/drawing/2014/main" id="{2A0F33D2-DACA-4B15-A402-693AD84E2E6D}"/>
              </a:ext>
            </a:extLst>
          </p:cNvPr>
          <p:cNvSpPr>
            <a:spLocks noGrp="1"/>
          </p:cNvSpPr>
          <p:nvPr>
            <p:ph type="body" sz="quarter" idx="13"/>
          </p:nvPr>
        </p:nvSpPr>
        <p:spPr/>
        <p:txBody>
          <a:bodyPr/>
          <a:lstStyle/>
          <a:p>
            <a:r>
              <a:rPr lang="sv-SE"/>
              <a:t>När ni ska börja ställa sysselsättningskrav i upphandlingar behöver</a:t>
            </a:r>
          </a:p>
          <a:p>
            <a:r>
              <a:rPr lang="sv-SE"/>
              <a:t>det kommuniceras både internt och externt.</a:t>
            </a:r>
          </a:p>
        </p:txBody>
      </p:sp>
      <p:sp>
        <p:nvSpPr>
          <p:cNvPr id="7" name="Platshållare för text 6">
            <a:extLst>
              <a:ext uri="{FF2B5EF4-FFF2-40B4-BE49-F238E27FC236}">
                <a16:creationId xmlns:a16="http://schemas.microsoft.com/office/drawing/2014/main" id="{D3F89064-7ECE-4D03-9677-0A4FDD29BB10}"/>
              </a:ext>
            </a:extLst>
          </p:cNvPr>
          <p:cNvSpPr>
            <a:spLocks noGrp="1"/>
          </p:cNvSpPr>
          <p:nvPr>
            <p:ph type="body" sz="quarter" idx="15"/>
          </p:nvPr>
        </p:nvSpPr>
        <p:spPr/>
        <p:txBody>
          <a:bodyPr/>
          <a:lstStyle/>
          <a:p>
            <a:r>
              <a:rPr lang="sv-SE"/>
              <a:t>BESLUTSFATTARE</a:t>
            </a:r>
          </a:p>
        </p:txBody>
      </p:sp>
      <p:sp>
        <p:nvSpPr>
          <p:cNvPr id="8" name="Platshållare för text 7">
            <a:extLst>
              <a:ext uri="{FF2B5EF4-FFF2-40B4-BE49-F238E27FC236}">
                <a16:creationId xmlns:a16="http://schemas.microsoft.com/office/drawing/2014/main" id="{CBC8E89E-7276-460A-B08D-534751A886E9}"/>
              </a:ext>
            </a:extLst>
          </p:cNvPr>
          <p:cNvSpPr>
            <a:spLocks noGrp="1"/>
          </p:cNvSpPr>
          <p:nvPr>
            <p:ph type="body" sz="quarter" idx="16"/>
          </p:nvPr>
        </p:nvSpPr>
        <p:spPr>
          <a:xfrm>
            <a:off x="6419324" y="2665407"/>
            <a:ext cx="4975276" cy="3548918"/>
          </a:xfrm>
        </p:spPr>
        <p:txBody>
          <a:bodyPr/>
          <a:lstStyle/>
          <a:p>
            <a:pPr marL="0" indent="0">
              <a:buNone/>
            </a:pPr>
            <a:r>
              <a:rPr lang="sv-SE" sz="1800" b="1" dirty="0"/>
              <a:t>TIPS!</a:t>
            </a:r>
          </a:p>
          <a:p>
            <a:r>
              <a:rPr lang="sv-SE" dirty="0"/>
              <a:t>Ta hjälp av en kommunikatör.</a:t>
            </a:r>
          </a:p>
          <a:p>
            <a:r>
              <a:rPr lang="sv-SE" dirty="0"/>
              <a:t>Ta fram en kommunikationsplan.</a:t>
            </a:r>
          </a:p>
          <a:p>
            <a:r>
              <a:rPr lang="sv-SE" dirty="0"/>
              <a:t>Berätta, ha dialog och ta emot synpunkter på vilka krav ni kommer att ställa.</a:t>
            </a:r>
          </a:p>
          <a:p>
            <a:r>
              <a:rPr lang="sv-SE" dirty="0"/>
              <a:t>Informera på leverantörsträffar.</a:t>
            </a:r>
          </a:p>
          <a:p>
            <a:r>
              <a:rPr lang="sv-SE" dirty="0"/>
              <a:t>Informera på näringslivsträffar.</a:t>
            </a:r>
          </a:p>
          <a:p>
            <a:r>
              <a:rPr lang="sv-SE" dirty="0"/>
              <a:t>Informera på er webbplats.</a:t>
            </a:r>
          </a:p>
          <a:p>
            <a:endParaRPr lang="sv-SE" dirty="0"/>
          </a:p>
          <a:p>
            <a:pPr marL="0" indent="0">
              <a:buNone/>
            </a:pPr>
            <a:r>
              <a:rPr lang="sv-SE" sz="1600" i="1" dirty="0">
                <a:solidFill>
                  <a:schemeClr val="accent1"/>
                </a:solidFill>
              </a:rPr>
              <a:t>Gör det enkelt och var tydlig i din kommunikation.</a:t>
            </a:r>
          </a:p>
          <a:p>
            <a:endParaRPr lang="sv-SE" dirty="0"/>
          </a:p>
        </p:txBody>
      </p:sp>
    </p:spTree>
    <p:extLst>
      <p:ext uri="{BB962C8B-B14F-4D97-AF65-F5344CB8AC3E}">
        <p14:creationId xmlns:p14="http://schemas.microsoft.com/office/powerpoint/2010/main" val="293296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8C37A81-0D6E-49C7-848C-EAA7C92B7FD8}"/>
              </a:ext>
            </a:extLst>
          </p:cNvPr>
          <p:cNvSpPr>
            <a:spLocks noGrp="1"/>
          </p:cNvSpPr>
          <p:nvPr>
            <p:ph type="body" sz="quarter" idx="13"/>
          </p:nvPr>
        </p:nvSpPr>
        <p:spPr/>
        <p:txBody>
          <a:bodyPr/>
          <a:lstStyle/>
          <a:p>
            <a:r>
              <a:rPr lang="sv-SE"/>
              <a:t>BESLUTSFATTARE</a:t>
            </a:r>
          </a:p>
        </p:txBody>
      </p:sp>
    </p:spTree>
    <p:extLst>
      <p:ext uri="{BB962C8B-B14F-4D97-AF65-F5344CB8AC3E}">
        <p14:creationId xmlns:p14="http://schemas.microsoft.com/office/powerpoint/2010/main" val="276645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CCE501-40FA-4AA3-B202-E48EDA8A1C62}"/>
              </a:ext>
            </a:extLst>
          </p:cNvPr>
          <p:cNvSpPr>
            <a:spLocks noGrp="1"/>
          </p:cNvSpPr>
          <p:nvPr>
            <p:ph type="title"/>
          </p:nvPr>
        </p:nvSpPr>
        <p:spPr/>
        <p:txBody>
          <a:bodyPr/>
          <a:lstStyle/>
          <a:p>
            <a:r>
              <a:rPr lang="sv-SE" dirty="0"/>
              <a:t>Följ upp</a:t>
            </a:r>
          </a:p>
        </p:txBody>
      </p:sp>
      <p:sp>
        <p:nvSpPr>
          <p:cNvPr id="3" name="Platshållare för text 2">
            <a:extLst>
              <a:ext uri="{FF2B5EF4-FFF2-40B4-BE49-F238E27FC236}">
                <a16:creationId xmlns:a16="http://schemas.microsoft.com/office/drawing/2014/main" id="{D69E95DC-A5B2-433D-8A36-B5A6B1065BAE}"/>
              </a:ext>
            </a:extLst>
          </p:cNvPr>
          <p:cNvSpPr>
            <a:spLocks noGrp="1"/>
          </p:cNvSpPr>
          <p:nvPr>
            <p:ph type="body" sz="quarter" idx="11"/>
          </p:nvPr>
        </p:nvSpPr>
        <p:spPr>
          <a:xfrm>
            <a:off x="1016222" y="2672413"/>
            <a:ext cx="4975276" cy="3179852"/>
          </a:xfrm>
        </p:spPr>
        <p:txBody>
          <a:bodyPr/>
          <a:lstStyle/>
          <a:p>
            <a:pPr marL="0" indent="0">
              <a:buNone/>
            </a:pPr>
            <a:r>
              <a:rPr lang="sv-SE" sz="1800" b="1"/>
              <a:t>Bra frågor att ställa:</a:t>
            </a:r>
            <a:endParaRPr lang="sv-SE" sz="1800"/>
          </a:p>
          <a:p>
            <a:r>
              <a:rPr lang="sv-SE"/>
              <a:t>Hur många upphandlingar har haft sysselsättningskrav?</a:t>
            </a:r>
          </a:p>
          <a:p>
            <a:r>
              <a:rPr lang="sv-SE"/>
              <a:t>Hur många individer har kommit i sysselsättning?</a:t>
            </a:r>
          </a:p>
          <a:p>
            <a:r>
              <a:rPr lang="sv-SE"/>
              <a:t>Vad säger leverantörerna? </a:t>
            </a:r>
          </a:p>
          <a:p>
            <a:r>
              <a:rPr lang="sv-SE"/>
              <a:t>Ser vi någon skillnad i kostnad eller i antal anbud?</a:t>
            </a:r>
          </a:p>
          <a:p>
            <a:r>
              <a:rPr lang="sv-SE"/>
              <a:t>Räcker resurserna för att klara det operativa arbetet?</a:t>
            </a:r>
          </a:p>
          <a:p>
            <a:r>
              <a:rPr lang="sv-SE"/>
              <a:t>Har vi rätt funktioner?</a:t>
            </a:r>
          </a:p>
          <a:p>
            <a:r>
              <a:rPr lang="sv-SE"/>
              <a:t>Fungerar rutiner och samarbeten i processen?</a:t>
            </a:r>
          </a:p>
          <a:p>
            <a:r>
              <a:rPr lang="sv-SE"/>
              <a:t>Vilka är framgångsfaktorerna?</a:t>
            </a:r>
          </a:p>
          <a:p>
            <a:r>
              <a:rPr lang="sv-SE"/>
              <a:t>Vad kan förbättras?</a:t>
            </a:r>
          </a:p>
          <a:p>
            <a:r>
              <a:rPr lang="sv-SE"/>
              <a:t>Har vi sett några samhällsekonomiska vinster?</a:t>
            </a:r>
          </a:p>
        </p:txBody>
      </p:sp>
      <p:sp>
        <p:nvSpPr>
          <p:cNvPr id="7" name="Platshållare för text 6">
            <a:extLst>
              <a:ext uri="{FF2B5EF4-FFF2-40B4-BE49-F238E27FC236}">
                <a16:creationId xmlns:a16="http://schemas.microsoft.com/office/drawing/2014/main" id="{D3F89064-7ECE-4D03-9677-0A4FDD29BB10}"/>
              </a:ext>
            </a:extLst>
          </p:cNvPr>
          <p:cNvSpPr>
            <a:spLocks noGrp="1"/>
          </p:cNvSpPr>
          <p:nvPr>
            <p:ph type="body" sz="quarter" idx="13"/>
          </p:nvPr>
        </p:nvSpPr>
        <p:spPr/>
        <p:txBody>
          <a:bodyPr/>
          <a:lstStyle/>
          <a:p>
            <a:r>
              <a:rPr lang="sv-SE" dirty="0"/>
              <a:t>Efter en tid är det dags att följa upp resultatet och identifiera eventuella brister. </a:t>
            </a:r>
            <a:br>
              <a:rPr lang="sv-SE" dirty="0"/>
            </a:br>
            <a:r>
              <a:rPr lang="sv-SE" dirty="0"/>
              <a:t>Se om styrdokumenten och/eller era riktlinjer behöver justeras</a:t>
            </a:r>
          </a:p>
        </p:txBody>
      </p:sp>
      <p:sp>
        <p:nvSpPr>
          <p:cNvPr id="10" name="Platshållare för text 9">
            <a:extLst>
              <a:ext uri="{FF2B5EF4-FFF2-40B4-BE49-F238E27FC236}">
                <a16:creationId xmlns:a16="http://schemas.microsoft.com/office/drawing/2014/main" id="{66EB4BE5-174A-49F1-AE15-2EBA8FA6873F}"/>
              </a:ext>
            </a:extLst>
          </p:cNvPr>
          <p:cNvSpPr>
            <a:spLocks noGrp="1"/>
          </p:cNvSpPr>
          <p:nvPr>
            <p:ph type="body" sz="quarter" idx="15"/>
          </p:nvPr>
        </p:nvSpPr>
        <p:spPr/>
        <p:txBody>
          <a:bodyPr/>
          <a:lstStyle/>
          <a:p>
            <a:r>
              <a:rPr lang="sv-SE"/>
              <a:t>BESLUTSFATTARE</a:t>
            </a:r>
          </a:p>
        </p:txBody>
      </p:sp>
      <p:pic>
        <p:nvPicPr>
          <p:cNvPr id="8" name="Platshållare för bild 7" descr="En bild som visar byggnad, bord, mat, man&#10;&#10;Automatiskt genererad beskrivning">
            <a:extLst>
              <a:ext uri="{FF2B5EF4-FFF2-40B4-BE49-F238E27FC236}">
                <a16:creationId xmlns:a16="http://schemas.microsoft.com/office/drawing/2014/main" id="{59C6A774-C186-40F8-9BB8-D2D0A74C8E3C}"/>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6096001" y="2427644"/>
            <a:ext cx="5408476" cy="3980590"/>
          </a:xfrm>
        </p:spPr>
      </p:pic>
    </p:spTree>
    <p:extLst>
      <p:ext uri="{BB962C8B-B14F-4D97-AF65-F5344CB8AC3E}">
        <p14:creationId xmlns:p14="http://schemas.microsoft.com/office/powerpoint/2010/main" val="144492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2F8565-C1C1-4495-8CD2-881C1ABA851A}"/>
              </a:ext>
            </a:extLst>
          </p:cNvPr>
          <p:cNvSpPr>
            <a:spLocks noGrp="1"/>
          </p:cNvSpPr>
          <p:nvPr>
            <p:ph type="title"/>
          </p:nvPr>
        </p:nvSpPr>
        <p:spPr/>
        <p:txBody>
          <a:bodyPr/>
          <a:lstStyle/>
          <a:p>
            <a:r>
              <a:rPr lang="sv-SE"/>
              <a:t>Checklista</a:t>
            </a:r>
          </a:p>
        </p:txBody>
      </p:sp>
      <p:sp>
        <p:nvSpPr>
          <p:cNvPr id="3" name="Platshållare för text 2">
            <a:extLst>
              <a:ext uri="{FF2B5EF4-FFF2-40B4-BE49-F238E27FC236}">
                <a16:creationId xmlns:a16="http://schemas.microsoft.com/office/drawing/2014/main" id="{49BD3236-2EDB-4FA0-8E54-D751C63E52DB}"/>
              </a:ext>
            </a:extLst>
          </p:cNvPr>
          <p:cNvSpPr>
            <a:spLocks noGrp="1"/>
          </p:cNvSpPr>
          <p:nvPr>
            <p:ph type="body" sz="quarter" idx="11"/>
          </p:nvPr>
        </p:nvSpPr>
        <p:spPr/>
        <p:txBody>
          <a:bodyPr/>
          <a:lstStyle/>
          <a:p>
            <a:r>
              <a:rPr lang="sv-SE" sz="2000"/>
              <a:t>för dig som jobbar med upphandling och vill använda sysselsättningskrav för att skapa</a:t>
            </a:r>
          </a:p>
          <a:p>
            <a:r>
              <a:rPr lang="sv-SE" sz="2000"/>
              <a:t>skillnad.</a:t>
            </a:r>
          </a:p>
        </p:txBody>
      </p:sp>
      <p:sp>
        <p:nvSpPr>
          <p:cNvPr id="5" name="Platshållare för text 4">
            <a:extLst>
              <a:ext uri="{FF2B5EF4-FFF2-40B4-BE49-F238E27FC236}">
                <a16:creationId xmlns:a16="http://schemas.microsoft.com/office/drawing/2014/main" id="{25CF14E5-318A-46CB-90D1-5B4CA6A25233}"/>
              </a:ext>
            </a:extLst>
          </p:cNvPr>
          <p:cNvSpPr>
            <a:spLocks noGrp="1"/>
          </p:cNvSpPr>
          <p:nvPr>
            <p:ph type="body" sz="quarter" idx="13"/>
          </p:nvPr>
        </p:nvSpPr>
        <p:spPr/>
        <p:txBody>
          <a:bodyPr/>
          <a:lstStyle/>
          <a:p>
            <a:r>
              <a:rPr lang="sv-SE"/>
              <a:t>UPPHANDLARE</a:t>
            </a:r>
          </a:p>
        </p:txBody>
      </p:sp>
    </p:spTree>
    <p:extLst>
      <p:ext uri="{BB962C8B-B14F-4D97-AF65-F5344CB8AC3E}">
        <p14:creationId xmlns:p14="http://schemas.microsoft.com/office/powerpoint/2010/main" val="85013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9243DC4-8D2F-436F-89A2-CB8ECE3C46A5}"/>
              </a:ext>
            </a:extLst>
          </p:cNvPr>
          <p:cNvSpPr>
            <a:spLocks noGrp="1"/>
          </p:cNvSpPr>
          <p:nvPr>
            <p:ph type="body" sz="quarter" idx="13"/>
          </p:nvPr>
        </p:nvSpPr>
        <p:spPr/>
        <p:txBody>
          <a:bodyPr/>
          <a:lstStyle/>
          <a:p>
            <a:r>
              <a:rPr lang="sv-SE"/>
              <a:t>UPPHANDLARE</a:t>
            </a:r>
          </a:p>
        </p:txBody>
      </p:sp>
    </p:spTree>
    <p:extLst>
      <p:ext uri="{BB962C8B-B14F-4D97-AF65-F5344CB8AC3E}">
        <p14:creationId xmlns:p14="http://schemas.microsoft.com/office/powerpoint/2010/main" val="302394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A468D24A-92A2-446F-8F1D-B150DADB2FB3}"/>
              </a:ext>
            </a:extLst>
          </p:cNvPr>
          <p:cNvSpPr>
            <a:spLocks noGrp="1"/>
          </p:cNvSpPr>
          <p:nvPr>
            <p:ph type="title"/>
          </p:nvPr>
        </p:nvSpPr>
        <p:spPr/>
        <p:txBody>
          <a:bodyPr/>
          <a:lstStyle/>
          <a:p>
            <a:r>
              <a:rPr lang="sv-SE"/>
              <a:t>Planera</a:t>
            </a:r>
          </a:p>
        </p:txBody>
      </p:sp>
      <p:sp>
        <p:nvSpPr>
          <p:cNvPr id="10" name="Platshållare för text 9">
            <a:extLst>
              <a:ext uri="{FF2B5EF4-FFF2-40B4-BE49-F238E27FC236}">
                <a16:creationId xmlns:a16="http://schemas.microsoft.com/office/drawing/2014/main" id="{5E717A67-9BEE-4510-85EE-828860240DEE}"/>
              </a:ext>
            </a:extLst>
          </p:cNvPr>
          <p:cNvSpPr>
            <a:spLocks noGrp="1"/>
          </p:cNvSpPr>
          <p:nvPr>
            <p:ph type="body" sz="quarter" idx="11"/>
          </p:nvPr>
        </p:nvSpPr>
        <p:spPr>
          <a:xfrm>
            <a:off x="1016222" y="2744013"/>
            <a:ext cx="4975276" cy="3658646"/>
          </a:xfrm>
        </p:spPr>
        <p:txBody>
          <a:bodyPr/>
          <a:lstStyle/>
          <a:p>
            <a:pPr>
              <a:tabLst>
                <a:tab pos="4487863" algn="l"/>
              </a:tabLst>
            </a:pPr>
            <a:r>
              <a:rPr lang="sv-SE" sz="1200"/>
              <a:t>Finns det ett politiskt beslut eller beslut i ledningen? 	JA/NEJ</a:t>
            </a:r>
          </a:p>
          <a:p>
            <a:pPr>
              <a:tabLst>
                <a:tab pos="4487863" algn="l"/>
              </a:tabLst>
            </a:pPr>
            <a:r>
              <a:rPr lang="sv-SE" sz="1200"/>
              <a:t>Är beställaren intresserad av sysselsättningsfrämjande åtgärder? 	JA/NEJ</a:t>
            </a:r>
          </a:p>
          <a:p>
            <a:pPr>
              <a:tabLst>
                <a:tab pos="4487863" algn="l"/>
              </a:tabLst>
            </a:pPr>
            <a:r>
              <a:rPr lang="sv-SE" sz="1200"/>
              <a:t>Finns det någon matchningsansvarig utsedd för rekryterings-</a:t>
            </a:r>
            <a:br>
              <a:rPr lang="sv-SE" sz="1200"/>
            </a:br>
            <a:r>
              <a:rPr lang="sv-SE" sz="1200"/>
              <a:t>processen? 	JA/NEJ</a:t>
            </a:r>
          </a:p>
          <a:p>
            <a:pPr>
              <a:tabLst>
                <a:tab pos="4487863" algn="l"/>
              </a:tabLst>
            </a:pPr>
            <a:r>
              <a:rPr lang="sv-SE" sz="1200"/>
              <a:t>Finns det något nätverk eller annan samverkan kring upphandling i regionen? 	JA/NEJ</a:t>
            </a:r>
          </a:p>
          <a:p>
            <a:pPr>
              <a:tabLst>
                <a:tab pos="4487863" algn="l"/>
              </a:tabLst>
            </a:pPr>
            <a:endParaRPr lang="sv-SE" sz="1200"/>
          </a:p>
          <a:p>
            <a:pPr marL="0" indent="0">
              <a:buNone/>
              <a:tabLst>
                <a:tab pos="4487863" algn="l"/>
              </a:tabLst>
            </a:pPr>
            <a:r>
              <a:rPr lang="sv-SE" sz="1600" b="1" i="1">
                <a:solidFill>
                  <a:schemeClr val="accent3"/>
                </a:solidFill>
              </a:rPr>
              <a:t>Om du svarat JA på alla frågor </a:t>
            </a:r>
            <a:r>
              <a:rPr lang="sv-SE" sz="1600" i="1">
                <a:solidFill>
                  <a:schemeClr val="accent3"/>
                </a:solidFill>
              </a:rPr>
              <a:t>är det bara att sätta igång.</a:t>
            </a:r>
          </a:p>
          <a:p>
            <a:endParaRPr lang="sv-SE" sz="1200"/>
          </a:p>
        </p:txBody>
      </p:sp>
      <p:sp>
        <p:nvSpPr>
          <p:cNvPr id="12" name="Platshållare för text 11">
            <a:extLst>
              <a:ext uri="{FF2B5EF4-FFF2-40B4-BE49-F238E27FC236}">
                <a16:creationId xmlns:a16="http://schemas.microsoft.com/office/drawing/2014/main" id="{5D3549F6-0D43-4E3B-900B-3225FB2F1CAF}"/>
              </a:ext>
            </a:extLst>
          </p:cNvPr>
          <p:cNvSpPr>
            <a:spLocks noGrp="1"/>
          </p:cNvSpPr>
          <p:nvPr>
            <p:ph type="body" sz="quarter" idx="13"/>
          </p:nvPr>
        </p:nvSpPr>
        <p:spPr>
          <a:xfrm>
            <a:off x="650463" y="1482578"/>
            <a:ext cx="8779784" cy="651021"/>
          </a:xfrm>
        </p:spPr>
        <p:txBody>
          <a:bodyPr/>
          <a:lstStyle/>
          <a:p>
            <a:r>
              <a:rPr lang="sv-SE"/>
              <a:t>Se om det är lämpligt att ställa sysselsättningskrav i den aktuella upphandlingen. Börja med att ställa dessa frågor:</a:t>
            </a:r>
          </a:p>
          <a:p>
            <a:endParaRPr lang="sv-SE"/>
          </a:p>
        </p:txBody>
      </p:sp>
      <p:sp>
        <p:nvSpPr>
          <p:cNvPr id="13" name="Platshållare för text 12">
            <a:extLst>
              <a:ext uri="{FF2B5EF4-FFF2-40B4-BE49-F238E27FC236}">
                <a16:creationId xmlns:a16="http://schemas.microsoft.com/office/drawing/2014/main" id="{21368880-7CDF-4826-A7BB-8AACB903322B}"/>
              </a:ext>
            </a:extLst>
          </p:cNvPr>
          <p:cNvSpPr>
            <a:spLocks noGrp="1"/>
          </p:cNvSpPr>
          <p:nvPr>
            <p:ph type="body" sz="quarter" idx="15"/>
          </p:nvPr>
        </p:nvSpPr>
        <p:spPr/>
        <p:txBody>
          <a:bodyPr/>
          <a:lstStyle/>
          <a:p>
            <a:r>
              <a:rPr lang="sv-SE"/>
              <a:t>UPPHANDLARE</a:t>
            </a:r>
          </a:p>
        </p:txBody>
      </p:sp>
      <p:sp>
        <p:nvSpPr>
          <p:cNvPr id="14" name="Platshållare för text 13">
            <a:extLst>
              <a:ext uri="{FF2B5EF4-FFF2-40B4-BE49-F238E27FC236}">
                <a16:creationId xmlns:a16="http://schemas.microsoft.com/office/drawing/2014/main" id="{8C64DE85-7869-4DDF-A27D-9319E9350EA4}"/>
              </a:ext>
            </a:extLst>
          </p:cNvPr>
          <p:cNvSpPr>
            <a:spLocks noGrp="1"/>
          </p:cNvSpPr>
          <p:nvPr>
            <p:ph type="body" sz="quarter" idx="16"/>
          </p:nvPr>
        </p:nvSpPr>
        <p:spPr>
          <a:xfrm>
            <a:off x="6419324" y="2669582"/>
            <a:ext cx="4975276" cy="3658646"/>
          </a:xfrm>
        </p:spPr>
        <p:txBody>
          <a:bodyPr/>
          <a:lstStyle/>
          <a:p>
            <a:pPr marL="0" indent="0">
              <a:buNone/>
            </a:pPr>
            <a:r>
              <a:rPr lang="sv-SE" sz="1800" b="1" dirty="0"/>
              <a:t>Har du svarat NEJ på vissa eller alla frågor?</a:t>
            </a:r>
          </a:p>
          <a:p>
            <a:pPr marL="0" indent="0">
              <a:buNone/>
            </a:pPr>
            <a:r>
              <a:rPr lang="sv-SE" sz="1200" dirty="0"/>
              <a:t>Allt börjar med ett beslut från ledningen. Ta kontakt, förklara fördelarna med sysselsättningskrav och visa dem checklistan för beslutsfattare. Ju fler som aktivt väljer att göra skillnad, desto mer kan vi påverka.</a:t>
            </a:r>
          </a:p>
          <a:p>
            <a:pPr marL="0" indent="0">
              <a:buNone/>
            </a:pPr>
            <a:endParaRPr lang="sv-SE" sz="1200" dirty="0"/>
          </a:p>
          <a:p>
            <a:pPr marL="0" indent="0">
              <a:buNone/>
            </a:pPr>
            <a:r>
              <a:rPr lang="sv-SE" sz="1800" b="1" dirty="0"/>
              <a:t>Ett beslut från ledningen är A och O</a:t>
            </a:r>
          </a:p>
          <a:p>
            <a:pPr marL="0" indent="0">
              <a:buNone/>
            </a:pPr>
            <a:r>
              <a:rPr lang="sv-SE" sz="1050" i="1" dirty="0"/>
              <a:t>Den upphandlande organisationen måste ha ett uttalat syfte till varför man ställer sysselsättningskrav i upphandlingar och en definierad målgrupp. För att organisationen effektivt ska kunna arbeta med sysselsättningskrav krävs ett politiskt beslut eller mandat </a:t>
            </a:r>
            <a:br>
              <a:rPr lang="sv-SE" sz="1050" i="1" dirty="0"/>
            </a:br>
            <a:r>
              <a:rPr lang="sv-SE" sz="1050" i="1" dirty="0"/>
              <a:t>från ledningen. Beslutet kan till exempel gälla en speciell pilotupphandling, upphandlingar inom ett utvalt område, projekt inom en begränsad tid eller vara ett generellt beslut som regleras via uttalade riktlinjer och policydokument.</a:t>
            </a:r>
          </a:p>
        </p:txBody>
      </p:sp>
    </p:spTree>
    <p:extLst>
      <p:ext uri="{BB962C8B-B14F-4D97-AF65-F5344CB8AC3E}">
        <p14:creationId xmlns:p14="http://schemas.microsoft.com/office/powerpoint/2010/main" val="409542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F31B7996-083D-42C5-B423-AB505F2EA651}"/>
              </a:ext>
            </a:extLst>
          </p:cNvPr>
          <p:cNvSpPr>
            <a:spLocks noGrp="1"/>
          </p:cNvSpPr>
          <p:nvPr>
            <p:ph type="body" sz="quarter" idx="13"/>
          </p:nvPr>
        </p:nvSpPr>
        <p:spPr/>
        <p:txBody>
          <a:bodyPr/>
          <a:lstStyle/>
          <a:p>
            <a:r>
              <a:rPr lang="sv-SE"/>
              <a:t>UPPHANDLARE</a:t>
            </a:r>
          </a:p>
        </p:txBody>
      </p:sp>
    </p:spTree>
    <p:extLst>
      <p:ext uri="{BB962C8B-B14F-4D97-AF65-F5344CB8AC3E}">
        <p14:creationId xmlns:p14="http://schemas.microsoft.com/office/powerpoint/2010/main" val="336061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793023-6F6D-4446-967F-44FE766A6205}"/>
              </a:ext>
            </a:extLst>
          </p:cNvPr>
          <p:cNvSpPr>
            <a:spLocks noGrp="1"/>
          </p:cNvSpPr>
          <p:nvPr>
            <p:ph type="title"/>
          </p:nvPr>
        </p:nvSpPr>
        <p:spPr/>
        <p:txBody>
          <a:bodyPr/>
          <a:lstStyle/>
          <a:p>
            <a:r>
              <a:rPr lang="sv-SE"/>
              <a:t>Kartlägga</a:t>
            </a:r>
          </a:p>
        </p:txBody>
      </p:sp>
      <p:sp>
        <p:nvSpPr>
          <p:cNvPr id="3" name="Platshållare för text 2">
            <a:extLst>
              <a:ext uri="{FF2B5EF4-FFF2-40B4-BE49-F238E27FC236}">
                <a16:creationId xmlns:a16="http://schemas.microsoft.com/office/drawing/2014/main" id="{60D1FEA0-FA29-455C-B1C6-82DB7CA6EDEE}"/>
              </a:ext>
            </a:extLst>
          </p:cNvPr>
          <p:cNvSpPr>
            <a:spLocks noGrp="1"/>
          </p:cNvSpPr>
          <p:nvPr>
            <p:ph type="body" sz="quarter" idx="11"/>
          </p:nvPr>
        </p:nvSpPr>
        <p:spPr>
          <a:xfrm>
            <a:off x="1016222" y="2672410"/>
            <a:ext cx="4975276" cy="3748541"/>
          </a:xfrm>
        </p:spPr>
        <p:txBody>
          <a:bodyPr/>
          <a:lstStyle/>
          <a:p>
            <a:pPr marL="0" indent="0">
              <a:buNone/>
            </a:pPr>
            <a:r>
              <a:rPr lang="sv-SE" sz="1800" b="1" dirty="0"/>
              <a:t>Kom igång!</a:t>
            </a:r>
          </a:p>
          <a:p>
            <a:pPr marL="0" indent="0">
              <a:buNone/>
            </a:pPr>
            <a:r>
              <a:rPr lang="sv-SE" dirty="0"/>
              <a:t>Kontakta matchningsansvarig arbetsmarknadsförvaltning/ socialtjänst eller arbetsförmedlingen för att ta reda på om målgruppen finns och hur den ser ut.</a:t>
            </a:r>
          </a:p>
          <a:p>
            <a:pPr marL="0" indent="0">
              <a:buNone/>
            </a:pPr>
            <a:endParaRPr lang="sv-SE" b="1" dirty="0"/>
          </a:p>
          <a:p>
            <a:pPr marL="0" indent="0">
              <a:buNone/>
            </a:pPr>
            <a:r>
              <a:rPr lang="sv-SE" sz="1800" b="1" dirty="0"/>
              <a:t>Ringa in målgruppen</a:t>
            </a:r>
          </a:p>
          <a:p>
            <a:r>
              <a:rPr lang="sv-SE" dirty="0"/>
              <a:t>Finns det en målgrupp?</a:t>
            </a:r>
          </a:p>
          <a:p>
            <a:r>
              <a:rPr lang="sv-SE" dirty="0"/>
              <a:t>Vilken är målgruppen?</a:t>
            </a:r>
          </a:p>
          <a:p>
            <a:r>
              <a:rPr lang="sv-SE" dirty="0"/>
              <a:t>Kan vi samverka med andra aktörer och upphandlande organisationer?</a:t>
            </a:r>
          </a:p>
          <a:p>
            <a:r>
              <a:rPr lang="sv-SE" dirty="0"/>
              <a:t>Behöver målgruppen utbildas eller rustas? Vem gör det?</a:t>
            </a:r>
          </a:p>
          <a:p>
            <a:r>
              <a:rPr lang="sv-SE" dirty="0"/>
              <a:t>Kan målgruppen vara aktuell för anställningsstöd?</a:t>
            </a:r>
          </a:p>
          <a:p>
            <a:endParaRPr lang="sv-SE" dirty="0"/>
          </a:p>
        </p:txBody>
      </p:sp>
      <p:sp>
        <p:nvSpPr>
          <p:cNvPr id="7" name="Platshållare för text 6">
            <a:extLst>
              <a:ext uri="{FF2B5EF4-FFF2-40B4-BE49-F238E27FC236}">
                <a16:creationId xmlns:a16="http://schemas.microsoft.com/office/drawing/2014/main" id="{9073B824-BA93-4B54-858F-1F20F23796B3}"/>
              </a:ext>
            </a:extLst>
          </p:cNvPr>
          <p:cNvSpPr>
            <a:spLocks noGrp="1"/>
          </p:cNvSpPr>
          <p:nvPr>
            <p:ph type="body" sz="quarter" idx="13"/>
          </p:nvPr>
        </p:nvSpPr>
        <p:spPr>
          <a:xfrm>
            <a:off x="650462" y="1482578"/>
            <a:ext cx="10056523" cy="651021"/>
          </a:xfrm>
        </p:spPr>
        <p:txBody>
          <a:bodyPr/>
          <a:lstStyle/>
          <a:p>
            <a:r>
              <a:rPr lang="sv-SE"/>
              <a:t>Förbered bedömningsunderlaget för den aktuella upphandlingen: kartlägg externa faktorer som kan påverka och definiera målgruppen tydligt. Målgruppen ska bestå av personer som av olika anledningar behöver hjälp att komma in på arbetsmarknaden.</a:t>
            </a:r>
          </a:p>
        </p:txBody>
      </p:sp>
      <p:sp>
        <p:nvSpPr>
          <p:cNvPr id="8" name="Platshållare för text 7">
            <a:extLst>
              <a:ext uri="{FF2B5EF4-FFF2-40B4-BE49-F238E27FC236}">
                <a16:creationId xmlns:a16="http://schemas.microsoft.com/office/drawing/2014/main" id="{98E452A4-D2B1-40E4-ABAB-C0514BF55D4A}"/>
              </a:ext>
            </a:extLst>
          </p:cNvPr>
          <p:cNvSpPr>
            <a:spLocks noGrp="1"/>
          </p:cNvSpPr>
          <p:nvPr>
            <p:ph type="body" sz="quarter" idx="15"/>
          </p:nvPr>
        </p:nvSpPr>
        <p:spPr/>
        <p:txBody>
          <a:bodyPr/>
          <a:lstStyle/>
          <a:p>
            <a:r>
              <a:rPr lang="sv-SE"/>
              <a:t>UPPHANDLARE</a:t>
            </a:r>
          </a:p>
        </p:txBody>
      </p:sp>
      <p:sp>
        <p:nvSpPr>
          <p:cNvPr id="9" name="Platshållare för text 8">
            <a:extLst>
              <a:ext uri="{FF2B5EF4-FFF2-40B4-BE49-F238E27FC236}">
                <a16:creationId xmlns:a16="http://schemas.microsoft.com/office/drawing/2014/main" id="{55317280-414D-42BE-B08E-348EDB6638E7}"/>
              </a:ext>
            </a:extLst>
          </p:cNvPr>
          <p:cNvSpPr>
            <a:spLocks noGrp="1"/>
          </p:cNvSpPr>
          <p:nvPr>
            <p:ph type="body" sz="quarter" idx="16"/>
          </p:nvPr>
        </p:nvSpPr>
        <p:spPr>
          <a:xfrm>
            <a:off x="6419324" y="2672403"/>
            <a:ext cx="4975276" cy="3179852"/>
          </a:xfrm>
        </p:spPr>
        <p:txBody>
          <a:bodyPr/>
          <a:lstStyle/>
          <a:p>
            <a:pPr marL="0" indent="0">
              <a:buNone/>
            </a:pPr>
            <a:r>
              <a:rPr lang="sv-SE" sz="1800" b="1"/>
              <a:t>Tänk på:</a:t>
            </a:r>
          </a:p>
          <a:p>
            <a:r>
              <a:rPr lang="sv-SE"/>
              <a:t>Målgrupper som står nära arbetsmarknaden är oftast enklare att matcha mot kontraktet.</a:t>
            </a:r>
          </a:p>
          <a:p>
            <a:r>
              <a:rPr lang="sv-SE"/>
              <a:t>Målgrupper som står längre från arbetsmarknaden behöver rustas mer.</a:t>
            </a:r>
          </a:p>
        </p:txBody>
      </p:sp>
    </p:spTree>
    <p:extLst>
      <p:ext uri="{BB962C8B-B14F-4D97-AF65-F5344CB8AC3E}">
        <p14:creationId xmlns:p14="http://schemas.microsoft.com/office/powerpoint/2010/main" val="196773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ADC41EEF-D294-4E5C-BA75-30D36C4FC0C2}"/>
              </a:ext>
            </a:extLst>
          </p:cNvPr>
          <p:cNvSpPr>
            <a:spLocks noGrp="1"/>
          </p:cNvSpPr>
          <p:nvPr>
            <p:ph type="body" sz="quarter" idx="13"/>
          </p:nvPr>
        </p:nvSpPr>
        <p:spPr/>
        <p:txBody>
          <a:bodyPr/>
          <a:lstStyle/>
          <a:p>
            <a:r>
              <a:rPr lang="sv-SE"/>
              <a:t>UPPHANDLARE</a:t>
            </a:r>
          </a:p>
        </p:txBody>
      </p:sp>
    </p:spTree>
    <p:extLst>
      <p:ext uri="{BB962C8B-B14F-4D97-AF65-F5344CB8AC3E}">
        <p14:creationId xmlns:p14="http://schemas.microsoft.com/office/powerpoint/2010/main" val="306853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C4A97F-608A-4185-B381-336EBB5D1F27}"/>
              </a:ext>
            </a:extLst>
          </p:cNvPr>
          <p:cNvSpPr>
            <a:spLocks noGrp="1"/>
          </p:cNvSpPr>
          <p:nvPr>
            <p:ph type="title"/>
          </p:nvPr>
        </p:nvSpPr>
        <p:spPr/>
        <p:txBody>
          <a:bodyPr/>
          <a:lstStyle/>
          <a:p>
            <a:r>
              <a:rPr lang="sv-SE"/>
              <a:t>Analysera</a:t>
            </a:r>
          </a:p>
        </p:txBody>
      </p:sp>
      <p:sp>
        <p:nvSpPr>
          <p:cNvPr id="3" name="Platshållare för text 2">
            <a:extLst>
              <a:ext uri="{FF2B5EF4-FFF2-40B4-BE49-F238E27FC236}">
                <a16:creationId xmlns:a16="http://schemas.microsoft.com/office/drawing/2014/main" id="{AF2492A9-37B1-4F45-8E67-372CBBC872EA}"/>
              </a:ext>
            </a:extLst>
          </p:cNvPr>
          <p:cNvSpPr>
            <a:spLocks noGrp="1"/>
          </p:cNvSpPr>
          <p:nvPr>
            <p:ph type="body" sz="quarter" idx="11"/>
          </p:nvPr>
        </p:nvSpPr>
        <p:spPr>
          <a:xfrm>
            <a:off x="1016222" y="2986579"/>
            <a:ext cx="4975276" cy="3179852"/>
          </a:xfrm>
        </p:spPr>
        <p:txBody>
          <a:bodyPr/>
          <a:lstStyle/>
          <a:p>
            <a:r>
              <a:rPr lang="sv-SE" dirty="0"/>
              <a:t>Vilken typ av upphandling är aktuell?</a:t>
            </a:r>
          </a:p>
          <a:p>
            <a:r>
              <a:rPr lang="sv-SE" dirty="0"/>
              <a:t>Har du ett upphandlingskontrakt som pågår i mer än ett år?</a:t>
            </a:r>
          </a:p>
          <a:p>
            <a:r>
              <a:rPr lang="sv-SE" dirty="0"/>
              <a:t>Är utförande av kontraktet personalintensivt?</a:t>
            </a:r>
          </a:p>
          <a:p>
            <a:r>
              <a:rPr lang="sv-SE" dirty="0"/>
              <a:t>Består en större del av kontraktets kostnader av personalkostnader?</a:t>
            </a:r>
          </a:p>
          <a:p>
            <a:r>
              <a:rPr lang="sv-SE" dirty="0"/>
              <a:t>Är det fler än en person som ska genomföra uppdraget/utföra kontraktet?</a:t>
            </a:r>
          </a:p>
          <a:p>
            <a:r>
              <a:rPr lang="sv-SE" dirty="0"/>
              <a:t>Vilka är möjliga leverantörer för uppdraget i din region?</a:t>
            </a:r>
          </a:p>
          <a:p>
            <a:r>
              <a:rPr lang="sv-SE" dirty="0"/>
              <a:t>Finns det fler upphandlande organisationer i regionen med samma behov?</a:t>
            </a:r>
          </a:p>
          <a:p>
            <a:r>
              <a:rPr lang="sv-SE" dirty="0"/>
              <a:t>Är det en bransch eller yrkesområde där du behöver göra en behövlighetsbedömning)? Läs mer om </a:t>
            </a:r>
            <a:r>
              <a:rPr lang="sv-SE" dirty="0">
                <a:hlinkClick r:id="rId2"/>
              </a:rPr>
              <a:t>arbetsrättsliga villkor</a:t>
            </a:r>
            <a:r>
              <a:rPr lang="sv-SE" dirty="0">
                <a:hlinkClick r:id="rId3"/>
              </a:rPr>
              <a:t>.</a:t>
            </a:r>
            <a:endParaRPr lang="sv-SE" dirty="0"/>
          </a:p>
        </p:txBody>
      </p:sp>
      <p:sp>
        <p:nvSpPr>
          <p:cNvPr id="4" name="Platshållare för text 3">
            <a:extLst>
              <a:ext uri="{FF2B5EF4-FFF2-40B4-BE49-F238E27FC236}">
                <a16:creationId xmlns:a16="http://schemas.microsoft.com/office/drawing/2014/main" id="{2E41D02A-2B8D-44AA-9694-DF2253C159BD}"/>
              </a:ext>
            </a:extLst>
          </p:cNvPr>
          <p:cNvSpPr>
            <a:spLocks noGrp="1"/>
          </p:cNvSpPr>
          <p:nvPr>
            <p:ph type="body" sz="quarter" idx="12"/>
          </p:nvPr>
        </p:nvSpPr>
        <p:spPr/>
        <p:txBody>
          <a:bodyPr/>
          <a:lstStyle/>
          <a:p>
            <a:r>
              <a:rPr lang="sv-SE" dirty="0"/>
              <a:t>Frågor du bör fundera kring:</a:t>
            </a:r>
          </a:p>
        </p:txBody>
      </p:sp>
      <p:sp>
        <p:nvSpPr>
          <p:cNvPr id="5" name="Platshållare för text 4">
            <a:extLst>
              <a:ext uri="{FF2B5EF4-FFF2-40B4-BE49-F238E27FC236}">
                <a16:creationId xmlns:a16="http://schemas.microsoft.com/office/drawing/2014/main" id="{6D8C2EE2-013B-4616-AE46-C6B3A62A61FA}"/>
              </a:ext>
            </a:extLst>
          </p:cNvPr>
          <p:cNvSpPr>
            <a:spLocks noGrp="1"/>
          </p:cNvSpPr>
          <p:nvPr>
            <p:ph type="body" sz="quarter" idx="13"/>
          </p:nvPr>
        </p:nvSpPr>
        <p:spPr>
          <a:xfrm>
            <a:off x="650462" y="1482578"/>
            <a:ext cx="10737007" cy="651021"/>
          </a:xfrm>
        </p:spPr>
        <p:txBody>
          <a:bodyPr/>
          <a:lstStyle/>
          <a:p>
            <a:r>
              <a:rPr lang="sv-SE"/>
              <a:t>Analysera vilka upphandlingar som kan vara aktuella. Gå igenom allt från upphandlingsplan och inkomna upphandlingsuppdrag till affärsområdes- och kategoriplanering. En grundlig analys – där du studerar både möjligheter och risker – hjälper dig att välja ut de upphandlingar som lämpar sig bäst för sysselsättningskrav.</a:t>
            </a:r>
          </a:p>
        </p:txBody>
      </p:sp>
      <p:sp>
        <p:nvSpPr>
          <p:cNvPr id="6" name="Platshållare för text 5">
            <a:extLst>
              <a:ext uri="{FF2B5EF4-FFF2-40B4-BE49-F238E27FC236}">
                <a16:creationId xmlns:a16="http://schemas.microsoft.com/office/drawing/2014/main" id="{22F870AA-1A67-4C98-A689-9C280D80B284}"/>
              </a:ext>
            </a:extLst>
          </p:cNvPr>
          <p:cNvSpPr>
            <a:spLocks noGrp="1"/>
          </p:cNvSpPr>
          <p:nvPr>
            <p:ph type="body" sz="quarter" idx="15"/>
          </p:nvPr>
        </p:nvSpPr>
        <p:spPr/>
        <p:txBody>
          <a:bodyPr/>
          <a:lstStyle/>
          <a:p>
            <a:r>
              <a:rPr lang="sv-SE"/>
              <a:t>UPPHANDLARE</a:t>
            </a:r>
          </a:p>
        </p:txBody>
      </p:sp>
      <p:sp>
        <p:nvSpPr>
          <p:cNvPr id="7" name="Platshållare för text 6">
            <a:extLst>
              <a:ext uri="{FF2B5EF4-FFF2-40B4-BE49-F238E27FC236}">
                <a16:creationId xmlns:a16="http://schemas.microsoft.com/office/drawing/2014/main" id="{8D110D21-C405-4244-809F-65E038B5518C}"/>
              </a:ext>
            </a:extLst>
          </p:cNvPr>
          <p:cNvSpPr>
            <a:spLocks noGrp="1"/>
          </p:cNvSpPr>
          <p:nvPr>
            <p:ph type="body" sz="quarter" idx="16"/>
          </p:nvPr>
        </p:nvSpPr>
        <p:spPr>
          <a:xfrm>
            <a:off x="6419324" y="2986579"/>
            <a:ext cx="4975276" cy="3179852"/>
          </a:xfrm>
        </p:spPr>
        <p:txBody>
          <a:bodyPr/>
          <a:lstStyle/>
          <a:p>
            <a:pPr marL="180975" indent="-180975">
              <a:buFont typeface="+mj-lt"/>
              <a:buAutoNum type="arabicPeriod"/>
            </a:pPr>
            <a:r>
              <a:rPr lang="sv-SE" dirty="0"/>
              <a:t>Se vilka upphandlingar eller upphandlingsområden som kan vara lämpliga. När det gäller ramavtal – tänk på att öppna upp för att kunna ställa sysselsättningskrav i en framtida förnyad konkurrensutsättning.</a:t>
            </a:r>
          </a:p>
          <a:p>
            <a:pPr marL="180975" indent="-180975">
              <a:buFont typeface="+mj-lt"/>
              <a:buAutoNum type="arabicPeriod"/>
            </a:pPr>
            <a:r>
              <a:rPr lang="sv-SE" dirty="0"/>
              <a:t>Ta dialogen internt och externt.</a:t>
            </a:r>
          </a:p>
          <a:p>
            <a:pPr marL="180975" indent="-180975">
              <a:buFont typeface="+mj-lt"/>
              <a:buAutoNum type="arabicPeriod"/>
            </a:pPr>
            <a:r>
              <a:rPr lang="sv-SE" dirty="0"/>
              <a:t>Gör en omvärldsanalys. Kontakta andra upphandlande organisationer som har erfarenhet av sysselsättningskrav i upphandlingar och ta hjälp av dem. Se lärande exempel i </a:t>
            </a:r>
            <a:r>
              <a:rPr lang="sv-SE" dirty="0">
                <a:hlinkClick r:id="rId4"/>
              </a:rPr>
              <a:t>Kunskapsbanken</a:t>
            </a:r>
            <a:r>
              <a:rPr lang="sv-SE" dirty="0"/>
              <a:t>.</a:t>
            </a:r>
          </a:p>
          <a:p>
            <a:pPr marL="180975" indent="-180975">
              <a:buFont typeface="+mj-lt"/>
              <a:buAutoNum type="arabicPeriod"/>
            </a:pPr>
            <a:r>
              <a:rPr lang="sv-SE" dirty="0"/>
              <a:t>Ta fram ett beslutsunderlag för den aktuella upphandlingen. Använd gärna </a:t>
            </a:r>
            <a:r>
              <a:rPr lang="sv-SE" dirty="0">
                <a:hlinkClick r:id="rId5"/>
              </a:rPr>
              <a:t>Upphandlingsmyndighetens mall</a:t>
            </a:r>
            <a:r>
              <a:rPr lang="sv-SE" dirty="0">
                <a:hlinkClick r:id="rId6"/>
              </a:rPr>
              <a:t>.</a:t>
            </a:r>
            <a:endParaRPr lang="sv-SE" dirty="0"/>
          </a:p>
        </p:txBody>
      </p:sp>
      <p:sp>
        <p:nvSpPr>
          <p:cNvPr id="8" name="Platshållare för text 7">
            <a:extLst>
              <a:ext uri="{FF2B5EF4-FFF2-40B4-BE49-F238E27FC236}">
                <a16:creationId xmlns:a16="http://schemas.microsoft.com/office/drawing/2014/main" id="{748B8806-DA76-4C58-91E1-DE0E25042343}"/>
              </a:ext>
            </a:extLst>
          </p:cNvPr>
          <p:cNvSpPr>
            <a:spLocks noGrp="1"/>
          </p:cNvSpPr>
          <p:nvPr>
            <p:ph type="body" sz="quarter" idx="17"/>
          </p:nvPr>
        </p:nvSpPr>
        <p:spPr/>
        <p:txBody>
          <a:bodyPr/>
          <a:lstStyle/>
          <a:p>
            <a:r>
              <a:rPr lang="sv-SE"/>
              <a:t>Kom igång!</a:t>
            </a:r>
          </a:p>
        </p:txBody>
      </p:sp>
    </p:spTree>
    <p:extLst>
      <p:ext uri="{BB962C8B-B14F-4D97-AF65-F5344CB8AC3E}">
        <p14:creationId xmlns:p14="http://schemas.microsoft.com/office/powerpoint/2010/main" val="34344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A60C00-F061-410B-B9AA-DCDF5D20FBDE}"/>
              </a:ext>
            </a:extLst>
          </p:cNvPr>
          <p:cNvSpPr>
            <a:spLocks noGrp="1"/>
          </p:cNvSpPr>
          <p:nvPr>
            <p:ph type="title"/>
          </p:nvPr>
        </p:nvSpPr>
        <p:spPr>
          <a:xfrm>
            <a:off x="1080000" y="2798203"/>
            <a:ext cx="9457794" cy="895188"/>
          </a:xfrm>
        </p:spPr>
        <p:txBody>
          <a:bodyPr>
            <a:normAutofit fontScale="90000"/>
          </a:bodyPr>
          <a:lstStyle/>
          <a:p>
            <a:r>
              <a:rPr lang="sv-SE" dirty="0"/>
              <a:t>Introduktion: vad är sysselsättningskrav?</a:t>
            </a:r>
          </a:p>
        </p:txBody>
      </p:sp>
    </p:spTree>
    <p:extLst>
      <p:ext uri="{BB962C8B-B14F-4D97-AF65-F5344CB8AC3E}">
        <p14:creationId xmlns:p14="http://schemas.microsoft.com/office/powerpoint/2010/main" val="4125457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F05265-5392-4B94-AD3A-F933D3E50C33}"/>
              </a:ext>
            </a:extLst>
          </p:cNvPr>
          <p:cNvSpPr>
            <a:spLocks noGrp="1"/>
          </p:cNvSpPr>
          <p:nvPr>
            <p:ph type="title"/>
          </p:nvPr>
        </p:nvSpPr>
        <p:spPr/>
        <p:txBody>
          <a:bodyPr/>
          <a:lstStyle/>
          <a:p>
            <a:r>
              <a:rPr lang="sv-SE" dirty="0"/>
              <a:t>Bedöm upphandlingen</a:t>
            </a:r>
          </a:p>
        </p:txBody>
      </p:sp>
      <p:sp>
        <p:nvSpPr>
          <p:cNvPr id="3" name="Platshållare för text 2">
            <a:extLst>
              <a:ext uri="{FF2B5EF4-FFF2-40B4-BE49-F238E27FC236}">
                <a16:creationId xmlns:a16="http://schemas.microsoft.com/office/drawing/2014/main" id="{9F6FA18B-6606-443D-8180-D1FD6C05AF2A}"/>
              </a:ext>
            </a:extLst>
          </p:cNvPr>
          <p:cNvSpPr>
            <a:spLocks noGrp="1"/>
          </p:cNvSpPr>
          <p:nvPr>
            <p:ph type="body" sz="quarter" idx="11"/>
          </p:nvPr>
        </p:nvSpPr>
        <p:spPr>
          <a:xfrm>
            <a:off x="1016222" y="3096554"/>
            <a:ext cx="4975276" cy="3179852"/>
          </a:xfrm>
        </p:spPr>
        <p:txBody>
          <a:bodyPr/>
          <a:lstStyle/>
          <a:p>
            <a:r>
              <a:rPr lang="sv-SE" dirty="0"/>
              <a:t>Kräver arbetsuppgifterna i kontraktet höga formella kompetenskrav?</a:t>
            </a:r>
          </a:p>
          <a:p>
            <a:r>
              <a:rPr lang="sv-SE" dirty="0"/>
              <a:t>Har upphandlingen eller upphandlingsområdet arbetsuppgifter utan formella kompetenskrav?</a:t>
            </a:r>
          </a:p>
          <a:p>
            <a:r>
              <a:rPr lang="sv-SE" dirty="0"/>
              <a:t>Kan arbetet utföras av personer som saknar eller har en begränsad kompetens och erfarenhet, men som kan rustas för uppgiften?</a:t>
            </a:r>
          </a:p>
          <a:p>
            <a:r>
              <a:rPr lang="sv-SE" dirty="0"/>
              <a:t>Kan det vara en reserverad upphandling? Läs mer här om </a:t>
            </a:r>
            <a:r>
              <a:rPr lang="sv-SE" dirty="0">
                <a:hlinkClick r:id="rId2"/>
              </a:rPr>
              <a:t>reserverad upphandling</a:t>
            </a:r>
            <a:r>
              <a:rPr lang="sv-SE" dirty="0">
                <a:hlinkClick r:id="rId3"/>
              </a:rPr>
              <a:t>.</a:t>
            </a:r>
            <a:endParaRPr lang="sv-SE" dirty="0"/>
          </a:p>
        </p:txBody>
      </p:sp>
      <p:sp>
        <p:nvSpPr>
          <p:cNvPr id="4" name="Platshållare för text 3">
            <a:extLst>
              <a:ext uri="{FF2B5EF4-FFF2-40B4-BE49-F238E27FC236}">
                <a16:creationId xmlns:a16="http://schemas.microsoft.com/office/drawing/2014/main" id="{F8D05F40-6BED-4789-9DF5-6F48A0B8D37C}"/>
              </a:ext>
            </a:extLst>
          </p:cNvPr>
          <p:cNvSpPr>
            <a:spLocks noGrp="1"/>
          </p:cNvSpPr>
          <p:nvPr>
            <p:ph type="body" sz="quarter" idx="12"/>
          </p:nvPr>
        </p:nvSpPr>
        <p:spPr>
          <a:xfrm>
            <a:off x="1016222" y="2583047"/>
            <a:ext cx="4975276" cy="428634"/>
          </a:xfrm>
        </p:spPr>
        <p:txBody>
          <a:bodyPr/>
          <a:lstStyle/>
          <a:p>
            <a:r>
              <a:rPr lang="sv-SE" dirty="0"/>
              <a:t>Frågor du bör fundera kring:</a:t>
            </a:r>
          </a:p>
        </p:txBody>
      </p:sp>
      <p:sp>
        <p:nvSpPr>
          <p:cNvPr id="5" name="Platshållare för text 4">
            <a:extLst>
              <a:ext uri="{FF2B5EF4-FFF2-40B4-BE49-F238E27FC236}">
                <a16:creationId xmlns:a16="http://schemas.microsoft.com/office/drawing/2014/main" id="{008BFDAE-D9B0-4113-AA56-CF75C2E08095}"/>
              </a:ext>
            </a:extLst>
          </p:cNvPr>
          <p:cNvSpPr>
            <a:spLocks noGrp="1"/>
          </p:cNvSpPr>
          <p:nvPr>
            <p:ph type="body" sz="quarter" idx="13"/>
          </p:nvPr>
        </p:nvSpPr>
        <p:spPr/>
        <p:txBody>
          <a:bodyPr/>
          <a:lstStyle/>
          <a:p>
            <a:r>
              <a:rPr lang="sv-SE" dirty="0"/>
              <a:t>Se om den aktuella upphandlingen är lämplig för sysselsättningskrav.</a:t>
            </a:r>
          </a:p>
        </p:txBody>
      </p:sp>
      <p:sp>
        <p:nvSpPr>
          <p:cNvPr id="6" name="Platshållare för text 5">
            <a:extLst>
              <a:ext uri="{FF2B5EF4-FFF2-40B4-BE49-F238E27FC236}">
                <a16:creationId xmlns:a16="http://schemas.microsoft.com/office/drawing/2014/main" id="{94A61B7B-6972-4D12-9A0E-E46A079988C2}"/>
              </a:ext>
            </a:extLst>
          </p:cNvPr>
          <p:cNvSpPr>
            <a:spLocks noGrp="1"/>
          </p:cNvSpPr>
          <p:nvPr>
            <p:ph type="body" sz="quarter" idx="15"/>
          </p:nvPr>
        </p:nvSpPr>
        <p:spPr/>
        <p:txBody>
          <a:bodyPr/>
          <a:lstStyle/>
          <a:p>
            <a:r>
              <a:rPr lang="sv-SE"/>
              <a:t>UPPHANDLARE</a:t>
            </a:r>
          </a:p>
        </p:txBody>
      </p:sp>
      <p:sp>
        <p:nvSpPr>
          <p:cNvPr id="7" name="Platshållare för text 6">
            <a:extLst>
              <a:ext uri="{FF2B5EF4-FFF2-40B4-BE49-F238E27FC236}">
                <a16:creationId xmlns:a16="http://schemas.microsoft.com/office/drawing/2014/main" id="{87A0374A-E806-419D-88E4-10FEB155AC6B}"/>
              </a:ext>
            </a:extLst>
          </p:cNvPr>
          <p:cNvSpPr>
            <a:spLocks noGrp="1"/>
          </p:cNvSpPr>
          <p:nvPr>
            <p:ph type="body" sz="quarter" idx="16"/>
          </p:nvPr>
        </p:nvSpPr>
        <p:spPr>
          <a:xfrm>
            <a:off x="6419324" y="2665166"/>
            <a:ext cx="4975276" cy="3748129"/>
          </a:xfrm>
        </p:spPr>
        <p:txBody>
          <a:bodyPr/>
          <a:lstStyle/>
          <a:p>
            <a:pPr marL="0" indent="0">
              <a:buNone/>
            </a:pPr>
            <a:r>
              <a:rPr lang="sv-SE" sz="1800" b="1" dirty="0"/>
              <a:t>Kom igång!</a:t>
            </a:r>
          </a:p>
          <a:p>
            <a:pPr marL="180975" indent="-180975">
              <a:buFont typeface="+mj-lt"/>
              <a:buAutoNum type="arabicPeriod"/>
            </a:pPr>
            <a:r>
              <a:rPr lang="sv-SE" dirty="0"/>
              <a:t>Identifiera innehållet i den vara, tjänst eller byggentreprenad som ska upphandlas mer exakt. Ange också var uppdraget ska utföras.</a:t>
            </a:r>
          </a:p>
          <a:p>
            <a:pPr marL="180975" indent="-180975">
              <a:buFont typeface="+mj-lt"/>
              <a:buAutoNum type="arabicPeriod"/>
            </a:pPr>
            <a:r>
              <a:rPr lang="sv-SE" dirty="0"/>
              <a:t>Fundera över hur många sysselsättningstillfällen som kan vara rimliga under avtalstiden. Utgå från kontraktets längd, omfattning och innehåll.</a:t>
            </a:r>
          </a:p>
          <a:p>
            <a:pPr marL="180975" indent="-180975">
              <a:buFont typeface="+mj-lt"/>
              <a:buAutoNum type="arabicPeriod"/>
            </a:pPr>
            <a:r>
              <a:rPr lang="sv-SE" dirty="0"/>
              <a:t>Beskriv de arbetsuppgifter som kan bli aktuella.</a:t>
            </a:r>
          </a:p>
          <a:p>
            <a:endParaRPr lang="sv-SE" dirty="0"/>
          </a:p>
          <a:p>
            <a:pPr marL="0" indent="0">
              <a:buNone/>
            </a:pPr>
            <a:r>
              <a:rPr lang="sv-SE" sz="1800" b="1" dirty="0"/>
              <a:t>Tänk på:</a:t>
            </a:r>
          </a:p>
          <a:p>
            <a:pPr marL="0" indent="0">
              <a:buNone/>
            </a:pPr>
            <a:r>
              <a:rPr lang="sv-SE" dirty="0"/>
              <a:t>Ta med de eventuella arbetsrättsliga villkor som är relevanta för upphandlingen i din bedömning.</a:t>
            </a:r>
          </a:p>
        </p:txBody>
      </p:sp>
    </p:spTree>
    <p:extLst>
      <p:ext uri="{BB962C8B-B14F-4D97-AF65-F5344CB8AC3E}">
        <p14:creationId xmlns:p14="http://schemas.microsoft.com/office/powerpoint/2010/main" val="138071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3025D4-30BB-486A-87DC-188094336CF5}"/>
              </a:ext>
            </a:extLst>
          </p:cNvPr>
          <p:cNvSpPr>
            <a:spLocks noGrp="1"/>
          </p:cNvSpPr>
          <p:nvPr>
            <p:ph type="title"/>
          </p:nvPr>
        </p:nvSpPr>
        <p:spPr/>
        <p:txBody>
          <a:bodyPr/>
          <a:lstStyle/>
          <a:p>
            <a:r>
              <a:rPr lang="sv-SE"/>
              <a:t>Besluta</a:t>
            </a:r>
          </a:p>
        </p:txBody>
      </p:sp>
      <p:sp>
        <p:nvSpPr>
          <p:cNvPr id="3" name="Platshållare för text 2">
            <a:extLst>
              <a:ext uri="{FF2B5EF4-FFF2-40B4-BE49-F238E27FC236}">
                <a16:creationId xmlns:a16="http://schemas.microsoft.com/office/drawing/2014/main" id="{12B0B18A-0879-4640-A140-165B657B4CF8}"/>
              </a:ext>
            </a:extLst>
          </p:cNvPr>
          <p:cNvSpPr>
            <a:spLocks noGrp="1"/>
          </p:cNvSpPr>
          <p:nvPr>
            <p:ph type="body" sz="quarter" idx="11"/>
          </p:nvPr>
        </p:nvSpPr>
        <p:spPr>
          <a:xfrm>
            <a:off x="1016222" y="2987434"/>
            <a:ext cx="4975276" cy="3179852"/>
          </a:xfrm>
        </p:spPr>
        <p:txBody>
          <a:bodyPr/>
          <a:lstStyle/>
          <a:p>
            <a:pPr marL="176213" indent="-176213">
              <a:buClrTx/>
              <a:buFont typeface="+mj-lt"/>
              <a:buAutoNum type="arabicPeriod"/>
            </a:pPr>
            <a:r>
              <a:rPr lang="sv-SE"/>
              <a:t>Fatta beslutet tillsammans med beställaren (budgetansvarig) / projektledaren.</a:t>
            </a:r>
          </a:p>
          <a:p>
            <a:pPr marL="176213" indent="-176213">
              <a:buClrTx/>
              <a:buFont typeface="+mj-lt"/>
              <a:buAutoNum type="arabicPeriod"/>
            </a:pPr>
            <a:r>
              <a:rPr lang="sv-SE"/>
              <a:t>Se till att beställaren har förstått kraven i upphandlingen och kontraktet.</a:t>
            </a:r>
          </a:p>
          <a:p>
            <a:pPr marL="176213" indent="-176213">
              <a:buClrTx/>
              <a:buFont typeface="+mj-lt"/>
              <a:buAutoNum type="arabicPeriod"/>
            </a:pPr>
            <a:r>
              <a:rPr lang="sv-SE"/>
              <a:t>Informera den som är matchningsansvarig (externt eller internt) om beslutet.</a:t>
            </a:r>
          </a:p>
        </p:txBody>
      </p:sp>
      <p:sp>
        <p:nvSpPr>
          <p:cNvPr id="4" name="Platshållare för text 3">
            <a:extLst>
              <a:ext uri="{FF2B5EF4-FFF2-40B4-BE49-F238E27FC236}">
                <a16:creationId xmlns:a16="http://schemas.microsoft.com/office/drawing/2014/main" id="{35815473-6FD6-4274-A14A-6EEC547094AF}"/>
              </a:ext>
            </a:extLst>
          </p:cNvPr>
          <p:cNvSpPr>
            <a:spLocks noGrp="1"/>
          </p:cNvSpPr>
          <p:nvPr>
            <p:ph type="body" sz="quarter" idx="12"/>
          </p:nvPr>
        </p:nvSpPr>
        <p:spPr>
          <a:xfrm>
            <a:off x="1016222" y="2539570"/>
            <a:ext cx="4975276" cy="428634"/>
          </a:xfrm>
        </p:spPr>
        <p:txBody>
          <a:bodyPr/>
          <a:lstStyle/>
          <a:p>
            <a:r>
              <a:rPr lang="sv-SE" dirty="0"/>
              <a:t>Kom igång!</a:t>
            </a:r>
          </a:p>
        </p:txBody>
      </p:sp>
      <p:sp>
        <p:nvSpPr>
          <p:cNvPr id="5" name="Platshållare för text 4">
            <a:extLst>
              <a:ext uri="{FF2B5EF4-FFF2-40B4-BE49-F238E27FC236}">
                <a16:creationId xmlns:a16="http://schemas.microsoft.com/office/drawing/2014/main" id="{530C3D91-20FE-4E3F-B4C6-4AE4C4DFA604}"/>
              </a:ext>
            </a:extLst>
          </p:cNvPr>
          <p:cNvSpPr>
            <a:spLocks noGrp="1"/>
          </p:cNvSpPr>
          <p:nvPr>
            <p:ph type="body" sz="quarter" idx="13"/>
          </p:nvPr>
        </p:nvSpPr>
        <p:spPr>
          <a:xfrm>
            <a:off x="650463" y="1482578"/>
            <a:ext cx="4761509" cy="651021"/>
          </a:xfrm>
        </p:spPr>
        <p:txBody>
          <a:bodyPr/>
          <a:lstStyle/>
          <a:p>
            <a:r>
              <a:rPr lang="sv-SE"/>
              <a:t>Nu är det dags att fatta beslut om det är rätt att använda sysselsättningskrav i den aktuella upphandlingen.</a:t>
            </a:r>
          </a:p>
          <a:p>
            <a:endParaRPr lang="sv-SE"/>
          </a:p>
        </p:txBody>
      </p:sp>
      <p:sp>
        <p:nvSpPr>
          <p:cNvPr id="7" name="Platshållare för text 6">
            <a:extLst>
              <a:ext uri="{FF2B5EF4-FFF2-40B4-BE49-F238E27FC236}">
                <a16:creationId xmlns:a16="http://schemas.microsoft.com/office/drawing/2014/main" id="{917A5FB5-BE2C-4460-860A-7CF244A069F9}"/>
              </a:ext>
            </a:extLst>
          </p:cNvPr>
          <p:cNvSpPr>
            <a:spLocks noGrp="1"/>
          </p:cNvSpPr>
          <p:nvPr>
            <p:ph type="body" sz="quarter" idx="15"/>
          </p:nvPr>
        </p:nvSpPr>
        <p:spPr/>
        <p:txBody>
          <a:bodyPr/>
          <a:lstStyle/>
          <a:p>
            <a:r>
              <a:rPr lang="sv-SE"/>
              <a:t>UPPHANDLARE</a:t>
            </a:r>
          </a:p>
        </p:txBody>
      </p:sp>
      <p:pic>
        <p:nvPicPr>
          <p:cNvPr id="11" name="Platshållare för bild 10" descr="En bild som visar sitter, bärbar dator, person, kvinna&#10;&#10;Automatiskt genererad beskrivning">
            <a:extLst>
              <a:ext uri="{FF2B5EF4-FFF2-40B4-BE49-F238E27FC236}">
                <a16:creationId xmlns:a16="http://schemas.microsoft.com/office/drawing/2014/main" id="{794329EF-06CB-4259-9C17-75A792A48364}"/>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6096001" y="2417865"/>
            <a:ext cx="5408476" cy="3982935"/>
          </a:xfrm>
        </p:spPr>
      </p:pic>
    </p:spTree>
    <p:extLst>
      <p:ext uri="{BB962C8B-B14F-4D97-AF65-F5344CB8AC3E}">
        <p14:creationId xmlns:p14="http://schemas.microsoft.com/office/powerpoint/2010/main" val="409186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F9A109D-C815-40E6-BABA-43AFB465EF91}"/>
              </a:ext>
            </a:extLst>
          </p:cNvPr>
          <p:cNvSpPr>
            <a:spLocks noGrp="1"/>
          </p:cNvSpPr>
          <p:nvPr>
            <p:ph type="body" sz="quarter" idx="13"/>
          </p:nvPr>
        </p:nvSpPr>
        <p:spPr/>
        <p:txBody>
          <a:bodyPr/>
          <a:lstStyle/>
          <a:p>
            <a:r>
              <a:rPr lang="sv-SE"/>
              <a:t>UPPHANDLARE</a:t>
            </a:r>
          </a:p>
        </p:txBody>
      </p:sp>
    </p:spTree>
    <p:extLst>
      <p:ext uri="{BB962C8B-B14F-4D97-AF65-F5344CB8AC3E}">
        <p14:creationId xmlns:p14="http://schemas.microsoft.com/office/powerpoint/2010/main" val="23335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371E33-8718-4501-A038-8B5793DE244E}"/>
              </a:ext>
            </a:extLst>
          </p:cNvPr>
          <p:cNvSpPr>
            <a:spLocks noGrp="1"/>
          </p:cNvSpPr>
          <p:nvPr>
            <p:ph type="title"/>
          </p:nvPr>
        </p:nvSpPr>
        <p:spPr/>
        <p:txBody>
          <a:bodyPr/>
          <a:lstStyle/>
          <a:p>
            <a:r>
              <a:rPr lang="sv-SE"/>
              <a:t>Upphandla</a:t>
            </a:r>
          </a:p>
        </p:txBody>
      </p:sp>
      <p:sp>
        <p:nvSpPr>
          <p:cNvPr id="3" name="Platshållare för text 2">
            <a:extLst>
              <a:ext uri="{FF2B5EF4-FFF2-40B4-BE49-F238E27FC236}">
                <a16:creationId xmlns:a16="http://schemas.microsoft.com/office/drawing/2014/main" id="{C8A81157-888E-4B9E-9F8C-9193852EE8BF}"/>
              </a:ext>
            </a:extLst>
          </p:cNvPr>
          <p:cNvSpPr>
            <a:spLocks noGrp="1"/>
          </p:cNvSpPr>
          <p:nvPr>
            <p:ph type="body" sz="quarter" idx="11"/>
          </p:nvPr>
        </p:nvSpPr>
        <p:spPr>
          <a:xfrm>
            <a:off x="1016222" y="2986584"/>
            <a:ext cx="4975276" cy="3179852"/>
          </a:xfrm>
        </p:spPr>
        <p:txBody>
          <a:bodyPr/>
          <a:lstStyle/>
          <a:p>
            <a:r>
              <a:rPr lang="sv-SE" dirty="0"/>
              <a:t>Välj särskilda kontraktsvillkor för den aktuella upphandlingen. Utgå från </a:t>
            </a:r>
            <a:r>
              <a:rPr lang="sv-SE" dirty="0">
                <a:hlinkClick r:id="rId2"/>
              </a:rPr>
              <a:t>mallarna</a:t>
            </a:r>
            <a:r>
              <a:rPr lang="sv-SE" dirty="0"/>
              <a:t>.</a:t>
            </a:r>
          </a:p>
          <a:p>
            <a:r>
              <a:rPr lang="sv-SE" dirty="0"/>
              <a:t>Om upphandlingen ska verka för ökad jämställdhet eller fler i sysselsättning kan du använda villkoren i mallen för bonusincitament.</a:t>
            </a:r>
          </a:p>
          <a:p>
            <a:r>
              <a:rPr lang="sv-SE" dirty="0"/>
              <a:t>Upphandlingsdokumentet ska berätta att leverantören kan få hjälp med matchning och rekrytering.</a:t>
            </a:r>
          </a:p>
          <a:p>
            <a:r>
              <a:rPr lang="sv-SE" dirty="0"/>
              <a:t>Använder ni en matchningsorganisation? Skicka upphandlingens tidplan till dem.</a:t>
            </a:r>
          </a:p>
          <a:p>
            <a:r>
              <a:rPr lang="sv-SE" dirty="0"/>
              <a:t>Se till att beställaren har den kunskap som krävs för att kunna svara på frågor från presumtiva anbudsgivare.</a:t>
            </a:r>
          </a:p>
        </p:txBody>
      </p:sp>
      <p:sp>
        <p:nvSpPr>
          <p:cNvPr id="4" name="Platshållare för text 3">
            <a:extLst>
              <a:ext uri="{FF2B5EF4-FFF2-40B4-BE49-F238E27FC236}">
                <a16:creationId xmlns:a16="http://schemas.microsoft.com/office/drawing/2014/main" id="{3A125FF4-BBEE-449E-B368-BD4261C66415}"/>
              </a:ext>
            </a:extLst>
          </p:cNvPr>
          <p:cNvSpPr>
            <a:spLocks noGrp="1"/>
          </p:cNvSpPr>
          <p:nvPr>
            <p:ph type="body" sz="quarter" idx="12"/>
          </p:nvPr>
        </p:nvSpPr>
        <p:spPr/>
        <p:txBody>
          <a:bodyPr/>
          <a:lstStyle/>
          <a:p>
            <a:r>
              <a:rPr lang="sv-SE" dirty="0"/>
              <a:t>Tänk på:</a:t>
            </a:r>
          </a:p>
        </p:txBody>
      </p:sp>
      <p:sp>
        <p:nvSpPr>
          <p:cNvPr id="5" name="Platshållare för text 4">
            <a:extLst>
              <a:ext uri="{FF2B5EF4-FFF2-40B4-BE49-F238E27FC236}">
                <a16:creationId xmlns:a16="http://schemas.microsoft.com/office/drawing/2014/main" id="{F8F9050D-E56B-4FA9-B41E-21E0DF21B0D5}"/>
              </a:ext>
            </a:extLst>
          </p:cNvPr>
          <p:cNvSpPr>
            <a:spLocks noGrp="1"/>
          </p:cNvSpPr>
          <p:nvPr>
            <p:ph type="body" sz="quarter" idx="13"/>
          </p:nvPr>
        </p:nvSpPr>
        <p:spPr/>
        <p:txBody>
          <a:bodyPr/>
          <a:lstStyle/>
          <a:p>
            <a:r>
              <a:rPr lang="sv-SE"/>
              <a:t>Nu är det dags att formulera de krav, tilldelningskriterier och kontraktsvillkor som ska ingå i upphandlings-dokumenten. Ta hjälp av de färdiga mallar som Upphandlingsmyndigheten tagit fram.</a:t>
            </a:r>
          </a:p>
          <a:p>
            <a:endParaRPr lang="sv-SE"/>
          </a:p>
        </p:txBody>
      </p:sp>
      <p:sp>
        <p:nvSpPr>
          <p:cNvPr id="7" name="Platshållare för text 6">
            <a:extLst>
              <a:ext uri="{FF2B5EF4-FFF2-40B4-BE49-F238E27FC236}">
                <a16:creationId xmlns:a16="http://schemas.microsoft.com/office/drawing/2014/main" id="{F97C208D-1BF6-4A23-8485-03F07D0B4732}"/>
              </a:ext>
            </a:extLst>
          </p:cNvPr>
          <p:cNvSpPr>
            <a:spLocks noGrp="1"/>
          </p:cNvSpPr>
          <p:nvPr>
            <p:ph type="body" sz="quarter" idx="15"/>
          </p:nvPr>
        </p:nvSpPr>
        <p:spPr/>
        <p:txBody>
          <a:bodyPr/>
          <a:lstStyle/>
          <a:p>
            <a:r>
              <a:rPr lang="sv-SE"/>
              <a:t>UPPHANDLARE</a:t>
            </a:r>
          </a:p>
        </p:txBody>
      </p:sp>
      <p:sp>
        <p:nvSpPr>
          <p:cNvPr id="8" name="Platshållare för text 7">
            <a:extLst>
              <a:ext uri="{FF2B5EF4-FFF2-40B4-BE49-F238E27FC236}">
                <a16:creationId xmlns:a16="http://schemas.microsoft.com/office/drawing/2014/main" id="{674552CC-5A9B-4E00-A9AF-BD66F19B6AFD}"/>
              </a:ext>
            </a:extLst>
          </p:cNvPr>
          <p:cNvSpPr>
            <a:spLocks noGrp="1"/>
          </p:cNvSpPr>
          <p:nvPr>
            <p:ph type="body" sz="quarter" idx="16"/>
          </p:nvPr>
        </p:nvSpPr>
        <p:spPr>
          <a:xfrm>
            <a:off x="6324074" y="2677512"/>
            <a:ext cx="4975276" cy="3179852"/>
          </a:xfrm>
        </p:spPr>
        <p:txBody>
          <a:bodyPr/>
          <a:lstStyle/>
          <a:p>
            <a:pPr marL="0" indent="0">
              <a:buNone/>
            </a:pPr>
            <a:r>
              <a:rPr lang="sv-SE" sz="1800" b="1"/>
              <a:t>Allt klart?</a:t>
            </a:r>
          </a:p>
          <a:p>
            <a:pPr marL="0" indent="0">
              <a:buNone/>
            </a:pPr>
            <a:r>
              <a:rPr lang="sv-SE"/>
              <a:t>Utvärdera anbuden och tilldela kontraktet/kontrakten.</a:t>
            </a:r>
          </a:p>
        </p:txBody>
      </p:sp>
    </p:spTree>
    <p:extLst>
      <p:ext uri="{BB962C8B-B14F-4D97-AF65-F5344CB8AC3E}">
        <p14:creationId xmlns:p14="http://schemas.microsoft.com/office/powerpoint/2010/main" val="129877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55996C52-6741-4225-8B1F-61A2DDFC657D}"/>
              </a:ext>
            </a:extLst>
          </p:cNvPr>
          <p:cNvSpPr>
            <a:spLocks noGrp="1"/>
          </p:cNvSpPr>
          <p:nvPr>
            <p:ph type="body" sz="quarter" idx="13"/>
          </p:nvPr>
        </p:nvSpPr>
        <p:spPr/>
        <p:txBody>
          <a:bodyPr/>
          <a:lstStyle/>
          <a:p>
            <a:r>
              <a:rPr lang="sv-SE"/>
              <a:t>UPPHANDLARE</a:t>
            </a:r>
          </a:p>
        </p:txBody>
      </p:sp>
    </p:spTree>
    <p:extLst>
      <p:ext uri="{BB962C8B-B14F-4D97-AF65-F5344CB8AC3E}">
        <p14:creationId xmlns:p14="http://schemas.microsoft.com/office/powerpoint/2010/main" val="366379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73E974-7912-4524-8948-F30C4880D444}"/>
              </a:ext>
            </a:extLst>
          </p:cNvPr>
          <p:cNvSpPr>
            <a:spLocks noGrp="1"/>
          </p:cNvSpPr>
          <p:nvPr>
            <p:ph type="title"/>
          </p:nvPr>
        </p:nvSpPr>
        <p:spPr/>
        <p:txBody>
          <a:bodyPr/>
          <a:lstStyle/>
          <a:p>
            <a:r>
              <a:rPr lang="sv-SE"/>
              <a:t>Implementera</a:t>
            </a:r>
          </a:p>
        </p:txBody>
      </p:sp>
      <p:sp>
        <p:nvSpPr>
          <p:cNvPr id="3" name="Platshållare för text 2">
            <a:extLst>
              <a:ext uri="{FF2B5EF4-FFF2-40B4-BE49-F238E27FC236}">
                <a16:creationId xmlns:a16="http://schemas.microsoft.com/office/drawing/2014/main" id="{5C10557F-233B-4D91-8DC3-D7BD716F5266}"/>
              </a:ext>
            </a:extLst>
          </p:cNvPr>
          <p:cNvSpPr>
            <a:spLocks noGrp="1"/>
          </p:cNvSpPr>
          <p:nvPr>
            <p:ph type="body" sz="quarter" idx="11"/>
          </p:nvPr>
        </p:nvSpPr>
        <p:spPr>
          <a:xfrm>
            <a:off x="1016222" y="2987434"/>
            <a:ext cx="4804133" cy="3179852"/>
          </a:xfrm>
        </p:spPr>
        <p:txBody>
          <a:bodyPr/>
          <a:lstStyle/>
          <a:p>
            <a:pPr marL="180975" indent="-180975">
              <a:buFont typeface="+mj-lt"/>
              <a:buAutoNum type="arabicPeriod"/>
            </a:pPr>
            <a:r>
              <a:rPr lang="sv-SE"/>
              <a:t>Boka startmöte med tilldelad leverantör efter att avtalsspärren löpt ut. Se till att även beställare och matchningsansvarig deltar i mötet.</a:t>
            </a:r>
          </a:p>
          <a:p>
            <a:pPr marL="180975" indent="-180975">
              <a:buFont typeface="+mj-lt"/>
              <a:buAutoNum type="arabicPeriod"/>
            </a:pPr>
            <a:r>
              <a:rPr lang="sv-SE"/>
              <a:t>Gå igenom med leverantören om exakt tidpunkt då sysselsättningskraven ska vara uppfyllt enligt kontrakts-villkoren, och vad som händer om kravet inte uppfylls.</a:t>
            </a:r>
          </a:p>
          <a:p>
            <a:pPr marL="180975" indent="-180975">
              <a:buFont typeface="+mj-lt"/>
              <a:buAutoNum type="arabicPeriod"/>
            </a:pPr>
            <a:r>
              <a:rPr lang="sv-SE"/>
              <a:t>Gå igenom uppföljningsrutinerna och upprätta en gemensam uppföljningsplan.</a:t>
            </a:r>
          </a:p>
          <a:p>
            <a:pPr marL="180975" indent="-180975">
              <a:buFont typeface="+mj-lt"/>
              <a:buAutoNum type="arabicPeriod"/>
            </a:pPr>
            <a:r>
              <a:rPr lang="sv-SE"/>
              <a:t>När rekryteringsprocessen är avslutad och anställningskontraktet är undertecknat ska leverantören meddela både upphandlare och beställare.</a:t>
            </a:r>
          </a:p>
        </p:txBody>
      </p:sp>
      <p:sp>
        <p:nvSpPr>
          <p:cNvPr id="4" name="Platshållare för text 3">
            <a:extLst>
              <a:ext uri="{FF2B5EF4-FFF2-40B4-BE49-F238E27FC236}">
                <a16:creationId xmlns:a16="http://schemas.microsoft.com/office/drawing/2014/main" id="{5A5423EB-6141-46CF-9886-2906F5BCF6E5}"/>
              </a:ext>
            </a:extLst>
          </p:cNvPr>
          <p:cNvSpPr>
            <a:spLocks noGrp="1"/>
          </p:cNvSpPr>
          <p:nvPr>
            <p:ph type="body" sz="quarter" idx="12"/>
          </p:nvPr>
        </p:nvSpPr>
        <p:spPr>
          <a:xfrm>
            <a:off x="1016222" y="2539570"/>
            <a:ext cx="4975276" cy="428634"/>
          </a:xfrm>
        </p:spPr>
        <p:txBody>
          <a:bodyPr/>
          <a:lstStyle/>
          <a:p>
            <a:r>
              <a:rPr lang="sv-SE"/>
              <a:t>Kom igång!</a:t>
            </a:r>
          </a:p>
        </p:txBody>
      </p:sp>
      <p:sp>
        <p:nvSpPr>
          <p:cNvPr id="5" name="Platshållare för text 4">
            <a:extLst>
              <a:ext uri="{FF2B5EF4-FFF2-40B4-BE49-F238E27FC236}">
                <a16:creationId xmlns:a16="http://schemas.microsoft.com/office/drawing/2014/main" id="{7572BC92-6227-472D-9D30-144CB41465BC}"/>
              </a:ext>
            </a:extLst>
          </p:cNvPr>
          <p:cNvSpPr>
            <a:spLocks noGrp="1"/>
          </p:cNvSpPr>
          <p:nvPr>
            <p:ph type="body" sz="quarter" idx="13"/>
          </p:nvPr>
        </p:nvSpPr>
        <p:spPr/>
        <p:txBody>
          <a:bodyPr/>
          <a:lstStyle/>
          <a:p>
            <a:r>
              <a:rPr lang="sv-SE" dirty="0"/>
              <a:t>När upphandlingen är klar ska leverantören hitta och rekrytera den eller de som ska erbjudas arbete eller praktik. Detta gör leverantören, eventuellt tillsammans med den matchningsansvariga.</a:t>
            </a:r>
          </a:p>
          <a:p>
            <a:r>
              <a:rPr lang="sv-SE" dirty="0"/>
              <a:t>Vid behov deltar beställaren  eller upphandlaren i arbetet.</a:t>
            </a:r>
          </a:p>
        </p:txBody>
      </p:sp>
      <p:sp>
        <p:nvSpPr>
          <p:cNvPr id="7" name="Platshållare för text 6">
            <a:extLst>
              <a:ext uri="{FF2B5EF4-FFF2-40B4-BE49-F238E27FC236}">
                <a16:creationId xmlns:a16="http://schemas.microsoft.com/office/drawing/2014/main" id="{072A4A52-467B-45CD-AC91-F821E2AD5A04}"/>
              </a:ext>
            </a:extLst>
          </p:cNvPr>
          <p:cNvSpPr>
            <a:spLocks noGrp="1"/>
          </p:cNvSpPr>
          <p:nvPr>
            <p:ph type="body" sz="quarter" idx="15"/>
          </p:nvPr>
        </p:nvSpPr>
        <p:spPr/>
        <p:txBody>
          <a:bodyPr/>
          <a:lstStyle/>
          <a:p>
            <a:r>
              <a:rPr lang="sv-SE"/>
              <a:t>UPPHANDLARE</a:t>
            </a:r>
          </a:p>
        </p:txBody>
      </p:sp>
      <p:pic>
        <p:nvPicPr>
          <p:cNvPr id="11" name="Platshållare för bild 10" descr="En bild som visar bord, person, fönster, inomhus&#10;&#10;Automatiskt genererad beskrivning">
            <a:extLst>
              <a:ext uri="{FF2B5EF4-FFF2-40B4-BE49-F238E27FC236}">
                <a16:creationId xmlns:a16="http://schemas.microsoft.com/office/drawing/2014/main" id="{3FFC57E6-BBF9-4465-BA5E-C944DC6E76F0}"/>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flipH="1">
            <a:off x="6096001" y="2417865"/>
            <a:ext cx="5408476" cy="3990369"/>
          </a:xfrm>
        </p:spPr>
      </p:pic>
    </p:spTree>
    <p:extLst>
      <p:ext uri="{BB962C8B-B14F-4D97-AF65-F5344CB8AC3E}">
        <p14:creationId xmlns:p14="http://schemas.microsoft.com/office/powerpoint/2010/main" val="259766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F4BEC421-03FD-49F5-B195-D215633BDB49}"/>
              </a:ext>
            </a:extLst>
          </p:cNvPr>
          <p:cNvSpPr>
            <a:spLocks noGrp="1"/>
          </p:cNvSpPr>
          <p:nvPr>
            <p:ph type="body" sz="quarter" idx="13"/>
          </p:nvPr>
        </p:nvSpPr>
        <p:spPr/>
        <p:txBody>
          <a:bodyPr/>
          <a:lstStyle/>
          <a:p>
            <a:r>
              <a:rPr lang="sv-SE"/>
              <a:t>UPPHANDLARE</a:t>
            </a:r>
          </a:p>
        </p:txBody>
      </p:sp>
    </p:spTree>
    <p:extLst>
      <p:ext uri="{BB962C8B-B14F-4D97-AF65-F5344CB8AC3E}">
        <p14:creationId xmlns:p14="http://schemas.microsoft.com/office/powerpoint/2010/main" val="230057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CD3B17-382D-498E-8A67-58022287DC37}"/>
              </a:ext>
            </a:extLst>
          </p:cNvPr>
          <p:cNvSpPr>
            <a:spLocks noGrp="1"/>
          </p:cNvSpPr>
          <p:nvPr>
            <p:ph type="title"/>
          </p:nvPr>
        </p:nvSpPr>
        <p:spPr/>
        <p:txBody>
          <a:bodyPr/>
          <a:lstStyle/>
          <a:p>
            <a:r>
              <a:rPr lang="sv-SE"/>
              <a:t>Följ upp</a:t>
            </a:r>
          </a:p>
        </p:txBody>
      </p:sp>
      <p:sp>
        <p:nvSpPr>
          <p:cNvPr id="3" name="Platshållare för text 2">
            <a:extLst>
              <a:ext uri="{FF2B5EF4-FFF2-40B4-BE49-F238E27FC236}">
                <a16:creationId xmlns:a16="http://schemas.microsoft.com/office/drawing/2014/main" id="{9FFB20F8-F4D1-4C01-B457-814B75B2D1C2}"/>
              </a:ext>
            </a:extLst>
          </p:cNvPr>
          <p:cNvSpPr>
            <a:spLocks noGrp="1"/>
          </p:cNvSpPr>
          <p:nvPr>
            <p:ph type="body" sz="quarter" idx="11"/>
          </p:nvPr>
        </p:nvSpPr>
        <p:spPr>
          <a:xfrm>
            <a:off x="1016222" y="2987431"/>
            <a:ext cx="4764376" cy="3179852"/>
          </a:xfrm>
        </p:spPr>
        <p:txBody>
          <a:bodyPr/>
          <a:lstStyle/>
          <a:p>
            <a:r>
              <a:rPr lang="sv-SE"/>
              <a:t>Alla upphandlingskontrakt med sysselsättningskrav ska följas upp. På Upphandlingsmyndighetens webbplats hittar du uppföljningsmall och stöd.</a:t>
            </a:r>
          </a:p>
          <a:p>
            <a:r>
              <a:rPr lang="sv-SE"/>
              <a:t>Om det ställts krav på arbetsrättsliga villkor ska även dessa följas upp.</a:t>
            </a:r>
          </a:p>
          <a:p>
            <a:r>
              <a:rPr lang="sv-SE"/>
              <a:t>Utvärdera era erfarenheter från upphandlingen. Det har ni nytta av i kommande upphandlingar med sysselsättningskrav.</a:t>
            </a:r>
          </a:p>
        </p:txBody>
      </p:sp>
      <p:sp>
        <p:nvSpPr>
          <p:cNvPr id="4" name="Platshållare för text 3">
            <a:extLst>
              <a:ext uri="{FF2B5EF4-FFF2-40B4-BE49-F238E27FC236}">
                <a16:creationId xmlns:a16="http://schemas.microsoft.com/office/drawing/2014/main" id="{32DCA605-1DA3-4E8B-9D13-AF94B8279F77}"/>
              </a:ext>
            </a:extLst>
          </p:cNvPr>
          <p:cNvSpPr>
            <a:spLocks noGrp="1"/>
          </p:cNvSpPr>
          <p:nvPr>
            <p:ph type="body" sz="quarter" idx="12"/>
          </p:nvPr>
        </p:nvSpPr>
        <p:spPr>
          <a:xfrm>
            <a:off x="1016222" y="2539570"/>
            <a:ext cx="4975276" cy="428634"/>
          </a:xfrm>
        </p:spPr>
        <p:txBody>
          <a:bodyPr/>
          <a:lstStyle/>
          <a:p>
            <a:r>
              <a:rPr lang="sv-SE"/>
              <a:t>Tänk på:</a:t>
            </a:r>
          </a:p>
        </p:txBody>
      </p:sp>
      <p:sp>
        <p:nvSpPr>
          <p:cNvPr id="5" name="Platshållare för text 4">
            <a:extLst>
              <a:ext uri="{FF2B5EF4-FFF2-40B4-BE49-F238E27FC236}">
                <a16:creationId xmlns:a16="http://schemas.microsoft.com/office/drawing/2014/main" id="{47897781-AB0E-4AAD-94F1-487CD414FDF6}"/>
              </a:ext>
            </a:extLst>
          </p:cNvPr>
          <p:cNvSpPr>
            <a:spLocks noGrp="1"/>
          </p:cNvSpPr>
          <p:nvPr>
            <p:ph type="body" sz="quarter" idx="13"/>
          </p:nvPr>
        </p:nvSpPr>
        <p:spPr/>
        <p:txBody>
          <a:bodyPr/>
          <a:lstStyle/>
          <a:p>
            <a:r>
              <a:rPr lang="sv-SE"/>
              <a:t>Har ni lyckats nå de uppställda målen? När kontraktstiden löper mot sitt slut är det dags för uppföljning. Leverantören rapporterar inledningsvis på en övergripande nivå till den som är ansvarig för att följa upp avtalet. Även den som är matchningsansvarig ska få möjlighet att ta del av uppföljningen.</a:t>
            </a:r>
          </a:p>
        </p:txBody>
      </p:sp>
      <p:sp>
        <p:nvSpPr>
          <p:cNvPr id="7" name="Platshållare för text 6">
            <a:extLst>
              <a:ext uri="{FF2B5EF4-FFF2-40B4-BE49-F238E27FC236}">
                <a16:creationId xmlns:a16="http://schemas.microsoft.com/office/drawing/2014/main" id="{462E8C91-B63A-4861-AC4F-95F51BF00E68}"/>
              </a:ext>
            </a:extLst>
          </p:cNvPr>
          <p:cNvSpPr>
            <a:spLocks noGrp="1"/>
          </p:cNvSpPr>
          <p:nvPr>
            <p:ph type="body" sz="quarter" idx="15"/>
          </p:nvPr>
        </p:nvSpPr>
        <p:spPr/>
        <p:txBody>
          <a:bodyPr/>
          <a:lstStyle/>
          <a:p>
            <a:r>
              <a:rPr lang="sv-SE"/>
              <a:t>UPPHANDLARE</a:t>
            </a:r>
          </a:p>
        </p:txBody>
      </p:sp>
      <p:pic>
        <p:nvPicPr>
          <p:cNvPr id="11" name="Platshållare för bild 10" descr="En bild som visar man, person, stående, håller&#10;&#10;Automatiskt genererad beskrivning">
            <a:extLst>
              <a:ext uri="{FF2B5EF4-FFF2-40B4-BE49-F238E27FC236}">
                <a16:creationId xmlns:a16="http://schemas.microsoft.com/office/drawing/2014/main" id="{EBDB8C03-1816-4300-93F1-3B72DA0B94B1}"/>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0997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B6DD4D-CB72-4053-BAF7-F6A70753489B}"/>
              </a:ext>
            </a:extLst>
          </p:cNvPr>
          <p:cNvSpPr>
            <a:spLocks noGrp="1"/>
          </p:cNvSpPr>
          <p:nvPr>
            <p:ph type="title"/>
          </p:nvPr>
        </p:nvSpPr>
        <p:spPr/>
        <p:txBody>
          <a:bodyPr/>
          <a:lstStyle/>
          <a:p>
            <a:r>
              <a:rPr lang="sv-SE"/>
              <a:t>Checklista</a:t>
            </a:r>
          </a:p>
        </p:txBody>
      </p:sp>
      <p:sp>
        <p:nvSpPr>
          <p:cNvPr id="3" name="Platshållare för text 2">
            <a:extLst>
              <a:ext uri="{FF2B5EF4-FFF2-40B4-BE49-F238E27FC236}">
                <a16:creationId xmlns:a16="http://schemas.microsoft.com/office/drawing/2014/main" id="{E9CBC6B8-06BD-4230-B87F-D33EF0BC4F5D}"/>
              </a:ext>
            </a:extLst>
          </p:cNvPr>
          <p:cNvSpPr>
            <a:spLocks noGrp="1"/>
          </p:cNvSpPr>
          <p:nvPr>
            <p:ph type="body" sz="quarter" idx="11"/>
          </p:nvPr>
        </p:nvSpPr>
        <p:spPr>
          <a:xfrm>
            <a:off x="663135" y="1726526"/>
            <a:ext cx="4993386" cy="1635240"/>
          </a:xfrm>
        </p:spPr>
        <p:txBody>
          <a:bodyPr/>
          <a:lstStyle/>
          <a:p>
            <a:r>
              <a:rPr lang="sv-SE"/>
              <a:t>för dig som ger stöd i arbetsmarknads- frågor och matchningsprocesser.</a:t>
            </a:r>
          </a:p>
        </p:txBody>
      </p:sp>
      <p:sp>
        <p:nvSpPr>
          <p:cNvPr id="5" name="Platshållare för text 4">
            <a:extLst>
              <a:ext uri="{FF2B5EF4-FFF2-40B4-BE49-F238E27FC236}">
                <a16:creationId xmlns:a16="http://schemas.microsoft.com/office/drawing/2014/main" id="{B1FEC0A7-49D2-41BF-BB0F-DF88ED0768B6}"/>
              </a:ext>
            </a:extLst>
          </p:cNvPr>
          <p:cNvSpPr>
            <a:spLocks noGrp="1"/>
          </p:cNvSpPr>
          <p:nvPr>
            <p:ph type="body" sz="quarter" idx="13"/>
          </p:nvPr>
        </p:nvSpPr>
        <p:spPr/>
        <p:txBody>
          <a:bodyPr/>
          <a:lstStyle/>
          <a:p>
            <a:r>
              <a:rPr lang="sv-SE"/>
              <a:t>MATCHNINGSANSVARIG</a:t>
            </a:r>
          </a:p>
        </p:txBody>
      </p:sp>
    </p:spTree>
    <p:extLst>
      <p:ext uri="{BB962C8B-B14F-4D97-AF65-F5344CB8AC3E}">
        <p14:creationId xmlns:p14="http://schemas.microsoft.com/office/powerpoint/2010/main" val="260370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829D3A56-857F-4C26-8AD7-495B254732D4}"/>
              </a:ext>
            </a:extLst>
          </p:cNvPr>
          <p:cNvSpPr>
            <a:spLocks noGrp="1"/>
          </p:cNvSpPr>
          <p:nvPr>
            <p:ph type="body" sz="quarter" idx="13"/>
          </p:nvPr>
        </p:nvSpPr>
        <p:spPr/>
        <p:txBody>
          <a:bodyPr/>
          <a:lstStyle/>
          <a:p>
            <a:r>
              <a:rPr lang="sv-SE"/>
              <a:t>MATCHNINGSANSVARIG</a:t>
            </a:r>
          </a:p>
        </p:txBody>
      </p:sp>
    </p:spTree>
    <p:extLst>
      <p:ext uri="{BB962C8B-B14F-4D97-AF65-F5344CB8AC3E}">
        <p14:creationId xmlns:p14="http://schemas.microsoft.com/office/powerpoint/2010/main" val="301935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7DB0B6-39D0-422B-9710-686FC444CDBC}"/>
              </a:ext>
            </a:extLst>
          </p:cNvPr>
          <p:cNvSpPr>
            <a:spLocks noGrp="1"/>
          </p:cNvSpPr>
          <p:nvPr>
            <p:ph type="title"/>
          </p:nvPr>
        </p:nvSpPr>
        <p:spPr>
          <a:xfrm>
            <a:off x="676583" y="514618"/>
            <a:ext cx="9608588" cy="539750"/>
          </a:xfrm>
        </p:spPr>
        <p:txBody>
          <a:bodyPr/>
          <a:lstStyle/>
          <a:p>
            <a:r>
              <a:rPr lang="sv-SE" dirty="0" err="1"/>
              <a:t>Win-win-win</a:t>
            </a:r>
            <a:r>
              <a:rPr lang="sv-SE" dirty="0"/>
              <a:t> med sysselsättningskrav</a:t>
            </a:r>
            <a:br>
              <a:rPr lang="sv-SE" dirty="0"/>
            </a:br>
            <a:endParaRPr lang="sv-SE" dirty="0"/>
          </a:p>
        </p:txBody>
      </p:sp>
      <p:sp>
        <p:nvSpPr>
          <p:cNvPr id="3" name="Platshållare för text 2">
            <a:extLst>
              <a:ext uri="{FF2B5EF4-FFF2-40B4-BE49-F238E27FC236}">
                <a16:creationId xmlns:a16="http://schemas.microsoft.com/office/drawing/2014/main" id="{29F889F6-26F1-4CC8-BF65-154182096B47}"/>
              </a:ext>
            </a:extLst>
          </p:cNvPr>
          <p:cNvSpPr>
            <a:spLocks noGrp="1"/>
          </p:cNvSpPr>
          <p:nvPr>
            <p:ph type="body" sz="quarter" idx="11"/>
          </p:nvPr>
        </p:nvSpPr>
        <p:spPr/>
        <p:txBody>
          <a:bodyPr/>
          <a:lstStyle/>
          <a:p>
            <a:pPr marL="0" indent="0">
              <a:buNone/>
            </a:pPr>
            <a:r>
              <a:rPr lang="sv-SE" dirty="0"/>
              <a:t>Många människor har svårt att få jobb. Samtidigt är flera företag i behov av arbetskraft. Offentlig upphandling med sysselsättningskrav är ett av flera möjliga arbetsmarknadsverktyg. Fördelarna är flera:</a:t>
            </a:r>
          </a:p>
          <a:p>
            <a:pPr marL="0" indent="0">
              <a:buNone/>
            </a:pPr>
            <a:endParaRPr lang="sv-SE" dirty="0"/>
          </a:p>
          <a:p>
            <a:pPr algn="l"/>
            <a:r>
              <a:rPr lang="sv-SE" dirty="0"/>
              <a:t>Människor som har svårt att komma in på arbetsmarknaden får sysselsättning.</a:t>
            </a:r>
          </a:p>
          <a:p>
            <a:pPr algn="l"/>
            <a:r>
              <a:rPr lang="sv-SE" dirty="0"/>
              <a:t>Företagen får nya resurser som hjälper dem att växa och nå sin fulla potential. </a:t>
            </a:r>
          </a:p>
          <a:p>
            <a:pPr algn="l"/>
            <a:r>
              <a:rPr lang="sv-SE" dirty="0"/>
              <a:t>Samhället sparar pengar när människor går från arbetslöshet till arbete och skatteintäkterna ökar.</a:t>
            </a:r>
          </a:p>
          <a:p>
            <a:pPr marL="0" indent="0">
              <a:buNone/>
            </a:pPr>
            <a:endParaRPr lang="sv-SE" dirty="0"/>
          </a:p>
        </p:txBody>
      </p:sp>
    </p:spTree>
    <p:extLst>
      <p:ext uri="{BB962C8B-B14F-4D97-AF65-F5344CB8AC3E}">
        <p14:creationId xmlns:p14="http://schemas.microsoft.com/office/powerpoint/2010/main" val="414992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1260BB-4D07-49B1-9844-8C9EF5FCA039}"/>
              </a:ext>
            </a:extLst>
          </p:cNvPr>
          <p:cNvSpPr>
            <a:spLocks noGrp="1"/>
          </p:cNvSpPr>
          <p:nvPr>
            <p:ph type="title"/>
          </p:nvPr>
        </p:nvSpPr>
        <p:spPr/>
        <p:txBody>
          <a:bodyPr/>
          <a:lstStyle/>
          <a:p>
            <a:r>
              <a:rPr lang="sv-SE"/>
              <a:t>Planera</a:t>
            </a:r>
          </a:p>
        </p:txBody>
      </p:sp>
      <p:sp>
        <p:nvSpPr>
          <p:cNvPr id="3" name="Platshållare för text 2">
            <a:extLst>
              <a:ext uri="{FF2B5EF4-FFF2-40B4-BE49-F238E27FC236}">
                <a16:creationId xmlns:a16="http://schemas.microsoft.com/office/drawing/2014/main" id="{2090F4FC-2D86-41F6-8633-23B51D44EC1A}"/>
              </a:ext>
            </a:extLst>
          </p:cNvPr>
          <p:cNvSpPr>
            <a:spLocks noGrp="1"/>
          </p:cNvSpPr>
          <p:nvPr>
            <p:ph type="body" sz="quarter" idx="11"/>
          </p:nvPr>
        </p:nvSpPr>
        <p:spPr>
          <a:xfrm>
            <a:off x="1016222" y="2725570"/>
            <a:ext cx="4874215" cy="3179852"/>
          </a:xfrm>
        </p:spPr>
        <p:txBody>
          <a:bodyPr/>
          <a:lstStyle/>
          <a:p>
            <a:r>
              <a:rPr lang="sv-SE"/>
              <a:t>Utse kontaktpersoner/handläggare som kan bidra i processen.</a:t>
            </a:r>
          </a:p>
          <a:p>
            <a:r>
              <a:rPr lang="sv-SE"/>
              <a:t>Etablera kontakt med företag och andra relevanta organisationer. </a:t>
            </a:r>
          </a:p>
          <a:p>
            <a:r>
              <a:rPr lang="sv-SE"/>
              <a:t>Avsätt resurser för att underlätta en tät kontakt och goda relationer med den upphandlande organisationen, relevanta företag, bransch- och fackorganisationer. </a:t>
            </a:r>
          </a:p>
          <a:p>
            <a:r>
              <a:rPr lang="sv-SE"/>
              <a:t>Ta fram rutiner och tydliga strukturer för arbetet. Glöm inte uppföljningen!</a:t>
            </a:r>
          </a:p>
          <a:p>
            <a:r>
              <a:rPr lang="sv-SE"/>
              <a:t>Informera internt och informera igen! Det kommer ständigt in nya personer i organisationerna som behöver veta vad ni gör och varför. </a:t>
            </a:r>
          </a:p>
        </p:txBody>
      </p:sp>
      <p:sp>
        <p:nvSpPr>
          <p:cNvPr id="5" name="Platshållare för text 4">
            <a:extLst>
              <a:ext uri="{FF2B5EF4-FFF2-40B4-BE49-F238E27FC236}">
                <a16:creationId xmlns:a16="http://schemas.microsoft.com/office/drawing/2014/main" id="{D1358AD6-7315-46D5-AD44-39B49E8C41D8}"/>
              </a:ext>
            </a:extLst>
          </p:cNvPr>
          <p:cNvSpPr>
            <a:spLocks noGrp="1"/>
          </p:cNvSpPr>
          <p:nvPr>
            <p:ph type="body" sz="quarter" idx="13"/>
          </p:nvPr>
        </p:nvSpPr>
        <p:spPr/>
        <p:txBody>
          <a:bodyPr/>
          <a:lstStyle/>
          <a:p>
            <a:r>
              <a:rPr lang="sv-SE"/>
              <a:t>I upphandlingar med sysselsättningskrav kan den upphandlande organisationen samarbeta med en matchningsansvarig. Ledningen bör ha gett dig som matchningsansvarig förutsättningar att ge stöd där sysselsättningskrav ställs. Så här förbereder du dig:</a:t>
            </a:r>
          </a:p>
        </p:txBody>
      </p:sp>
      <p:sp>
        <p:nvSpPr>
          <p:cNvPr id="7" name="Platshållare för text 6">
            <a:extLst>
              <a:ext uri="{FF2B5EF4-FFF2-40B4-BE49-F238E27FC236}">
                <a16:creationId xmlns:a16="http://schemas.microsoft.com/office/drawing/2014/main" id="{28D5D770-B774-4ACB-B916-0A9BB3D4D91B}"/>
              </a:ext>
            </a:extLst>
          </p:cNvPr>
          <p:cNvSpPr>
            <a:spLocks noGrp="1"/>
          </p:cNvSpPr>
          <p:nvPr>
            <p:ph type="body" sz="quarter" idx="15"/>
          </p:nvPr>
        </p:nvSpPr>
        <p:spPr/>
        <p:txBody>
          <a:bodyPr/>
          <a:lstStyle/>
          <a:p>
            <a:r>
              <a:rPr lang="sv-SE"/>
              <a:t>MATCHNINGSANSVARIG</a:t>
            </a:r>
          </a:p>
        </p:txBody>
      </p:sp>
      <p:pic>
        <p:nvPicPr>
          <p:cNvPr id="9" name="Platshållare för bild 8" descr="En bild som visar inomhus, person, kök, förbereder&#10;&#10;Automatiskt genererad beskrivning">
            <a:extLst>
              <a:ext uri="{FF2B5EF4-FFF2-40B4-BE49-F238E27FC236}">
                <a16:creationId xmlns:a16="http://schemas.microsoft.com/office/drawing/2014/main" id="{7330AAD2-AC72-4539-A0C9-64BDA51CEACB}"/>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205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0766A3F-F89D-4137-83E2-4EFEB5ADEAD3}"/>
              </a:ext>
            </a:extLst>
          </p:cNvPr>
          <p:cNvSpPr>
            <a:spLocks noGrp="1"/>
          </p:cNvSpPr>
          <p:nvPr>
            <p:ph type="body" sz="quarter" idx="13"/>
          </p:nvPr>
        </p:nvSpPr>
        <p:spPr/>
        <p:txBody>
          <a:bodyPr/>
          <a:lstStyle/>
          <a:p>
            <a:r>
              <a:rPr lang="sv-SE"/>
              <a:t>MATCHNINGSANSVARIG</a:t>
            </a:r>
          </a:p>
        </p:txBody>
      </p:sp>
    </p:spTree>
    <p:extLst>
      <p:ext uri="{BB962C8B-B14F-4D97-AF65-F5344CB8AC3E}">
        <p14:creationId xmlns:p14="http://schemas.microsoft.com/office/powerpoint/2010/main" val="59802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1260BB-4D07-49B1-9844-8C9EF5FCA039}"/>
              </a:ext>
            </a:extLst>
          </p:cNvPr>
          <p:cNvSpPr>
            <a:spLocks noGrp="1"/>
          </p:cNvSpPr>
          <p:nvPr>
            <p:ph type="title"/>
          </p:nvPr>
        </p:nvSpPr>
        <p:spPr/>
        <p:txBody>
          <a:bodyPr/>
          <a:lstStyle/>
          <a:p>
            <a:r>
              <a:rPr lang="sv-SE"/>
              <a:t>Kartlägga</a:t>
            </a:r>
          </a:p>
        </p:txBody>
      </p:sp>
      <p:sp>
        <p:nvSpPr>
          <p:cNvPr id="3" name="Platshållare för text 2">
            <a:extLst>
              <a:ext uri="{FF2B5EF4-FFF2-40B4-BE49-F238E27FC236}">
                <a16:creationId xmlns:a16="http://schemas.microsoft.com/office/drawing/2014/main" id="{2090F4FC-2D86-41F6-8633-23B51D44EC1A}"/>
              </a:ext>
            </a:extLst>
          </p:cNvPr>
          <p:cNvSpPr>
            <a:spLocks noGrp="1"/>
          </p:cNvSpPr>
          <p:nvPr>
            <p:ph type="body" sz="quarter" idx="11"/>
          </p:nvPr>
        </p:nvSpPr>
        <p:spPr>
          <a:xfrm>
            <a:off x="1016222" y="2986583"/>
            <a:ext cx="4975276" cy="3179852"/>
          </a:xfrm>
        </p:spPr>
        <p:txBody>
          <a:bodyPr/>
          <a:lstStyle/>
          <a:p>
            <a:r>
              <a:rPr lang="sv-SE"/>
              <a:t>Hur ser målgruppen ut?</a:t>
            </a:r>
          </a:p>
          <a:p>
            <a:r>
              <a:rPr lang="sv-SE"/>
              <a:t>Finns det arbetssökande inom den utvalda målgruppen?</a:t>
            </a:r>
          </a:p>
          <a:p>
            <a:r>
              <a:rPr lang="sv-SE"/>
              <a:t>Hur långt från arbetsmarknaden står målgruppen?</a:t>
            </a:r>
          </a:p>
          <a:p>
            <a:r>
              <a:rPr lang="sv-SE"/>
              <a:t>Behöver målgruppen rustas/utbildas för att kunna matchas?</a:t>
            </a:r>
          </a:p>
          <a:p>
            <a:r>
              <a:rPr lang="sv-SE"/>
              <a:t>Hur kan målgruppen få utbildning? Vem gör det?</a:t>
            </a:r>
          </a:p>
          <a:p>
            <a:r>
              <a:rPr lang="sv-SE"/>
              <a:t>Kan målgruppen vara aktuell för anställningsstöd?</a:t>
            </a:r>
          </a:p>
        </p:txBody>
      </p:sp>
      <p:sp>
        <p:nvSpPr>
          <p:cNvPr id="4" name="Platshållare för text 3">
            <a:extLst>
              <a:ext uri="{FF2B5EF4-FFF2-40B4-BE49-F238E27FC236}">
                <a16:creationId xmlns:a16="http://schemas.microsoft.com/office/drawing/2014/main" id="{3615C2F3-80E1-48DD-9AF1-63CB067854CC}"/>
              </a:ext>
            </a:extLst>
          </p:cNvPr>
          <p:cNvSpPr>
            <a:spLocks noGrp="1"/>
          </p:cNvSpPr>
          <p:nvPr>
            <p:ph type="body" sz="quarter" idx="12"/>
          </p:nvPr>
        </p:nvSpPr>
        <p:spPr/>
        <p:txBody>
          <a:bodyPr/>
          <a:lstStyle/>
          <a:p>
            <a:r>
              <a:rPr lang="sv-SE"/>
              <a:t>Analysera målgruppen</a:t>
            </a:r>
          </a:p>
        </p:txBody>
      </p:sp>
      <p:sp>
        <p:nvSpPr>
          <p:cNvPr id="5" name="Platshållare för text 4">
            <a:extLst>
              <a:ext uri="{FF2B5EF4-FFF2-40B4-BE49-F238E27FC236}">
                <a16:creationId xmlns:a16="http://schemas.microsoft.com/office/drawing/2014/main" id="{D1358AD6-7315-46D5-AD44-39B49E8C41D8}"/>
              </a:ext>
            </a:extLst>
          </p:cNvPr>
          <p:cNvSpPr>
            <a:spLocks noGrp="1"/>
          </p:cNvSpPr>
          <p:nvPr>
            <p:ph type="body" sz="quarter" idx="13"/>
          </p:nvPr>
        </p:nvSpPr>
        <p:spPr/>
        <p:txBody>
          <a:bodyPr/>
          <a:lstStyle/>
          <a:p>
            <a:r>
              <a:rPr lang="sv-SE"/>
              <a:t>Hur ser arbetsmarknaden ut idag och imorgon? Vilken kompetens finns? </a:t>
            </a:r>
            <a:br>
              <a:rPr lang="sv-SE"/>
            </a:br>
            <a:r>
              <a:rPr lang="sv-SE"/>
              <a:t>Fördjupa din kunskap om målgruppen inför bedömningen av den aktuella upphandlingen.</a:t>
            </a:r>
          </a:p>
        </p:txBody>
      </p:sp>
      <p:sp>
        <p:nvSpPr>
          <p:cNvPr id="7" name="Platshållare för text 6">
            <a:extLst>
              <a:ext uri="{FF2B5EF4-FFF2-40B4-BE49-F238E27FC236}">
                <a16:creationId xmlns:a16="http://schemas.microsoft.com/office/drawing/2014/main" id="{28D5D770-B774-4ACB-B916-0A9BB3D4D91B}"/>
              </a:ext>
            </a:extLst>
          </p:cNvPr>
          <p:cNvSpPr>
            <a:spLocks noGrp="1"/>
          </p:cNvSpPr>
          <p:nvPr>
            <p:ph type="body" sz="quarter" idx="15"/>
          </p:nvPr>
        </p:nvSpPr>
        <p:spPr/>
        <p:txBody>
          <a:bodyPr/>
          <a:lstStyle/>
          <a:p>
            <a:r>
              <a:rPr lang="sv-SE"/>
              <a:t>MATCHNINGSANSVARIG</a:t>
            </a:r>
          </a:p>
        </p:txBody>
      </p:sp>
      <p:pic>
        <p:nvPicPr>
          <p:cNvPr id="11" name="Platshållare för bild 10" descr="En bild som visar person, bord, mat, inomhus&#10;&#10;Automatiskt genererad beskrivning">
            <a:extLst>
              <a:ext uri="{FF2B5EF4-FFF2-40B4-BE49-F238E27FC236}">
                <a16:creationId xmlns:a16="http://schemas.microsoft.com/office/drawing/2014/main" id="{333D7009-CA88-4046-8C22-12CEFA6E7A26}"/>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376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D9136FF-2FD7-442D-841A-0C4434B4726A}"/>
              </a:ext>
            </a:extLst>
          </p:cNvPr>
          <p:cNvSpPr>
            <a:spLocks noGrp="1"/>
          </p:cNvSpPr>
          <p:nvPr>
            <p:ph type="body" sz="quarter" idx="13"/>
          </p:nvPr>
        </p:nvSpPr>
        <p:spPr/>
        <p:txBody>
          <a:bodyPr/>
          <a:lstStyle/>
          <a:p>
            <a:r>
              <a:rPr lang="sv-SE"/>
              <a:t>MATCHNINGSANSVARIG</a:t>
            </a:r>
          </a:p>
        </p:txBody>
      </p:sp>
    </p:spTree>
    <p:extLst>
      <p:ext uri="{BB962C8B-B14F-4D97-AF65-F5344CB8AC3E}">
        <p14:creationId xmlns:p14="http://schemas.microsoft.com/office/powerpoint/2010/main" val="301119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D4451D-174F-4E23-ADD6-F1E435F59C88}"/>
              </a:ext>
            </a:extLst>
          </p:cNvPr>
          <p:cNvSpPr>
            <a:spLocks noGrp="1"/>
          </p:cNvSpPr>
          <p:nvPr>
            <p:ph type="title"/>
          </p:nvPr>
        </p:nvSpPr>
        <p:spPr/>
        <p:txBody>
          <a:bodyPr/>
          <a:lstStyle/>
          <a:p>
            <a:r>
              <a:rPr lang="sv-SE"/>
              <a:t>Implementera</a:t>
            </a:r>
          </a:p>
        </p:txBody>
      </p:sp>
      <p:sp>
        <p:nvSpPr>
          <p:cNvPr id="3" name="Platshållare för text 2">
            <a:extLst>
              <a:ext uri="{FF2B5EF4-FFF2-40B4-BE49-F238E27FC236}">
                <a16:creationId xmlns:a16="http://schemas.microsoft.com/office/drawing/2014/main" id="{5EBE6F6B-3F88-4FC2-BADA-2DA44E842157}"/>
              </a:ext>
            </a:extLst>
          </p:cNvPr>
          <p:cNvSpPr>
            <a:spLocks noGrp="1"/>
          </p:cNvSpPr>
          <p:nvPr>
            <p:ph type="body" sz="quarter" idx="11"/>
          </p:nvPr>
        </p:nvSpPr>
        <p:spPr>
          <a:xfrm>
            <a:off x="1016222" y="2986579"/>
            <a:ext cx="4975276" cy="3179852"/>
          </a:xfrm>
        </p:spPr>
        <p:txBody>
          <a:bodyPr/>
          <a:lstStyle/>
          <a:p>
            <a:pPr marL="180975" indent="-180975">
              <a:buFont typeface="+mj-lt"/>
              <a:buAutoNum type="arabicPeriod"/>
            </a:pPr>
            <a:r>
              <a:rPr lang="sv-SE"/>
              <a:t>Som matchningsansvarig träffar du leverantören som vann kontraktet tillsammans med den upphandlande organisationen. Ta reda på vilka kompetensbehov leverantören har.</a:t>
            </a:r>
          </a:p>
          <a:p>
            <a:pPr marL="180975" indent="-180975">
              <a:buFont typeface="+mj-lt"/>
              <a:buAutoNum type="arabicPeriod"/>
            </a:pPr>
            <a:r>
              <a:rPr lang="sv-SE"/>
              <a:t>Identifiera individer ur den aktuella målgruppen.</a:t>
            </a:r>
          </a:p>
          <a:p>
            <a:pPr marL="180975" indent="-180975">
              <a:buFont typeface="+mj-lt"/>
              <a:buAutoNum type="arabicPeriod"/>
            </a:pPr>
            <a:r>
              <a:rPr lang="sv-SE"/>
              <a:t>Utred och bedöm individerna utifrån kraven i det aktuella kontraktet.</a:t>
            </a:r>
          </a:p>
          <a:p>
            <a:pPr marL="180975" indent="-180975">
              <a:buFont typeface="+mj-lt"/>
              <a:buAutoNum type="arabicPeriod"/>
            </a:pPr>
            <a:r>
              <a:rPr lang="sv-SE"/>
              <a:t>Vid behov: träna eller utbilda de sökande till en basnivå. Klargör vem som står för kostnaden.</a:t>
            </a:r>
          </a:p>
          <a:p>
            <a:pPr marL="180975" indent="-180975">
              <a:buFont typeface="+mj-lt"/>
              <a:buAutoNum type="arabicPeriod"/>
            </a:pPr>
            <a:endParaRPr lang="sv-SE"/>
          </a:p>
        </p:txBody>
      </p:sp>
      <p:sp>
        <p:nvSpPr>
          <p:cNvPr id="4" name="Platshållare för text 3">
            <a:extLst>
              <a:ext uri="{FF2B5EF4-FFF2-40B4-BE49-F238E27FC236}">
                <a16:creationId xmlns:a16="http://schemas.microsoft.com/office/drawing/2014/main" id="{7E9AE661-5C6B-4363-9987-76780D7AA4FF}"/>
              </a:ext>
            </a:extLst>
          </p:cNvPr>
          <p:cNvSpPr>
            <a:spLocks noGrp="1"/>
          </p:cNvSpPr>
          <p:nvPr>
            <p:ph type="body" sz="quarter" idx="12"/>
          </p:nvPr>
        </p:nvSpPr>
        <p:spPr/>
        <p:txBody>
          <a:bodyPr/>
          <a:lstStyle/>
          <a:p>
            <a:r>
              <a:rPr lang="sv-SE"/>
              <a:t>Rekryteringsprocessens 7 steg</a:t>
            </a:r>
          </a:p>
        </p:txBody>
      </p:sp>
      <p:sp>
        <p:nvSpPr>
          <p:cNvPr id="5" name="Platshållare för text 4">
            <a:extLst>
              <a:ext uri="{FF2B5EF4-FFF2-40B4-BE49-F238E27FC236}">
                <a16:creationId xmlns:a16="http://schemas.microsoft.com/office/drawing/2014/main" id="{9738DE2C-E676-4DAB-A59E-61F7DFE39488}"/>
              </a:ext>
            </a:extLst>
          </p:cNvPr>
          <p:cNvSpPr>
            <a:spLocks noGrp="1"/>
          </p:cNvSpPr>
          <p:nvPr>
            <p:ph type="body" sz="quarter" idx="13"/>
          </p:nvPr>
        </p:nvSpPr>
        <p:spPr/>
        <p:txBody>
          <a:bodyPr/>
          <a:lstStyle/>
          <a:p>
            <a:r>
              <a:rPr lang="sv-SE"/>
              <a:t>Dags för matchning och rekrytering. I denna fas samarbetar du med aktuell leverantör och den</a:t>
            </a:r>
          </a:p>
          <a:p>
            <a:r>
              <a:rPr lang="sv-SE"/>
              <a:t>upphandlande organisationen.</a:t>
            </a:r>
          </a:p>
        </p:txBody>
      </p:sp>
      <p:sp>
        <p:nvSpPr>
          <p:cNvPr id="7" name="Platshållare för text 6">
            <a:extLst>
              <a:ext uri="{FF2B5EF4-FFF2-40B4-BE49-F238E27FC236}">
                <a16:creationId xmlns:a16="http://schemas.microsoft.com/office/drawing/2014/main" id="{89B418F9-9C2C-44F0-8381-C4D4A0BE0957}"/>
              </a:ext>
            </a:extLst>
          </p:cNvPr>
          <p:cNvSpPr>
            <a:spLocks noGrp="1"/>
          </p:cNvSpPr>
          <p:nvPr>
            <p:ph type="body" sz="quarter" idx="15"/>
          </p:nvPr>
        </p:nvSpPr>
        <p:spPr/>
        <p:txBody>
          <a:bodyPr/>
          <a:lstStyle/>
          <a:p>
            <a:r>
              <a:rPr lang="sv-SE"/>
              <a:t>MATCHNINGSANSVARIG</a:t>
            </a:r>
          </a:p>
        </p:txBody>
      </p:sp>
      <p:sp>
        <p:nvSpPr>
          <p:cNvPr id="8" name="Platshållare för text 7">
            <a:extLst>
              <a:ext uri="{FF2B5EF4-FFF2-40B4-BE49-F238E27FC236}">
                <a16:creationId xmlns:a16="http://schemas.microsoft.com/office/drawing/2014/main" id="{748BBFBA-AB69-4974-B65A-8D2B82571AC6}"/>
              </a:ext>
            </a:extLst>
          </p:cNvPr>
          <p:cNvSpPr>
            <a:spLocks noGrp="1"/>
          </p:cNvSpPr>
          <p:nvPr>
            <p:ph type="body" sz="quarter" idx="16"/>
          </p:nvPr>
        </p:nvSpPr>
        <p:spPr>
          <a:xfrm>
            <a:off x="6419324" y="2986579"/>
            <a:ext cx="4975276" cy="3179852"/>
          </a:xfrm>
        </p:spPr>
        <p:txBody>
          <a:bodyPr/>
          <a:lstStyle/>
          <a:p>
            <a:pPr marL="180975" indent="-180975">
              <a:buAutoNum type="arabicPeriod" startAt="5"/>
            </a:pPr>
            <a:r>
              <a:rPr lang="sv-SE"/>
              <a:t>Matcha de sökande mot aktuellt kontrakt i samarbete med leverantören.</a:t>
            </a:r>
          </a:p>
          <a:p>
            <a:pPr marL="180975" indent="-180975">
              <a:buAutoNum type="arabicPeriod" startAt="5"/>
            </a:pPr>
            <a:r>
              <a:rPr lang="sv-SE"/>
              <a:t>Behövs specialkunskap för aktuell anställning? Klargör i så fall vem som står för kostnaden för praktik eller utbildning.</a:t>
            </a:r>
          </a:p>
          <a:p>
            <a:pPr marL="180975" indent="-180975">
              <a:buAutoNum type="arabicPeriod" startAt="5"/>
            </a:pPr>
            <a:r>
              <a:rPr lang="sv-SE"/>
              <a:t>Den sökande anställs eller erbjuds praktik hos leverantören.</a:t>
            </a:r>
          </a:p>
          <a:p>
            <a:pPr marL="0" indent="0">
              <a:buNone/>
            </a:pPr>
            <a:endParaRPr lang="sv-SE"/>
          </a:p>
        </p:txBody>
      </p:sp>
    </p:spTree>
    <p:extLst>
      <p:ext uri="{BB962C8B-B14F-4D97-AF65-F5344CB8AC3E}">
        <p14:creationId xmlns:p14="http://schemas.microsoft.com/office/powerpoint/2010/main" val="396711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C4FAFA2-3B49-42E5-A861-EAB8608A958E}"/>
              </a:ext>
            </a:extLst>
          </p:cNvPr>
          <p:cNvSpPr>
            <a:spLocks noGrp="1"/>
          </p:cNvSpPr>
          <p:nvPr>
            <p:ph type="body" sz="quarter" idx="13"/>
          </p:nvPr>
        </p:nvSpPr>
        <p:spPr/>
        <p:txBody>
          <a:bodyPr/>
          <a:lstStyle/>
          <a:p>
            <a:r>
              <a:rPr lang="sv-SE"/>
              <a:t>MATCHNINGSANSVARIG</a:t>
            </a:r>
          </a:p>
        </p:txBody>
      </p:sp>
    </p:spTree>
    <p:extLst>
      <p:ext uri="{BB962C8B-B14F-4D97-AF65-F5344CB8AC3E}">
        <p14:creationId xmlns:p14="http://schemas.microsoft.com/office/powerpoint/2010/main" val="67104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D4451D-174F-4E23-ADD6-F1E435F59C88}"/>
              </a:ext>
            </a:extLst>
          </p:cNvPr>
          <p:cNvSpPr>
            <a:spLocks noGrp="1"/>
          </p:cNvSpPr>
          <p:nvPr>
            <p:ph type="title"/>
          </p:nvPr>
        </p:nvSpPr>
        <p:spPr/>
        <p:txBody>
          <a:bodyPr/>
          <a:lstStyle/>
          <a:p>
            <a:r>
              <a:rPr lang="sv-SE"/>
              <a:t>Följ upp</a:t>
            </a:r>
          </a:p>
        </p:txBody>
      </p:sp>
      <p:sp>
        <p:nvSpPr>
          <p:cNvPr id="3" name="Platshållare för text 2">
            <a:extLst>
              <a:ext uri="{FF2B5EF4-FFF2-40B4-BE49-F238E27FC236}">
                <a16:creationId xmlns:a16="http://schemas.microsoft.com/office/drawing/2014/main" id="{5EBE6F6B-3F88-4FC2-BADA-2DA44E842157}"/>
              </a:ext>
            </a:extLst>
          </p:cNvPr>
          <p:cNvSpPr>
            <a:spLocks noGrp="1"/>
          </p:cNvSpPr>
          <p:nvPr>
            <p:ph type="body" sz="quarter" idx="11"/>
          </p:nvPr>
        </p:nvSpPr>
        <p:spPr>
          <a:xfrm>
            <a:off x="1016222" y="2986580"/>
            <a:ext cx="4975276" cy="3179852"/>
          </a:xfrm>
        </p:spPr>
        <p:txBody>
          <a:bodyPr/>
          <a:lstStyle/>
          <a:p>
            <a:r>
              <a:rPr lang="sv-SE" dirty="0"/>
              <a:t>Alla upphandlingskontrakt med sysselsättningskrav ska följas upp. På Upphandlingsmyndighetens webbplats hittar du </a:t>
            </a:r>
            <a:r>
              <a:rPr lang="sv-SE" dirty="0">
                <a:hlinkClick r:id="rId2"/>
              </a:rPr>
              <a:t>uppföljningsmall och stöd</a:t>
            </a:r>
            <a:r>
              <a:rPr lang="sv-SE" dirty="0"/>
              <a:t>.</a:t>
            </a:r>
          </a:p>
          <a:p>
            <a:r>
              <a:rPr lang="sv-SE" dirty="0"/>
              <a:t>Alla personuppgifter måste hanteras i enlighet med dataskyddsförordningen.</a:t>
            </a:r>
          </a:p>
        </p:txBody>
      </p:sp>
      <p:sp>
        <p:nvSpPr>
          <p:cNvPr id="4" name="Platshållare för text 3">
            <a:extLst>
              <a:ext uri="{FF2B5EF4-FFF2-40B4-BE49-F238E27FC236}">
                <a16:creationId xmlns:a16="http://schemas.microsoft.com/office/drawing/2014/main" id="{7E9AE661-5C6B-4363-9987-76780D7AA4FF}"/>
              </a:ext>
            </a:extLst>
          </p:cNvPr>
          <p:cNvSpPr>
            <a:spLocks noGrp="1"/>
          </p:cNvSpPr>
          <p:nvPr>
            <p:ph type="body" sz="quarter" idx="12"/>
          </p:nvPr>
        </p:nvSpPr>
        <p:spPr/>
        <p:txBody>
          <a:bodyPr/>
          <a:lstStyle/>
          <a:p>
            <a:r>
              <a:rPr lang="sv-SE"/>
              <a:t>Tänk på:</a:t>
            </a:r>
          </a:p>
        </p:txBody>
      </p:sp>
      <p:sp>
        <p:nvSpPr>
          <p:cNvPr id="5" name="Platshållare för text 4">
            <a:extLst>
              <a:ext uri="{FF2B5EF4-FFF2-40B4-BE49-F238E27FC236}">
                <a16:creationId xmlns:a16="http://schemas.microsoft.com/office/drawing/2014/main" id="{9738DE2C-E676-4DAB-A59E-61F7DFE39488}"/>
              </a:ext>
            </a:extLst>
          </p:cNvPr>
          <p:cNvSpPr>
            <a:spLocks noGrp="1"/>
          </p:cNvSpPr>
          <p:nvPr>
            <p:ph type="body" sz="quarter" idx="13"/>
          </p:nvPr>
        </p:nvSpPr>
        <p:spPr>
          <a:xfrm>
            <a:off x="650463" y="1482578"/>
            <a:ext cx="5984253" cy="651021"/>
          </a:xfrm>
        </p:spPr>
        <p:txBody>
          <a:bodyPr/>
          <a:lstStyle/>
          <a:p>
            <a:r>
              <a:rPr lang="sv-SE"/>
              <a:t>När kontraktstiden löper mot sitt slut är det dags att kontrollera om målen uppnåtts och dra nytta av lärdomarna.</a:t>
            </a:r>
          </a:p>
        </p:txBody>
      </p:sp>
      <p:sp>
        <p:nvSpPr>
          <p:cNvPr id="7" name="Platshållare för text 6">
            <a:extLst>
              <a:ext uri="{FF2B5EF4-FFF2-40B4-BE49-F238E27FC236}">
                <a16:creationId xmlns:a16="http://schemas.microsoft.com/office/drawing/2014/main" id="{89B418F9-9C2C-44F0-8381-C4D4A0BE0957}"/>
              </a:ext>
            </a:extLst>
          </p:cNvPr>
          <p:cNvSpPr>
            <a:spLocks noGrp="1"/>
          </p:cNvSpPr>
          <p:nvPr>
            <p:ph type="body" sz="quarter" idx="15"/>
          </p:nvPr>
        </p:nvSpPr>
        <p:spPr/>
        <p:txBody>
          <a:bodyPr/>
          <a:lstStyle/>
          <a:p>
            <a:r>
              <a:rPr lang="sv-SE"/>
              <a:t>MATCHNINGSANSVARIG</a:t>
            </a:r>
          </a:p>
        </p:txBody>
      </p:sp>
      <p:pic>
        <p:nvPicPr>
          <p:cNvPr id="12" name="Platshållare för bild 11" descr="En bild som visar byggnad, man, gul, bil&#10;&#10;Automatiskt genererad beskrivning">
            <a:extLst>
              <a:ext uri="{FF2B5EF4-FFF2-40B4-BE49-F238E27FC236}">
                <a16:creationId xmlns:a16="http://schemas.microsoft.com/office/drawing/2014/main" id="{7A3020E1-756F-4CA6-AC41-3B6CBD9C636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096001" y="2427646"/>
            <a:ext cx="5408476" cy="3980588"/>
          </a:xfrm>
        </p:spPr>
      </p:pic>
    </p:spTree>
    <p:extLst>
      <p:ext uri="{BB962C8B-B14F-4D97-AF65-F5344CB8AC3E}">
        <p14:creationId xmlns:p14="http://schemas.microsoft.com/office/powerpoint/2010/main" val="368104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11337E-C0F4-4988-A50E-D30FEA551B59}"/>
              </a:ext>
            </a:extLst>
          </p:cNvPr>
          <p:cNvSpPr>
            <a:spLocks noGrp="1"/>
          </p:cNvSpPr>
          <p:nvPr>
            <p:ph type="title"/>
          </p:nvPr>
        </p:nvSpPr>
        <p:spPr/>
        <p:txBody>
          <a:bodyPr/>
          <a:lstStyle/>
          <a:p>
            <a:r>
              <a:rPr lang="sv-SE"/>
              <a:t>Checklista</a:t>
            </a:r>
          </a:p>
        </p:txBody>
      </p:sp>
      <p:sp>
        <p:nvSpPr>
          <p:cNvPr id="3" name="Platshållare för text 2">
            <a:extLst>
              <a:ext uri="{FF2B5EF4-FFF2-40B4-BE49-F238E27FC236}">
                <a16:creationId xmlns:a16="http://schemas.microsoft.com/office/drawing/2014/main" id="{43A5BF39-FFE5-4094-9BA8-748FDD0990C7}"/>
              </a:ext>
            </a:extLst>
          </p:cNvPr>
          <p:cNvSpPr>
            <a:spLocks noGrp="1"/>
          </p:cNvSpPr>
          <p:nvPr>
            <p:ph type="body" sz="quarter" idx="11"/>
          </p:nvPr>
        </p:nvSpPr>
        <p:spPr>
          <a:xfrm>
            <a:off x="663135" y="1726526"/>
            <a:ext cx="4708965" cy="1165530"/>
          </a:xfrm>
        </p:spPr>
        <p:txBody>
          <a:bodyPr/>
          <a:lstStyle/>
          <a:p>
            <a:r>
              <a:rPr lang="sv-SE"/>
              <a:t>för dig som vunnit eller vill ha ett kontrakt med sysselsättningskrav.</a:t>
            </a:r>
          </a:p>
        </p:txBody>
      </p:sp>
      <p:sp>
        <p:nvSpPr>
          <p:cNvPr id="5" name="Platshållare för text 4">
            <a:extLst>
              <a:ext uri="{FF2B5EF4-FFF2-40B4-BE49-F238E27FC236}">
                <a16:creationId xmlns:a16="http://schemas.microsoft.com/office/drawing/2014/main" id="{44B46ECB-2641-43C0-875F-99C372AC2405}"/>
              </a:ext>
            </a:extLst>
          </p:cNvPr>
          <p:cNvSpPr>
            <a:spLocks noGrp="1"/>
          </p:cNvSpPr>
          <p:nvPr>
            <p:ph type="body" sz="quarter" idx="13"/>
          </p:nvPr>
        </p:nvSpPr>
        <p:spPr/>
        <p:txBody>
          <a:bodyPr/>
          <a:lstStyle/>
          <a:p>
            <a:r>
              <a:rPr lang="sv-SE"/>
              <a:t>LEVERANTÖR</a:t>
            </a:r>
          </a:p>
        </p:txBody>
      </p:sp>
    </p:spTree>
    <p:extLst>
      <p:ext uri="{BB962C8B-B14F-4D97-AF65-F5344CB8AC3E}">
        <p14:creationId xmlns:p14="http://schemas.microsoft.com/office/powerpoint/2010/main" val="194316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218813F-E3D7-48FB-8333-0907E077A0FD}"/>
              </a:ext>
            </a:extLst>
          </p:cNvPr>
          <p:cNvSpPr>
            <a:spLocks noGrp="1"/>
          </p:cNvSpPr>
          <p:nvPr>
            <p:ph type="body" sz="quarter" idx="13"/>
          </p:nvPr>
        </p:nvSpPr>
        <p:spPr/>
        <p:txBody>
          <a:bodyPr/>
          <a:lstStyle/>
          <a:p>
            <a:r>
              <a:rPr lang="sv-SE"/>
              <a:t>LEVERANTÖR</a:t>
            </a:r>
          </a:p>
        </p:txBody>
      </p:sp>
    </p:spTree>
    <p:extLst>
      <p:ext uri="{BB962C8B-B14F-4D97-AF65-F5344CB8AC3E}">
        <p14:creationId xmlns:p14="http://schemas.microsoft.com/office/powerpoint/2010/main" val="306382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F6F4AD-44DF-451D-B99E-6CF5143EB8AA}"/>
              </a:ext>
            </a:extLst>
          </p:cNvPr>
          <p:cNvSpPr>
            <a:spLocks noGrp="1"/>
          </p:cNvSpPr>
          <p:nvPr>
            <p:ph type="title"/>
          </p:nvPr>
        </p:nvSpPr>
        <p:spPr/>
        <p:txBody>
          <a:bodyPr/>
          <a:lstStyle/>
          <a:p>
            <a:r>
              <a:rPr lang="sv-SE" dirty="0"/>
              <a:t>Planera</a:t>
            </a:r>
          </a:p>
        </p:txBody>
      </p:sp>
      <p:sp>
        <p:nvSpPr>
          <p:cNvPr id="3" name="Platshållare för text 2">
            <a:extLst>
              <a:ext uri="{FF2B5EF4-FFF2-40B4-BE49-F238E27FC236}">
                <a16:creationId xmlns:a16="http://schemas.microsoft.com/office/drawing/2014/main" id="{DD2E6176-3821-40EA-B1FC-4753D4D5FC3B}"/>
              </a:ext>
            </a:extLst>
          </p:cNvPr>
          <p:cNvSpPr>
            <a:spLocks noGrp="1"/>
          </p:cNvSpPr>
          <p:nvPr>
            <p:ph type="body" sz="quarter" idx="11"/>
          </p:nvPr>
        </p:nvSpPr>
        <p:spPr>
          <a:xfrm>
            <a:off x="1016222" y="2986582"/>
            <a:ext cx="4975276" cy="3179852"/>
          </a:xfrm>
        </p:spPr>
        <p:txBody>
          <a:bodyPr/>
          <a:lstStyle/>
          <a:p>
            <a:r>
              <a:rPr lang="sv-SE" dirty="0"/>
              <a:t>Ta reda på vad sysselsättningskrav innebär för ditt företag/din organisation. Du hittar information på </a:t>
            </a:r>
            <a:r>
              <a:rPr lang="sv-SE" dirty="0">
                <a:hlinkClick r:id="rId2"/>
              </a:rPr>
              <a:t>Upphandlingsmyndighetens webbplats</a:t>
            </a:r>
            <a:r>
              <a:rPr lang="sv-SE" dirty="0"/>
              <a:t>.</a:t>
            </a:r>
          </a:p>
          <a:p>
            <a:r>
              <a:rPr lang="sv-SE" dirty="0"/>
              <a:t>Fundera över vilka möjligheter ni har att ta emot praktikanter eller korttidsanställda, vilka arbetsuppgifter som finns och vilka kompetensbehov ni har.</a:t>
            </a:r>
          </a:p>
          <a:p>
            <a:r>
              <a:rPr lang="sv-SE" dirty="0"/>
              <a:t>Kontakta upphandlande organisationer och visa intresse för att de ska ställa sysselsättningskrav i sina upphandlingar.</a:t>
            </a:r>
          </a:p>
          <a:p>
            <a:r>
              <a:rPr lang="sv-SE" dirty="0"/>
              <a:t>Delta i dialog med upphandlande organisation inför upphandling. Eller kontakta offentlig organisation och försök påverka att en dialog genomförs inför upphandling.</a:t>
            </a:r>
          </a:p>
        </p:txBody>
      </p:sp>
      <p:sp>
        <p:nvSpPr>
          <p:cNvPr id="4" name="Platshållare för text 3">
            <a:extLst>
              <a:ext uri="{FF2B5EF4-FFF2-40B4-BE49-F238E27FC236}">
                <a16:creationId xmlns:a16="http://schemas.microsoft.com/office/drawing/2014/main" id="{D45EFB11-C274-421A-BCAB-CC6D7B970DE2}"/>
              </a:ext>
            </a:extLst>
          </p:cNvPr>
          <p:cNvSpPr>
            <a:spLocks noGrp="1"/>
          </p:cNvSpPr>
          <p:nvPr>
            <p:ph type="body" sz="quarter" idx="12"/>
          </p:nvPr>
        </p:nvSpPr>
        <p:spPr/>
        <p:txBody>
          <a:bodyPr/>
          <a:lstStyle/>
          <a:p>
            <a:r>
              <a:rPr lang="sv-SE"/>
              <a:t>Kom igång!</a:t>
            </a:r>
          </a:p>
        </p:txBody>
      </p:sp>
      <p:sp>
        <p:nvSpPr>
          <p:cNvPr id="5" name="Platshållare för text 4">
            <a:extLst>
              <a:ext uri="{FF2B5EF4-FFF2-40B4-BE49-F238E27FC236}">
                <a16:creationId xmlns:a16="http://schemas.microsoft.com/office/drawing/2014/main" id="{1F7E3C79-7EA5-4A5D-B1CD-BBA5E9D3A53A}"/>
              </a:ext>
            </a:extLst>
          </p:cNvPr>
          <p:cNvSpPr>
            <a:spLocks noGrp="1"/>
          </p:cNvSpPr>
          <p:nvPr>
            <p:ph type="body" sz="quarter" idx="13"/>
          </p:nvPr>
        </p:nvSpPr>
        <p:spPr/>
        <p:txBody>
          <a:bodyPr/>
          <a:lstStyle/>
          <a:p>
            <a:r>
              <a:rPr lang="sv-SE"/>
              <a:t>Vill du delta i en offentlig upphandling med sysselsättningskrav? Satsa på att förbereda dig väl. </a:t>
            </a:r>
            <a:br>
              <a:rPr lang="sv-SE"/>
            </a:br>
            <a:r>
              <a:rPr lang="sv-SE"/>
              <a:t>Du kan även uppmuntra upphandlande organisationer att ställa sysselsättningskrav i sina upphandlingar.</a:t>
            </a:r>
          </a:p>
        </p:txBody>
      </p:sp>
      <p:sp>
        <p:nvSpPr>
          <p:cNvPr id="7" name="Platshållare för text 6">
            <a:extLst>
              <a:ext uri="{FF2B5EF4-FFF2-40B4-BE49-F238E27FC236}">
                <a16:creationId xmlns:a16="http://schemas.microsoft.com/office/drawing/2014/main" id="{CAFE9EEE-FC98-4ACC-AEB7-D23628B45217}"/>
              </a:ext>
            </a:extLst>
          </p:cNvPr>
          <p:cNvSpPr>
            <a:spLocks noGrp="1"/>
          </p:cNvSpPr>
          <p:nvPr>
            <p:ph type="body" sz="quarter" idx="15"/>
          </p:nvPr>
        </p:nvSpPr>
        <p:spPr/>
        <p:txBody>
          <a:bodyPr/>
          <a:lstStyle/>
          <a:p>
            <a:r>
              <a:rPr lang="sv-SE"/>
              <a:t>LEVERANTÖR</a:t>
            </a:r>
          </a:p>
        </p:txBody>
      </p:sp>
      <p:pic>
        <p:nvPicPr>
          <p:cNvPr id="11" name="Platshållare för bild 10" descr="En bild som visar person, inomhus, fönster, kvinna&#10;&#10;Automatiskt genererad beskrivning">
            <a:extLst>
              <a:ext uri="{FF2B5EF4-FFF2-40B4-BE49-F238E27FC236}">
                <a16:creationId xmlns:a16="http://schemas.microsoft.com/office/drawing/2014/main" id="{FE6BAC6E-DB22-4075-9913-E5A020251C8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flipH="1">
            <a:off x="6096001" y="2427648"/>
            <a:ext cx="5408476" cy="3980586"/>
          </a:xfrm>
        </p:spPr>
      </p:pic>
    </p:spTree>
    <p:extLst>
      <p:ext uri="{BB962C8B-B14F-4D97-AF65-F5344CB8AC3E}">
        <p14:creationId xmlns:p14="http://schemas.microsoft.com/office/powerpoint/2010/main" val="317752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FDFAB5-A616-47BE-8823-D4BD41BE44DF}"/>
              </a:ext>
            </a:extLst>
          </p:cNvPr>
          <p:cNvSpPr>
            <a:spLocks noGrp="1"/>
          </p:cNvSpPr>
          <p:nvPr>
            <p:ph type="title"/>
          </p:nvPr>
        </p:nvSpPr>
        <p:spPr/>
        <p:txBody>
          <a:bodyPr/>
          <a:lstStyle/>
          <a:p>
            <a:r>
              <a:rPr lang="sv-SE"/>
              <a:t>Möjlighet att påverka på riktigt</a:t>
            </a:r>
            <a:br>
              <a:rPr lang="sv-SE"/>
            </a:br>
            <a:endParaRPr lang="sv-SE"/>
          </a:p>
        </p:txBody>
      </p:sp>
      <p:sp>
        <p:nvSpPr>
          <p:cNvPr id="3" name="Platshållare för text 2">
            <a:extLst>
              <a:ext uri="{FF2B5EF4-FFF2-40B4-BE49-F238E27FC236}">
                <a16:creationId xmlns:a16="http://schemas.microsoft.com/office/drawing/2014/main" id="{893A56B2-87AC-4320-BEAE-751A8A2D6917}"/>
              </a:ext>
            </a:extLst>
          </p:cNvPr>
          <p:cNvSpPr>
            <a:spLocks noGrp="1"/>
          </p:cNvSpPr>
          <p:nvPr>
            <p:ph type="body" sz="quarter" idx="11"/>
          </p:nvPr>
        </p:nvSpPr>
        <p:spPr>
          <a:xfrm>
            <a:off x="676583" y="1435387"/>
            <a:ext cx="8279999" cy="4837822"/>
          </a:xfrm>
        </p:spPr>
        <p:txBody>
          <a:bodyPr/>
          <a:lstStyle/>
          <a:p>
            <a:pPr marL="0" indent="0">
              <a:buNone/>
            </a:pPr>
            <a:r>
              <a:rPr lang="sv-SE"/>
              <a:t>Sysselsättningskrav innebär att den eller de vinnande leverantörerna i en upphandling ska erbjuda anställning, praktik- eller traineeplatser till en eller flera personer ur en målgrupp som den upphandlande organisationen definierat.</a:t>
            </a:r>
          </a:p>
          <a:p>
            <a:pPr marL="0" indent="0">
              <a:buNone/>
            </a:pPr>
            <a:endParaRPr lang="sv-SE"/>
          </a:p>
          <a:p>
            <a:pPr marL="0" indent="0">
              <a:buNone/>
            </a:pPr>
            <a:r>
              <a:rPr lang="sv-SE"/>
              <a:t>Varje år gör offentliga verksamheter i Sverige inköp för cirka 700 miljarder kronor. Här finns alltså stora möjligheter att påverka på riktigt. </a:t>
            </a:r>
          </a:p>
          <a:p>
            <a:pPr marL="0" indent="0">
              <a:buNone/>
            </a:pPr>
            <a:endParaRPr lang="sv-SE"/>
          </a:p>
          <a:p>
            <a:pPr marL="0" indent="0">
              <a:buNone/>
            </a:pPr>
            <a:r>
              <a:rPr lang="sv-SE" b="1">
                <a:solidFill>
                  <a:schemeClr val="tx1"/>
                </a:solidFill>
              </a:rPr>
              <a:t>Offentlig upphandling med sysselsättningskrav:</a:t>
            </a:r>
          </a:p>
          <a:p>
            <a:pPr marL="0" indent="0">
              <a:buNone/>
            </a:pPr>
            <a:r>
              <a:rPr lang="sv-SE">
                <a:solidFill>
                  <a:schemeClr val="tx1"/>
                </a:solidFill>
              </a:rPr>
              <a:t>• minskar arbetslösheten</a:t>
            </a:r>
          </a:p>
          <a:p>
            <a:pPr marL="0" indent="0">
              <a:buNone/>
            </a:pPr>
            <a:r>
              <a:rPr lang="sv-SE">
                <a:solidFill>
                  <a:schemeClr val="tx1"/>
                </a:solidFill>
              </a:rPr>
              <a:t>• ökar sysselsättningen</a:t>
            </a:r>
          </a:p>
          <a:p>
            <a:pPr marL="0" indent="0">
              <a:buNone/>
            </a:pPr>
            <a:r>
              <a:rPr lang="sv-SE">
                <a:solidFill>
                  <a:schemeClr val="tx1"/>
                </a:solidFill>
              </a:rPr>
              <a:t>• bidrar till ökad social hållbarhet</a:t>
            </a:r>
          </a:p>
          <a:p>
            <a:pPr marL="0" indent="0">
              <a:buNone/>
            </a:pPr>
            <a:r>
              <a:rPr lang="sv-SE">
                <a:solidFill>
                  <a:schemeClr val="tx1"/>
                </a:solidFill>
              </a:rPr>
              <a:t>• stärker kompetensförsörjningen.</a:t>
            </a:r>
          </a:p>
        </p:txBody>
      </p:sp>
    </p:spTree>
    <p:extLst>
      <p:ext uri="{BB962C8B-B14F-4D97-AF65-F5344CB8AC3E}">
        <p14:creationId xmlns:p14="http://schemas.microsoft.com/office/powerpoint/2010/main" val="359647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789DF5A4-689C-4052-A15E-5A7DB2E4C5E9}"/>
              </a:ext>
            </a:extLst>
          </p:cNvPr>
          <p:cNvSpPr>
            <a:spLocks noGrp="1"/>
          </p:cNvSpPr>
          <p:nvPr>
            <p:ph type="body" sz="quarter" idx="13"/>
          </p:nvPr>
        </p:nvSpPr>
        <p:spPr/>
        <p:txBody>
          <a:bodyPr/>
          <a:lstStyle/>
          <a:p>
            <a:r>
              <a:rPr lang="sv-SE"/>
              <a:t>LEVERANTÖR</a:t>
            </a:r>
          </a:p>
        </p:txBody>
      </p:sp>
    </p:spTree>
    <p:extLst>
      <p:ext uri="{BB962C8B-B14F-4D97-AF65-F5344CB8AC3E}">
        <p14:creationId xmlns:p14="http://schemas.microsoft.com/office/powerpoint/2010/main" val="118470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F6F4AD-44DF-451D-B99E-6CF5143EB8AA}"/>
              </a:ext>
            </a:extLst>
          </p:cNvPr>
          <p:cNvSpPr>
            <a:spLocks noGrp="1"/>
          </p:cNvSpPr>
          <p:nvPr>
            <p:ph type="title"/>
          </p:nvPr>
        </p:nvSpPr>
        <p:spPr/>
        <p:txBody>
          <a:bodyPr/>
          <a:lstStyle/>
          <a:p>
            <a:r>
              <a:rPr lang="sv-SE"/>
              <a:t>Kartlägga</a:t>
            </a:r>
          </a:p>
        </p:txBody>
      </p:sp>
      <p:sp>
        <p:nvSpPr>
          <p:cNvPr id="3" name="Platshållare för text 2">
            <a:extLst>
              <a:ext uri="{FF2B5EF4-FFF2-40B4-BE49-F238E27FC236}">
                <a16:creationId xmlns:a16="http://schemas.microsoft.com/office/drawing/2014/main" id="{DD2E6176-3821-40EA-B1FC-4753D4D5FC3B}"/>
              </a:ext>
            </a:extLst>
          </p:cNvPr>
          <p:cNvSpPr>
            <a:spLocks noGrp="1"/>
          </p:cNvSpPr>
          <p:nvPr>
            <p:ph type="body" sz="quarter" idx="11"/>
          </p:nvPr>
        </p:nvSpPr>
        <p:spPr>
          <a:xfrm>
            <a:off x="1016222" y="2986582"/>
            <a:ext cx="4875695" cy="3179852"/>
          </a:xfrm>
        </p:spPr>
        <p:txBody>
          <a:bodyPr/>
          <a:lstStyle/>
          <a:p>
            <a:r>
              <a:rPr lang="sv-SE"/>
              <a:t>Vilken slags kompetens behöver ditt företag?</a:t>
            </a:r>
          </a:p>
          <a:p>
            <a:r>
              <a:rPr lang="sv-SE"/>
              <a:t>Finns det några speciella branschförutsättningar: regler, utmaningar och/eller möjligheter?</a:t>
            </a:r>
          </a:p>
          <a:p>
            <a:r>
              <a:rPr lang="sv-SE"/>
              <a:t>Finns det speciella lokala/regionala förutsättningar som påverkar era möjligheter att anställa och/eller ta emot praktikanter?</a:t>
            </a:r>
          </a:p>
        </p:txBody>
      </p:sp>
      <p:sp>
        <p:nvSpPr>
          <p:cNvPr id="4" name="Platshållare för text 3">
            <a:extLst>
              <a:ext uri="{FF2B5EF4-FFF2-40B4-BE49-F238E27FC236}">
                <a16:creationId xmlns:a16="http://schemas.microsoft.com/office/drawing/2014/main" id="{D45EFB11-C274-421A-BCAB-CC6D7B970DE2}"/>
              </a:ext>
            </a:extLst>
          </p:cNvPr>
          <p:cNvSpPr>
            <a:spLocks noGrp="1"/>
          </p:cNvSpPr>
          <p:nvPr>
            <p:ph type="body" sz="quarter" idx="12"/>
          </p:nvPr>
        </p:nvSpPr>
        <p:spPr/>
        <p:txBody>
          <a:bodyPr/>
          <a:lstStyle/>
          <a:p>
            <a:r>
              <a:rPr lang="sv-SE"/>
              <a:t>Beskriv era speciella behov och förutsättningar:</a:t>
            </a:r>
          </a:p>
        </p:txBody>
      </p:sp>
      <p:sp>
        <p:nvSpPr>
          <p:cNvPr id="5" name="Platshållare för text 4">
            <a:extLst>
              <a:ext uri="{FF2B5EF4-FFF2-40B4-BE49-F238E27FC236}">
                <a16:creationId xmlns:a16="http://schemas.microsoft.com/office/drawing/2014/main" id="{1F7E3C79-7EA5-4A5D-B1CD-BBA5E9D3A53A}"/>
              </a:ext>
            </a:extLst>
          </p:cNvPr>
          <p:cNvSpPr>
            <a:spLocks noGrp="1"/>
          </p:cNvSpPr>
          <p:nvPr>
            <p:ph type="body" sz="quarter" idx="13"/>
          </p:nvPr>
        </p:nvSpPr>
        <p:spPr/>
        <p:txBody>
          <a:bodyPr/>
          <a:lstStyle/>
          <a:p>
            <a:r>
              <a:rPr lang="sv-SE"/>
              <a:t>Ju mer kunskap den upphandlande organisationen har, desto bättre blir resultatet. </a:t>
            </a:r>
            <a:br>
              <a:rPr lang="sv-SE"/>
            </a:br>
            <a:r>
              <a:rPr lang="sv-SE"/>
              <a:t>Här kan du som leverantör vara till stor hjälp.</a:t>
            </a:r>
          </a:p>
        </p:txBody>
      </p:sp>
      <p:sp>
        <p:nvSpPr>
          <p:cNvPr id="7" name="Platshållare för text 6">
            <a:extLst>
              <a:ext uri="{FF2B5EF4-FFF2-40B4-BE49-F238E27FC236}">
                <a16:creationId xmlns:a16="http://schemas.microsoft.com/office/drawing/2014/main" id="{CAFE9EEE-FC98-4ACC-AEB7-D23628B45217}"/>
              </a:ext>
            </a:extLst>
          </p:cNvPr>
          <p:cNvSpPr>
            <a:spLocks noGrp="1"/>
          </p:cNvSpPr>
          <p:nvPr>
            <p:ph type="body" sz="quarter" idx="15"/>
          </p:nvPr>
        </p:nvSpPr>
        <p:spPr/>
        <p:txBody>
          <a:bodyPr/>
          <a:lstStyle/>
          <a:p>
            <a:r>
              <a:rPr lang="sv-SE"/>
              <a:t>LEVERANTÖR</a:t>
            </a:r>
          </a:p>
        </p:txBody>
      </p:sp>
      <p:pic>
        <p:nvPicPr>
          <p:cNvPr id="11" name="Platshållare för bild 10" descr="En bild som visar person, man, inomhus, sitter&#10;&#10;Automatiskt genererad beskrivning">
            <a:extLst>
              <a:ext uri="{FF2B5EF4-FFF2-40B4-BE49-F238E27FC236}">
                <a16:creationId xmlns:a16="http://schemas.microsoft.com/office/drawing/2014/main" id="{93BBF47E-2550-4CBA-8287-79E5929BF48F}"/>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7663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829FC2A-AC29-40AC-B1DC-CF6E4CB39D9C}"/>
              </a:ext>
            </a:extLst>
          </p:cNvPr>
          <p:cNvSpPr>
            <a:spLocks noGrp="1"/>
          </p:cNvSpPr>
          <p:nvPr>
            <p:ph type="body" sz="quarter" idx="13"/>
          </p:nvPr>
        </p:nvSpPr>
        <p:spPr/>
        <p:txBody>
          <a:bodyPr/>
          <a:lstStyle/>
          <a:p>
            <a:r>
              <a:rPr lang="sv-SE"/>
              <a:t>LEVERANTÖR</a:t>
            </a:r>
          </a:p>
        </p:txBody>
      </p:sp>
    </p:spTree>
    <p:extLst>
      <p:ext uri="{BB962C8B-B14F-4D97-AF65-F5344CB8AC3E}">
        <p14:creationId xmlns:p14="http://schemas.microsoft.com/office/powerpoint/2010/main" val="86888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6F377A-EE86-4199-8134-10B30BB1AFF1}"/>
              </a:ext>
            </a:extLst>
          </p:cNvPr>
          <p:cNvSpPr>
            <a:spLocks noGrp="1"/>
          </p:cNvSpPr>
          <p:nvPr>
            <p:ph type="title"/>
          </p:nvPr>
        </p:nvSpPr>
        <p:spPr/>
        <p:txBody>
          <a:bodyPr/>
          <a:lstStyle/>
          <a:p>
            <a:r>
              <a:rPr lang="sv-SE"/>
              <a:t>Implementera</a:t>
            </a:r>
          </a:p>
        </p:txBody>
      </p:sp>
      <p:sp>
        <p:nvSpPr>
          <p:cNvPr id="3" name="Platshållare för text 2">
            <a:extLst>
              <a:ext uri="{FF2B5EF4-FFF2-40B4-BE49-F238E27FC236}">
                <a16:creationId xmlns:a16="http://schemas.microsoft.com/office/drawing/2014/main" id="{EE8F589F-796A-431B-8789-89BB946F8990}"/>
              </a:ext>
            </a:extLst>
          </p:cNvPr>
          <p:cNvSpPr>
            <a:spLocks noGrp="1"/>
          </p:cNvSpPr>
          <p:nvPr>
            <p:ph type="body" sz="quarter" idx="11"/>
          </p:nvPr>
        </p:nvSpPr>
        <p:spPr>
          <a:xfrm>
            <a:off x="1016222" y="2986584"/>
            <a:ext cx="4975276" cy="3179852"/>
          </a:xfrm>
        </p:spPr>
        <p:txBody>
          <a:bodyPr/>
          <a:lstStyle/>
          <a:p>
            <a:r>
              <a:rPr lang="sv-SE"/>
              <a:t>Involvera HR/huvudansvarig och andra berörda personer.</a:t>
            </a:r>
          </a:p>
          <a:p>
            <a:r>
              <a:rPr lang="sv-SE"/>
              <a:t>Utse kontaktperson, samordnare eller projektledare som ansvarar för kontakten med upphandlande organisation och matchningsansvarig för att personerna ni väljer ska motsvara</a:t>
            </a:r>
            <a:br>
              <a:rPr lang="sv-SE"/>
            </a:br>
            <a:r>
              <a:rPr lang="sv-SE"/>
              <a:t>kontraktsvillkoren.</a:t>
            </a:r>
          </a:p>
          <a:p>
            <a:r>
              <a:rPr lang="sv-SE"/>
              <a:t>Ta fram en plan för hur kraven ska uppfyllas. Kontakta upphandlande organisation och fråga vilket stöd de kan ge i matchningsprocessen.</a:t>
            </a:r>
          </a:p>
          <a:p>
            <a:r>
              <a:rPr lang="sv-SE"/>
              <a:t>Ta fram en önskad kompetensprofil för den /de personer ni ska erbjuda sysselsättning.</a:t>
            </a:r>
          </a:p>
          <a:p>
            <a:r>
              <a:rPr lang="sv-SE"/>
              <a:t>Planera en eventuell internutbildning för de som ska få arbete/praktik.</a:t>
            </a:r>
          </a:p>
        </p:txBody>
      </p:sp>
      <p:sp>
        <p:nvSpPr>
          <p:cNvPr id="4" name="Platshållare för text 3">
            <a:extLst>
              <a:ext uri="{FF2B5EF4-FFF2-40B4-BE49-F238E27FC236}">
                <a16:creationId xmlns:a16="http://schemas.microsoft.com/office/drawing/2014/main" id="{39A646E8-8C57-4FE0-8841-FF60FEDDA0DF}"/>
              </a:ext>
            </a:extLst>
          </p:cNvPr>
          <p:cNvSpPr>
            <a:spLocks noGrp="1"/>
          </p:cNvSpPr>
          <p:nvPr>
            <p:ph type="body" sz="quarter" idx="12"/>
          </p:nvPr>
        </p:nvSpPr>
        <p:spPr/>
        <p:txBody>
          <a:bodyPr/>
          <a:lstStyle/>
          <a:p>
            <a:r>
              <a:rPr lang="sv-SE"/>
              <a:t>Kom igång!</a:t>
            </a:r>
          </a:p>
        </p:txBody>
      </p:sp>
      <p:sp>
        <p:nvSpPr>
          <p:cNvPr id="5" name="Platshållare för text 4">
            <a:extLst>
              <a:ext uri="{FF2B5EF4-FFF2-40B4-BE49-F238E27FC236}">
                <a16:creationId xmlns:a16="http://schemas.microsoft.com/office/drawing/2014/main" id="{E963F4E4-EF56-4821-B264-4D53DA156791}"/>
              </a:ext>
            </a:extLst>
          </p:cNvPr>
          <p:cNvSpPr>
            <a:spLocks noGrp="1"/>
          </p:cNvSpPr>
          <p:nvPr>
            <p:ph type="body" sz="quarter" idx="13"/>
          </p:nvPr>
        </p:nvSpPr>
        <p:spPr/>
        <p:txBody>
          <a:bodyPr/>
          <a:lstStyle/>
          <a:p>
            <a:r>
              <a:rPr lang="sv-SE"/>
              <a:t>Som vinnande leverantör kan du få hjälp att hitta och rekrytera den eller de som du ska erbjuda sysselsättning. </a:t>
            </a:r>
            <a:br>
              <a:rPr lang="sv-SE"/>
            </a:br>
            <a:r>
              <a:rPr lang="sv-SE"/>
              <a:t>I matchningsfasen samarbetar du med matchnings-ansvarig och den upphandlande organisationen.</a:t>
            </a:r>
          </a:p>
        </p:txBody>
      </p:sp>
      <p:sp>
        <p:nvSpPr>
          <p:cNvPr id="6" name="Platshållare för text 5">
            <a:extLst>
              <a:ext uri="{FF2B5EF4-FFF2-40B4-BE49-F238E27FC236}">
                <a16:creationId xmlns:a16="http://schemas.microsoft.com/office/drawing/2014/main" id="{14EA80FF-C84D-4BF8-ACA2-6B8DB22D5F2E}"/>
              </a:ext>
            </a:extLst>
          </p:cNvPr>
          <p:cNvSpPr>
            <a:spLocks noGrp="1"/>
          </p:cNvSpPr>
          <p:nvPr>
            <p:ph type="body" sz="quarter" idx="15"/>
          </p:nvPr>
        </p:nvSpPr>
        <p:spPr/>
        <p:txBody>
          <a:bodyPr/>
          <a:lstStyle/>
          <a:p>
            <a:r>
              <a:rPr lang="sv-SE"/>
              <a:t>LEVERANTÖR</a:t>
            </a:r>
          </a:p>
        </p:txBody>
      </p:sp>
      <p:sp>
        <p:nvSpPr>
          <p:cNvPr id="7" name="Platshållare för text 6">
            <a:extLst>
              <a:ext uri="{FF2B5EF4-FFF2-40B4-BE49-F238E27FC236}">
                <a16:creationId xmlns:a16="http://schemas.microsoft.com/office/drawing/2014/main" id="{F9FE0AE8-BEE7-4A47-93F5-77CE2DAB1236}"/>
              </a:ext>
            </a:extLst>
          </p:cNvPr>
          <p:cNvSpPr>
            <a:spLocks noGrp="1"/>
          </p:cNvSpPr>
          <p:nvPr>
            <p:ph type="body" sz="quarter" idx="16"/>
          </p:nvPr>
        </p:nvSpPr>
        <p:spPr>
          <a:xfrm>
            <a:off x="6419324" y="2728782"/>
            <a:ext cx="4975276" cy="3769394"/>
          </a:xfrm>
        </p:spPr>
        <p:txBody>
          <a:bodyPr/>
          <a:lstStyle/>
          <a:p>
            <a:r>
              <a:rPr lang="sv-SE"/>
              <a:t>Ta fram en introduktions- och handledningsplan och avsätt resurser för handledningen. </a:t>
            </a:r>
            <a:endParaRPr lang="sv-SE" strike="sngStrike"/>
          </a:p>
          <a:p>
            <a:r>
              <a:rPr lang="sv-SE"/>
              <a:t>Förbered och informera alla som kommer att bli berörda i din egen organisation.</a:t>
            </a:r>
          </a:p>
          <a:p>
            <a:r>
              <a:rPr lang="sv-SE"/>
              <a:t>Kommunicera. </a:t>
            </a:r>
            <a:r>
              <a:rPr lang="sv-SE">
                <a:solidFill>
                  <a:schemeClr val="tx1"/>
                </a:solidFill>
              </a:rPr>
              <a:t>Visa att ni tar socialt ansvar. </a:t>
            </a:r>
          </a:p>
          <a:p>
            <a:endParaRPr lang="sv-SE">
              <a:solidFill>
                <a:schemeClr val="tx1"/>
              </a:solidFill>
            </a:endParaRPr>
          </a:p>
          <a:p>
            <a:pPr marL="0" indent="0">
              <a:buNone/>
            </a:pPr>
            <a:r>
              <a:rPr lang="sv-SE" sz="1800" b="1">
                <a:solidFill>
                  <a:schemeClr val="tx1"/>
                </a:solidFill>
              </a:rPr>
              <a:t>Eventuellt stöd från matchningsansvarig organisation:</a:t>
            </a:r>
          </a:p>
          <a:p>
            <a:r>
              <a:rPr lang="sv-SE"/>
              <a:t>identifiera individer ur den aktuella målgruppen</a:t>
            </a:r>
          </a:p>
          <a:p>
            <a:r>
              <a:rPr lang="sv-SE"/>
              <a:t>bedöma sökande utifrån kraven i det aktuella kontraktet</a:t>
            </a:r>
          </a:p>
          <a:p>
            <a:r>
              <a:rPr lang="sv-SE"/>
              <a:t>träna eller utbilda utvalda personer upp till basnivå</a:t>
            </a:r>
          </a:p>
          <a:p>
            <a:r>
              <a:rPr lang="sv-SE"/>
              <a:t>träna eller utbilda utvalda personer om det finns behov av specialkunskaper för den aktuella anställningen.</a:t>
            </a:r>
          </a:p>
          <a:p>
            <a:endParaRPr lang="sv-SE"/>
          </a:p>
        </p:txBody>
      </p:sp>
    </p:spTree>
    <p:extLst>
      <p:ext uri="{BB962C8B-B14F-4D97-AF65-F5344CB8AC3E}">
        <p14:creationId xmlns:p14="http://schemas.microsoft.com/office/powerpoint/2010/main" val="390375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BD53464E-912F-44D1-B55A-322E558175A1}"/>
              </a:ext>
            </a:extLst>
          </p:cNvPr>
          <p:cNvSpPr>
            <a:spLocks noGrp="1"/>
          </p:cNvSpPr>
          <p:nvPr>
            <p:ph type="body" sz="quarter" idx="13"/>
          </p:nvPr>
        </p:nvSpPr>
        <p:spPr/>
        <p:txBody>
          <a:bodyPr/>
          <a:lstStyle/>
          <a:p>
            <a:r>
              <a:rPr lang="sv-SE"/>
              <a:t>LEVERANTÖR</a:t>
            </a:r>
          </a:p>
        </p:txBody>
      </p:sp>
    </p:spTree>
    <p:extLst>
      <p:ext uri="{BB962C8B-B14F-4D97-AF65-F5344CB8AC3E}">
        <p14:creationId xmlns:p14="http://schemas.microsoft.com/office/powerpoint/2010/main" val="52021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F6F4AD-44DF-451D-B99E-6CF5143EB8AA}"/>
              </a:ext>
            </a:extLst>
          </p:cNvPr>
          <p:cNvSpPr>
            <a:spLocks noGrp="1"/>
          </p:cNvSpPr>
          <p:nvPr>
            <p:ph type="title"/>
          </p:nvPr>
        </p:nvSpPr>
        <p:spPr/>
        <p:txBody>
          <a:bodyPr/>
          <a:lstStyle/>
          <a:p>
            <a:r>
              <a:rPr lang="sv-SE"/>
              <a:t>Följ upp</a:t>
            </a:r>
          </a:p>
        </p:txBody>
      </p:sp>
      <p:sp>
        <p:nvSpPr>
          <p:cNvPr id="3" name="Platshållare för text 2">
            <a:extLst>
              <a:ext uri="{FF2B5EF4-FFF2-40B4-BE49-F238E27FC236}">
                <a16:creationId xmlns:a16="http://schemas.microsoft.com/office/drawing/2014/main" id="{DD2E6176-3821-40EA-B1FC-4753D4D5FC3B}"/>
              </a:ext>
            </a:extLst>
          </p:cNvPr>
          <p:cNvSpPr>
            <a:spLocks noGrp="1"/>
          </p:cNvSpPr>
          <p:nvPr>
            <p:ph type="body" sz="quarter" idx="11"/>
          </p:nvPr>
        </p:nvSpPr>
        <p:spPr>
          <a:xfrm>
            <a:off x="1016222" y="2986584"/>
            <a:ext cx="4975276" cy="3179852"/>
          </a:xfrm>
        </p:spPr>
        <p:txBody>
          <a:bodyPr/>
          <a:lstStyle/>
          <a:p>
            <a:r>
              <a:rPr lang="sv-SE" dirty="0"/>
              <a:t>Alla upphandlingskontrakt med sysselsättningskrav ska följas upp. På </a:t>
            </a:r>
            <a:r>
              <a:rPr lang="sv-SE" dirty="0">
                <a:hlinkClick r:id="rId2"/>
              </a:rPr>
              <a:t>Upphandlingsmyndighetens webbplats </a:t>
            </a:r>
            <a:r>
              <a:rPr lang="sv-SE" dirty="0"/>
              <a:t>hittar du uppföljningsmall och stöd.</a:t>
            </a:r>
          </a:p>
          <a:p>
            <a:r>
              <a:rPr lang="sv-SE" dirty="0"/>
              <a:t>Den upphandlande organisationen följer upp alla mätbara mål i kontraktsvillkoren. Uppföljningen kan göras vid återkommande avstämningsmöten eller genom rapportering via</a:t>
            </a:r>
          </a:p>
          <a:p>
            <a:r>
              <a:rPr lang="sv-SE" dirty="0"/>
              <a:t>formulär på en övergripande nivå.</a:t>
            </a:r>
          </a:p>
          <a:p>
            <a:r>
              <a:rPr lang="sv-SE" dirty="0"/>
              <a:t>Alla personuppgifter måste hanteras i enlighet med dataskyddsförordningen.</a:t>
            </a:r>
          </a:p>
        </p:txBody>
      </p:sp>
      <p:sp>
        <p:nvSpPr>
          <p:cNvPr id="4" name="Platshållare för text 3">
            <a:extLst>
              <a:ext uri="{FF2B5EF4-FFF2-40B4-BE49-F238E27FC236}">
                <a16:creationId xmlns:a16="http://schemas.microsoft.com/office/drawing/2014/main" id="{D45EFB11-C274-421A-BCAB-CC6D7B970DE2}"/>
              </a:ext>
            </a:extLst>
          </p:cNvPr>
          <p:cNvSpPr>
            <a:spLocks noGrp="1"/>
          </p:cNvSpPr>
          <p:nvPr>
            <p:ph type="body" sz="quarter" idx="12"/>
          </p:nvPr>
        </p:nvSpPr>
        <p:spPr/>
        <p:txBody>
          <a:bodyPr/>
          <a:lstStyle/>
          <a:p>
            <a:r>
              <a:rPr lang="sv-SE"/>
              <a:t>Tänk på:</a:t>
            </a:r>
          </a:p>
        </p:txBody>
      </p:sp>
      <p:sp>
        <p:nvSpPr>
          <p:cNvPr id="5" name="Platshållare för text 4">
            <a:extLst>
              <a:ext uri="{FF2B5EF4-FFF2-40B4-BE49-F238E27FC236}">
                <a16:creationId xmlns:a16="http://schemas.microsoft.com/office/drawing/2014/main" id="{1F7E3C79-7EA5-4A5D-B1CD-BBA5E9D3A53A}"/>
              </a:ext>
            </a:extLst>
          </p:cNvPr>
          <p:cNvSpPr>
            <a:spLocks noGrp="1"/>
          </p:cNvSpPr>
          <p:nvPr>
            <p:ph type="body" sz="quarter" idx="13"/>
          </p:nvPr>
        </p:nvSpPr>
        <p:spPr/>
        <p:txBody>
          <a:bodyPr/>
          <a:lstStyle/>
          <a:p>
            <a:r>
              <a:rPr lang="sv-SE"/>
              <a:t>När kontraktstiden löper mot sitt slut kommer den upphandlande organisationen att se hur</a:t>
            </a:r>
          </a:p>
          <a:p>
            <a:r>
              <a:rPr lang="sv-SE"/>
              <a:t>arbetet fungerat och kontrollera att kraven uppfyllts. Även för dig som leverantör är uppföljningen värdefull – </a:t>
            </a:r>
            <a:br>
              <a:rPr lang="sv-SE"/>
            </a:br>
            <a:r>
              <a:rPr lang="sv-SE"/>
              <a:t>dra nytta av de erfarenheter ni gjort i kommande upphandlingar.</a:t>
            </a:r>
          </a:p>
          <a:p>
            <a:endParaRPr lang="sv-SE"/>
          </a:p>
        </p:txBody>
      </p:sp>
      <p:sp>
        <p:nvSpPr>
          <p:cNvPr id="7" name="Platshållare för text 6">
            <a:extLst>
              <a:ext uri="{FF2B5EF4-FFF2-40B4-BE49-F238E27FC236}">
                <a16:creationId xmlns:a16="http://schemas.microsoft.com/office/drawing/2014/main" id="{CAFE9EEE-FC98-4ACC-AEB7-D23628B45217}"/>
              </a:ext>
            </a:extLst>
          </p:cNvPr>
          <p:cNvSpPr>
            <a:spLocks noGrp="1"/>
          </p:cNvSpPr>
          <p:nvPr>
            <p:ph type="body" sz="quarter" idx="15"/>
          </p:nvPr>
        </p:nvSpPr>
        <p:spPr/>
        <p:txBody>
          <a:bodyPr/>
          <a:lstStyle/>
          <a:p>
            <a:r>
              <a:rPr lang="sv-SE"/>
              <a:t>LEVERANTÖR</a:t>
            </a:r>
          </a:p>
        </p:txBody>
      </p:sp>
      <p:pic>
        <p:nvPicPr>
          <p:cNvPr id="11" name="Platshållare för bild 10" descr="En bild som visar person, barn, pojke, utomhus&#10;&#10;Automatiskt genererad beskrivning">
            <a:extLst>
              <a:ext uri="{FF2B5EF4-FFF2-40B4-BE49-F238E27FC236}">
                <a16:creationId xmlns:a16="http://schemas.microsoft.com/office/drawing/2014/main" id="{49FB30A2-3EE2-477A-AEF3-AF4912BE298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096001" y="2427649"/>
            <a:ext cx="5408476" cy="3988020"/>
          </a:xfrm>
        </p:spPr>
      </p:pic>
    </p:spTree>
    <p:extLst>
      <p:ext uri="{BB962C8B-B14F-4D97-AF65-F5344CB8AC3E}">
        <p14:creationId xmlns:p14="http://schemas.microsoft.com/office/powerpoint/2010/main" val="237030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4C08D24-7B53-480D-97B7-18B8B0DD09CA}"/>
              </a:ext>
            </a:extLst>
          </p:cNvPr>
          <p:cNvSpPr>
            <a:spLocks noGrp="1"/>
          </p:cNvSpPr>
          <p:nvPr>
            <p:ph type="body" sz="quarter" idx="14"/>
          </p:nvPr>
        </p:nvSpPr>
        <p:spPr>
          <a:xfrm>
            <a:off x="1079884" y="1124891"/>
            <a:ext cx="4534107" cy="3065583"/>
          </a:xfrm>
        </p:spPr>
        <p:txBody>
          <a:bodyPr/>
          <a:lstStyle/>
          <a:p>
            <a:r>
              <a:rPr lang="sv-SE" dirty="0"/>
              <a:t>Upphandlingar med sysselsättnings-krav är en komplex process som involverar många olika personer. Men det är också ett effektivt sätt att konkret påverka samhällsutvecklingen. Ge dem som har svårt att komma in på arbetsmarknaden nya möjligheter och förbättra kompetensförsörjningen. </a:t>
            </a:r>
          </a:p>
        </p:txBody>
      </p:sp>
      <p:sp>
        <p:nvSpPr>
          <p:cNvPr id="3" name="Platshållare för text 2">
            <a:extLst>
              <a:ext uri="{FF2B5EF4-FFF2-40B4-BE49-F238E27FC236}">
                <a16:creationId xmlns:a16="http://schemas.microsoft.com/office/drawing/2014/main" id="{063540D0-CEE8-4C20-AD65-1DC1B3E0B41C}"/>
              </a:ext>
            </a:extLst>
          </p:cNvPr>
          <p:cNvSpPr>
            <a:spLocks noGrp="1"/>
          </p:cNvSpPr>
          <p:nvPr>
            <p:ph type="body" sz="quarter" idx="15"/>
          </p:nvPr>
        </p:nvSpPr>
        <p:spPr>
          <a:xfrm>
            <a:off x="1079884" y="4593765"/>
            <a:ext cx="6425816" cy="954428"/>
          </a:xfrm>
        </p:spPr>
        <p:txBody>
          <a:bodyPr/>
          <a:lstStyle/>
          <a:p>
            <a:r>
              <a:rPr lang="sv-SE" i="1" dirty="0"/>
              <a:t>Tack för din insats! </a:t>
            </a:r>
          </a:p>
          <a:p>
            <a:r>
              <a:rPr lang="sv-SE" i="1" dirty="0"/>
              <a:t>Tillsammans förändrar vi framtiden.</a:t>
            </a:r>
          </a:p>
        </p:txBody>
      </p:sp>
      <p:sp>
        <p:nvSpPr>
          <p:cNvPr id="9" name="Femhörning 8">
            <a:extLst>
              <a:ext uri="{FF2B5EF4-FFF2-40B4-BE49-F238E27FC236}">
                <a16:creationId xmlns:a16="http://schemas.microsoft.com/office/drawing/2014/main" id="{80B4D0EA-047E-4657-9368-F6D2AC675E8A}"/>
              </a:ext>
            </a:extLst>
          </p:cNvPr>
          <p:cNvSpPr/>
          <p:nvPr/>
        </p:nvSpPr>
        <p:spPr>
          <a:xfrm rot="8435444">
            <a:off x="6329775" y="-1180243"/>
            <a:ext cx="3965938" cy="5315224"/>
          </a:xfrm>
          <a:custGeom>
            <a:avLst/>
            <a:gdLst>
              <a:gd name="connsiteX0" fmla="*/ 5 w 4316053"/>
              <a:gd name="connsiteY0" fmla="*/ 2009919 h 5262050"/>
              <a:gd name="connsiteX1" fmla="*/ 2158027 w 4316053"/>
              <a:gd name="connsiteY1" fmla="*/ 0 h 5262050"/>
              <a:gd name="connsiteX2" fmla="*/ 4316048 w 4316053"/>
              <a:gd name="connsiteY2" fmla="*/ 2009919 h 5262050"/>
              <a:gd name="connsiteX3" fmla="*/ 3491757 w 4316053"/>
              <a:gd name="connsiteY3" fmla="*/ 5262037 h 5262050"/>
              <a:gd name="connsiteX4" fmla="*/ 824296 w 4316053"/>
              <a:gd name="connsiteY4" fmla="*/ 5262037 h 5262050"/>
              <a:gd name="connsiteX5" fmla="*/ 5 w 4316053"/>
              <a:gd name="connsiteY5" fmla="*/ 2009919 h 5262050"/>
              <a:gd name="connsiteX0" fmla="*/ 0 w 4316043"/>
              <a:gd name="connsiteY0" fmla="*/ 2009919 h 5262037"/>
              <a:gd name="connsiteX1" fmla="*/ 2158022 w 4316043"/>
              <a:gd name="connsiteY1" fmla="*/ 0 h 5262037"/>
              <a:gd name="connsiteX2" fmla="*/ 4316043 w 4316043"/>
              <a:gd name="connsiteY2" fmla="*/ 2009919 h 5262037"/>
              <a:gd name="connsiteX3" fmla="*/ 4004527 w 4316043"/>
              <a:gd name="connsiteY3" fmla="*/ 4562174 h 5262037"/>
              <a:gd name="connsiteX4" fmla="*/ 824291 w 4316043"/>
              <a:gd name="connsiteY4" fmla="*/ 5262037 h 5262037"/>
              <a:gd name="connsiteX5" fmla="*/ 0 w 4316043"/>
              <a:gd name="connsiteY5" fmla="*/ 2009919 h 5262037"/>
              <a:gd name="connsiteX0" fmla="*/ 0 w 4161067"/>
              <a:gd name="connsiteY0" fmla="*/ 2009919 h 5262037"/>
              <a:gd name="connsiteX1" fmla="*/ 2158022 w 4161067"/>
              <a:gd name="connsiteY1" fmla="*/ 0 h 5262037"/>
              <a:gd name="connsiteX2" fmla="*/ 4161067 w 4161067"/>
              <a:gd name="connsiteY2" fmla="*/ 2173259 h 5262037"/>
              <a:gd name="connsiteX3" fmla="*/ 4004527 w 4161067"/>
              <a:gd name="connsiteY3" fmla="*/ 4562174 h 5262037"/>
              <a:gd name="connsiteX4" fmla="*/ 824291 w 4161067"/>
              <a:gd name="connsiteY4" fmla="*/ 5262037 h 5262037"/>
              <a:gd name="connsiteX5" fmla="*/ 0 w 4161067"/>
              <a:gd name="connsiteY5" fmla="*/ 2009919 h 5262037"/>
              <a:gd name="connsiteX0" fmla="*/ 0 w 4047782"/>
              <a:gd name="connsiteY0" fmla="*/ 2009919 h 5262037"/>
              <a:gd name="connsiteX1" fmla="*/ 2158022 w 4047782"/>
              <a:gd name="connsiteY1" fmla="*/ 0 h 5262037"/>
              <a:gd name="connsiteX2" fmla="*/ 4047782 w 4047782"/>
              <a:gd name="connsiteY2" fmla="*/ 1831020 h 5262037"/>
              <a:gd name="connsiteX3" fmla="*/ 4004527 w 4047782"/>
              <a:gd name="connsiteY3" fmla="*/ 4562174 h 5262037"/>
              <a:gd name="connsiteX4" fmla="*/ 824291 w 4047782"/>
              <a:gd name="connsiteY4" fmla="*/ 5262037 h 5262037"/>
              <a:gd name="connsiteX5" fmla="*/ 0 w 4047782"/>
              <a:gd name="connsiteY5" fmla="*/ 2009919 h 5262037"/>
              <a:gd name="connsiteX0" fmla="*/ 0 w 3942384"/>
              <a:gd name="connsiteY0" fmla="*/ 1805842 h 5262037"/>
              <a:gd name="connsiteX1" fmla="*/ 2052624 w 3942384"/>
              <a:gd name="connsiteY1" fmla="*/ 0 h 5262037"/>
              <a:gd name="connsiteX2" fmla="*/ 3942384 w 3942384"/>
              <a:gd name="connsiteY2" fmla="*/ 1831020 h 5262037"/>
              <a:gd name="connsiteX3" fmla="*/ 3899129 w 3942384"/>
              <a:gd name="connsiteY3" fmla="*/ 4562174 h 5262037"/>
              <a:gd name="connsiteX4" fmla="*/ 718893 w 3942384"/>
              <a:gd name="connsiteY4" fmla="*/ 5262037 h 5262037"/>
              <a:gd name="connsiteX5" fmla="*/ 0 w 3942384"/>
              <a:gd name="connsiteY5" fmla="*/ 1805842 h 5262037"/>
              <a:gd name="connsiteX0" fmla="*/ 0 w 3942384"/>
              <a:gd name="connsiteY0" fmla="*/ 1805842 h 4562174"/>
              <a:gd name="connsiteX1" fmla="*/ 2052624 w 3942384"/>
              <a:gd name="connsiteY1" fmla="*/ 0 h 4562174"/>
              <a:gd name="connsiteX2" fmla="*/ 3942384 w 3942384"/>
              <a:gd name="connsiteY2" fmla="*/ 1831020 h 4562174"/>
              <a:gd name="connsiteX3" fmla="*/ 3899129 w 3942384"/>
              <a:gd name="connsiteY3" fmla="*/ 4562174 h 4562174"/>
              <a:gd name="connsiteX4" fmla="*/ 31902 w 3942384"/>
              <a:gd name="connsiteY4" fmla="*/ 4531447 h 4562174"/>
              <a:gd name="connsiteX5" fmla="*/ 0 w 3942384"/>
              <a:gd name="connsiteY5" fmla="*/ 1805842 h 4562174"/>
              <a:gd name="connsiteX0" fmla="*/ 0 w 3942384"/>
              <a:gd name="connsiteY0" fmla="*/ 1805842 h 4562174"/>
              <a:gd name="connsiteX1" fmla="*/ 2052624 w 3942384"/>
              <a:gd name="connsiteY1" fmla="*/ 0 h 4562174"/>
              <a:gd name="connsiteX2" fmla="*/ 3942384 w 3942384"/>
              <a:gd name="connsiteY2" fmla="*/ 1831020 h 4562174"/>
              <a:gd name="connsiteX3" fmla="*/ 3899129 w 3942384"/>
              <a:gd name="connsiteY3" fmla="*/ 4562174 h 4562174"/>
              <a:gd name="connsiteX4" fmla="*/ 31902 w 3942384"/>
              <a:gd name="connsiteY4" fmla="*/ 4531447 h 4562174"/>
              <a:gd name="connsiteX5" fmla="*/ 23569 w 3942384"/>
              <a:gd name="connsiteY5" fmla="*/ 4555465 h 4562174"/>
              <a:gd name="connsiteX6" fmla="*/ 0 w 3942384"/>
              <a:gd name="connsiteY6" fmla="*/ 1805842 h 4562174"/>
              <a:gd name="connsiteX0" fmla="*/ 25532 w 3967916"/>
              <a:gd name="connsiteY0" fmla="*/ 1805842 h 4562174"/>
              <a:gd name="connsiteX1" fmla="*/ 2078156 w 3967916"/>
              <a:gd name="connsiteY1" fmla="*/ 0 h 4562174"/>
              <a:gd name="connsiteX2" fmla="*/ 3967916 w 3967916"/>
              <a:gd name="connsiteY2" fmla="*/ 1831020 h 4562174"/>
              <a:gd name="connsiteX3" fmla="*/ 3924661 w 3967916"/>
              <a:gd name="connsiteY3" fmla="*/ 4562174 h 4562174"/>
              <a:gd name="connsiteX4" fmla="*/ 57434 w 3967916"/>
              <a:gd name="connsiteY4" fmla="*/ 4531447 h 4562174"/>
              <a:gd name="connsiteX5" fmla="*/ 0 w 3967916"/>
              <a:gd name="connsiteY5" fmla="*/ 4286727 h 4562174"/>
              <a:gd name="connsiteX6" fmla="*/ 25532 w 3967916"/>
              <a:gd name="connsiteY6" fmla="*/ 1805842 h 4562174"/>
              <a:gd name="connsiteX0" fmla="*/ 25532 w 3967916"/>
              <a:gd name="connsiteY0" fmla="*/ 1805842 h 5736460"/>
              <a:gd name="connsiteX1" fmla="*/ 2078156 w 3967916"/>
              <a:gd name="connsiteY1" fmla="*/ 0 h 5736460"/>
              <a:gd name="connsiteX2" fmla="*/ 3967916 w 3967916"/>
              <a:gd name="connsiteY2" fmla="*/ 1831020 h 5736460"/>
              <a:gd name="connsiteX3" fmla="*/ 3924661 w 3967916"/>
              <a:gd name="connsiteY3" fmla="*/ 4562174 h 5736460"/>
              <a:gd name="connsiteX4" fmla="*/ 2534713 w 3967916"/>
              <a:gd name="connsiteY4" fmla="*/ 5736460 h 5736460"/>
              <a:gd name="connsiteX5" fmla="*/ 0 w 3967916"/>
              <a:gd name="connsiteY5" fmla="*/ 4286727 h 5736460"/>
              <a:gd name="connsiteX6" fmla="*/ 25532 w 3967916"/>
              <a:gd name="connsiteY6" fmla="*/ 1805842 h 5736460"/>
              <a:gd name="connsiteX0" fmla="*/ 0 w 3942384"/>
              <a:gd name="connsiteY0" fmla="*/ 1805842 h 5736460"/>
              <a:gd name="connsiteX1" fmla="*/ 2052624 w 3942384"/>
              <a:gd name="connsiteY1" fmla="*/ 0 h 5736460"/>
              <a:gd name="connsiteX2" fmla="*/ 3942384 w 3942384"/>
              <a:gd name="connsiteY2" fmla="*/ 1831020 h 5736460"/>
              <a:gd name="connsiteX3" fmla="*/ 3899129 w 3942384"/>
              <a:gd name="connsiteY3" fmla="*/ 4562174 h 5736460"/>
              <a:gd name="connsiteX4" fmla="*/ 2509181 w 3942384"/>
              <a:gd name="connsiteY4" fmla="*/ 5736460 h 5736460"/>
              <a:gd name="connsiteX5" fmla="*/ 7407 w 3942384"/>
              <a:gd name="connsiteY5" fmla="*/ 3109539 h 5736460"/>
              <a:gd name="connsiteX6" fmla="*/ 0 w 3942384"/>
              <a:gd name="connsiteY6" fmla="*/ 1805842 h 5736460"/>
              <a:gd name="connsiteX0" fmla="*/ 0 w 3942384"/>
              <a:gd name="connsiteY0" fmla="*/ 1805842 h 5475305"/>
              <a:gd name="connsiteX1" fmla="*/ 2052624 w 3942384"/>
              <a:gd name="connsiteY1" fmla="*/ 0 h 5475305"/>
              <a:gd name="connsiteX2" fmla="*/ 3942384 w 3942384"/>
              <a:gd name="connsiteY2" fmla="*/ 1831020 h 5475305"/>
              <a:gd name="connsiteX3" fmla="*/ 3899129 w 3942384"/>
              <a:gd name="connsiteY3" fmla="*/ 4562174 h 5475305"/>
              <a:gd name="connsiteX4" fmla="*/ 2848343 w 3942384"/>
              <a:gd name="connsiteY4" fmla="*/ 5475305 h 5475305"/>
              <a:gd name="connsiteX5" fmla="*/ 7407 w 3942384"/>
              <a:gd name="connsiteY5" fmla="*/ 3109539 h 5475305"/>
              <a:gd name="connsiteX6" fmla="*/ 0 w 3942384"/>
              <a:gd name="connsiteY6" fmla="*/ 1805842 h 5475305"/>
              <a:gd name="connsiteX0" fmla="*/ 0 w 3942384"/>
              <a:gd name="connsiteY0" fmla="*/ 1634580 h 5304043"/>
              <a:gd name="connsiteX1" fmla="*/ 1988770 w 3942384"/>
              <a:gd name="connsiteY1" fmla="*/ 0 h 5304043"/>
              <a:gd name="connsiteX2" fmla="*/ 3942384 w 3942384"/>
              <a:gd name="connsiteY2" fmla="*/ 1659758 h 5304043"/>
              <a:gd name="connsiteX3" fmla="*/ 3899129 w 3942384"/>
              <a:gd name="connsiteY3" fmla="*/ 4390912 h 5304043"/>
              <a:gd name="connsiteX4" fmla="*/ 2848343 w 3942384"/>
              <a:gd name="connsiteY4" fmla="*/ 5304043 h 5304043"/>
              <a:gd name="connsiteX5" fmla="*/ 7407 w 3942384"/>
              <a:gd name="connsiteY5" fmla="*/ 2938277 h 5304043"/>
              <a:gd name="connsiteX6" fmla="*/ 0 w 3942384"/>
              <a:gd name="connsiteY6" fmla="*/ 1634580 h 5304043"/>
              <a:gd name="connsiteX0" fmla="*/ 0 w 3942384"/>
              <a:gd name="connsiteY0" fmla="*/ 1356481 h 5025944"/>
              <a:gd name="connsiteX1" fmla="*/ 1914177 w 3942384"/>
              <a:gd name="connsiteY1" fmla="*/ 0 h 5025944"/>
              <a:gd name="connsiteX2" fmla="*/ 3942384 w 3942384"/>
              <a:gd name="connsiteY2" fmla="*/ 1381659 h 5025944"/>
              <a:gd name="connsiteX3" fmla="*/ 3899129 w 3942384"/>
              <a:gd name="connsiteY3" fmla="*/ 4112813 h 5025944"/>
              <a:gd name="connsiteX4" fmla="*/ 2848343 w 3942384"/>
              <a:gd name="connsiteY4" fmla="*/ 5025944 h 5025944"/>
              <a:gd name="connsiteX5" fmla="*/ 7407 w 3942384"/>
              <a:gd name="connsiteY5" fmla="*/ 2660178 h 5025944"/>
              <a:gd name="connsiteX6" fmla="*/ 0 w 3942384"/>
              <a:gd name="connsiteY6" fmla="*/ 1356481 h 5025944"/>
              <a:gd name="connsiteX0" fmla="*/ 0 w 3942384"/>
              <a:gd name="connsiteY0" fmla="*/ 1643784 h 5313247"/>
              <a:gd name="connsiteX1" fmla="*/ 1996358 w 3942384"/>
              <a:gd name="connsiteY1" fmla="*/ 0 h 5313247"/>
              <a:gd name="connsiteX2" fmla="*/ 3942384 w 3942384"/>
              <a:gd name="connsiteY2" fmla="*/ 1668962 h 5313247"/>
              <a:gd name="connsiteX3" fmla="*/ 3899129 w 3942384"/>
              <a:gd name="connsiteY3" fmla="*/ 4400116 h 5313247"/>
              <a:gd name="connsiteX4" fmla="*/ 2848343 w 3942384"/>
              <a:gd name="connsiteY4" fmla="*/ 5313247 h 5313247"/>
              <a:gd name="connsiteX5" fmla="*/ 7407 w 3942384"/>
              <a:gd name="connsiteY5" fmla="*/ 2947481 h 5313247"/>
              <a:gd name="connsiteX6" fmla="*/ 0 w 3942384"/>
              <a:gd name="connsiteY6" fmla="*/ 1643784 h 5313247"/>
              <a:gd name="connsiteX0" fmla="*/ 0 w 3942384"/>
              <a:gd name="connsiteY0" fmla="*/ 1643784 h 5313247"/>
              <a:gd name="connsiteX1" fmla="*/ 1996358 w 3942384"/>
              <a:gd name="connsiteY1" fmla="*/ 0 h 5313247"/>
              <a:gd name="connsiteX2" fmla="*/ 3942384 w 3942384"/>
              <a:gd name="connsiteY2" fmla="*/ 1668962 h 5313247"/>
              <a:gd name="connsiteX3" fmla="*/ 3901600 w 3942384"/>
              <a:gd name="connsiteY3" fmla="*/ 4425265 h 5313247"/>
              <a:gd name="connsiteX4" fmla="*/ 2848343 w 3942384"/>
              <a:gd name="connsiteY4" fmla="*/ 5313247 h 5313247"/>
              <a:gd name="connsiteX5" fmla="*/ 7407 w 3942384"/>
              <a:gd name="connsiteY5" fmla="*/ 2947481 h 5313247"/>
              <a:gd name="connsiteX6" fmla="*/ 0 w 3942384"/>
              <a:gd name="connsiteY6" fmla="*/ 1643784 h 5313247"/>
              <a:gd name="connsiteX0" fmla="*/ 0 w 3936071"/>
              <a:gd name="connsiteY0" fmla="*/ 1616193 h 5313247"/>
              <a:gd name="connsiteX1" fmla="*/ 1990045 w 3936071"/>
              <a:gd name="connsiteY1" fmla="*/ 0 h 5313247"/>
              <a:gd name="connsiteX2" fmla="*/ 3936071 w 3936071"/>
              <a:gd name="connsiteY2" fmla="*/ 1668962 h 5313247"/>
              <a:gd name="connsiteX3" fmla="*/ 3895287 w 3936071"/>
              <a:gd name="connsiteY3" fmla="*/ 4425265 h 5313247"/>
              <a:gd name="connsiteX4" fmla="*/ 2842030 w 3936071"/>
              <a:gd name="connsiteY4" fmla="*/ 5313247 h 5313247"/>
              <a:gd name="connsiteX5" fmla="*/ 1094 w 3936071"/>
              <a:gd name="connsiteY5" fmla="*/ 2947481 h 5313247"/>
              <a:gd name="connsiteX6" fmla="*/ 0 w 3936071"/>
              <a:gd name="connsiteY6" fmla="*/ 1616193 h 5313247"/>
              <a:gd name="connsiteX0" fmla="*/ 29867 w 3965938"/>
              <a:gd name="connsiteY0" fmla="*/ 1616193 h 5313247"/>
              <a:gd name="connsiteX1" fmla="*/ 2019912 w 3965938"/>
              <a:gd name="connsiteY1" fmla="*/ 0 h 5313247"/>
              <a:gd name="connsiteX2" fmla="*/ 3965938 w 3965938"/>
              <a:gd name="connsiteY2" fmla="*/ 1668962 h 5313247"/>
              <a:gd name="connsiteX3" fmla="*/ 3925154 w 3965938"/>
              <a:gd name="connsiteY3" fmla="*/ 4425265 h 5313247"/>
              <a:gd name="connsiteX4" fmla="*/ 2871897 w 3965938"/>
              <a:gd name="connsiteY4" fmla="*/ 5313247 h 5313247"/>
              <a:gd name="connsiteX5" fmla="*/ 3 w 3965938"/>
              <a:gd name="connsiteY5" fmla="*/ 2938512 h 5313247"/>
              <a:gd name="connsiteX6" fmla="*/ 29867 w 3965938"/>
              <a:gd name="connsiteY6" fmla="*/ 1616193 h 5313247"/>
              <a:gd name="connsiteX0" fmla="*/ 29867 w 3965938"/>
              <a:gd name="connsiteY0" fmla="*/ 1616193 h 5296948"/>
              <a:gd name="connsiteX1" fmla="*/ 2019912 w 3965938"/>
              <a:gd name="connsiteY1" fmla="*/ 0 h 5296948"/>
              <a:gd name="connsiteX2" fmla="*/ 3965938 w 3965938"/>
              <a:gd name="connsiteY2" fmla="*/ 1668962 h 5296948"/>
              <a:gd name="connsiteX3" fmla="*/ 3925154 w 3965938"/>
              <a:gd name="connsiteY3" fmla="*/ 4425265 h 5296948"/>
              <a:gd name="connsiteX4" fmla="*/ 2885335 w 3965938"/>
              <a:gd name="connsiteY4" fmla="*/ 5296948 h 5296948"/>
              <a:gd name="connsiteX5" fmla="*/ 3 w 3965938"/>
              <a:gd name="connsiteY5" fmla="*/ 2938512 h 5296948"/>
              <a:gd name="connsiteX6" fmla="*/ 29867 w 3965938"/>
              <a:gd name="connsiteY6" fmla="*/ 1616193 h 529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5938" h="5296948">
                <a:moveTo>
                  <a:pt x="29867" y="1616193"/>
                </a:moveTo>
                <a:lnTo>
                  <a:pt x="2019912" y="0"/>
                </a:lnTo>
                <a:lnTo>
                  <a:pt x="3965938" y="1668962"/>
                </a:lnTo>
                <a:lnTo>
                  <a:pt x="3925154" y="4425265"/>
                </a:lnTo>
                <a:lnTo>
                  <a:pt x="2885335" y="5296948"/>
                </a:lnTo>
                <a:lnTo>
                  <a:pt x="3" y="2938512"/>
                </a:lnTo>
                <a:cubicBezTo>
                  <a:pt x="-362" y="2494749"/>
                  <a:pt x="30232" y="2059956"/>
                  <a:pt x="29867" y="1616193"/>
                </a:cubicBez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Femhörning 8">
            <a:extLst>
              <a:ext uri="{FF2B5EF4-FFF2-40B4-BE49-F238E27FC236}">
                <a16:creationId xmlns:a16="http://schemas.microsoft.com/office/drawing/2014/main" id="{F38EA952-C61E-4D80-BB1A-148919172598}"/>
              </a:ext>
            </a:extLst>
          </p:cNvPr>
          <p:cNvSpPr/>
          <p:nvPr/>
        </p:nvSpPr>
        <p:spPr>
          <a:xfrm rot="15503089">
            <a:off x="8737438" y="3288494"/>
            <a:ext cx="3694337" cy="4042219"/>
          </a:xfrm>
          <a:custGeom>
            <a:avLst/>
            <a:gdLst>
              <a:gd name="connsiteX0" fmla="*/ 5 w 4316053"/>
              <a:gd name="connsiteY0" fmla="*/ 2009919 h 5262050"/>
              <a:gd name="connsiteX1" fmla="*/ 2158027 w 4316053"/>
              <a:gd name="connsiteY1" fmla="*/ 0 h 5262050"/>
              <a:gd name="connsiteX2" fmla="*/ 4316048 w 4316053"/>
              <a:gd name="connsiteY2" fmla="*/ 2009919 h 5262050"/>
              <a:gd name="connsiteX3" fmla="*/ 3491757 w 4316053"/>
              <a:gd name="connsiteY3" fmla="*/ 5262037 h 5262050"/>
              <a:gd name="connsiteX4" fmla="*/ 824296 w 4316053"/>
              <a:gd name="connsiteY4" fmla="*/ 5262037 h 5262050"/>
              <a:gd name="connsiteX5" fmla="*/ 5 w 4316053"/>
              <a:gd name="connsiteY5" fmla="*/ 2009919 h 5262050"/>
              <a:gd name="connsiteX0" fmla="*/ 0 w 4316043"/>
              <a:gd name="connsiteY0" fmla="*/ 2009919 h 5262037"/>
              <a:gd name="connsiteX1" fmla="*/ 2158022 w 4316043"/>
              <a:gd name="connsiteY1" fmla="*/ 0 h 5262037"/>
              <a:gd name="connsiteX2" fmla="*/ 4316043 w 4316043"/>
              <a:gd name="connsiteY2" fmla="*/ 2009919 h 5262037"/>
              <a:gd name="connsiteX3" fmla="*/ 4004527 w 4316043"/>
              <a:gd name="connsiteY3" fmla="*/ 4562174 h 5262037"/>
              <a:gd name="connsiteX4" fmla="*/ 824291 w 4316043"/>
              <a:gd name="connsiteY4" fmla="*/ 5262037 h 5262037"/>
              <a:gd name="connsiteX5" fmla="*/ 0 w 4316043"/>
              <a:gd name="connsiteY5" fmla="*/ 2009919 h 5262037"/>
              <a:gd name="connsiteX0" fmla="*/ 0 w 4161067"/>
              <a:gd name="connsiteY0" fmla="*/ 2009919 h 5262037"/>
              <a:gd name="connsiteX1" fmla="*/ 2158022 w 4161067"/>
              <a:gd name="connsiteY1" fmla="*/ 0 h 5262037"/>
              <a:gd name="connsiteX2" fmla="*/ 4161067 w 4161067"/>
              <a:gd name="connsiteY2" fmla="*/ 2173259 h 5262037"/>
              <a:gd name="connsiteX3" fmla="*/ 4004527 w 4161067"/>
              <a:gd name="connsiteY3" fmla="*/ 4562174 h 5262037"/>
              <a:gd name="connsiteX4" fmla="*/ 824291 w 4161067"/>
              <a:gd name="connsiteY4" fmla="*/ 5262037 h 5262037"/>
              <a:gd name="connsiteX5" fmla="*/ 0 w 4161067"/>
              <a:gd name="connsiteY5" fmla="*/ 2009919 h 5262037"/>
              <a:gd name="connsiteX0" fmla="*/ 0 w 4047782"/>
              <a:gd name="connsiteY0" fmla="*/ 2009919 h 5262037"/>
              <a:gd name="connsiteX1" fmla="*/ 2158022 w 4047782"/>
              <a:gd name="connsiteY1" fmla="*/ 0 h 5262037"/>
              <a:gd name="connsiteX2" fmla="*/ 4047782 w 4047782"/>
              <a:gd name="connsiteY2" fmla="*/ 1831020 h 5262037"/>
              <a:gd name="connsiteX3" fmla="*/ 4004527 w 4047782"/>
              <a:gd name="connsiteY3" fmla="*/ 4562174 h 5262037"/>
              <a:gd name="connsiteX4" fmla="*/ 824291 w 4047782"/>
              <a:gd name="connsiteY4" fmla="*/ 5262037 h 5262037"/>
              <a:gd name="connsiteX5" fmla="*/ 0 w 4047782"/>
              <a:gd name="connsiteY5" fmla="*/ 2009919 h 5262037"/>
              <a:gd name="connsiteX0" fmla="*/ 0 w 3942384"/>
              <a:gd name="connsiteY0" fmla="*/ 1805842 h 5262037"/>
              <a:gd name="connsiteX1" fmla="*/ 2052624 w 3942384"/>
              <a:gd name="connsiteY1" fmla="*/ 0 h 5262037"/>
              <a:gd name="connsiteX2" fmla="*/ 3942384 w 3942384"/>
              <a:gd name="connsiteY2" fmla="*/ 1831020 h 5262037"/>
              <a:gd name="connsiteX3" fmla="*/ 3899129 w 3942384"/>
              <a:gd name="connsiteY3" fmla="*/ 4562174 h 5262037"/>
              <a:gd name="connsiteX4" fmla="*/ 718893 w 3942384"/>
              <a:gd name="connsiteY4" fmla="*/ 5262037 h 5262037"/>
              <a:gd name="connsiteX5" fmla="*/ 0 w 3942384"/>
              <a:gd name="connsiteY5" fmla="*/ 1805842 h 5262037"/>
              <a:gd name="connsiteX0" fmla="*/ 0 w 3942384"/>
              <a:gd name="connsiteY0" fmla="*/ 1805842 h 4562174"/>
              <a:gd name="connsiteX1" fmla="*/ 2052624 w 3942384"/>
              <a:gd name="connsiteY1" fmla="*/ 0 h 4562174"/>
              <a:gd name="connsiteX2" fmla="*/ 3942384 w 3942384"/>
              <a:gd name="connsiteY2" fmla="*/ 1831020 h 4562174"/>
              <a:gd name="connsiteX3" fmla="*/ 3899129 w 3942384"/>
              <a:gd name="connsiteY3" fmla="*/ 4562174 h 4562174"/>
              <a:gd name="connsiteX4" fmla="*/ 31902 w 3942384"/>
              <a:gd name="connsiteY4" fmla="*/ 4531447 h 4562174"/>
              <a:gd name="connsiteX5" fmla="*/ 0 w 3942384"/>
              <a:gd name="connsiteY5" fmla="*/ 1805842 h 4562174"/>
              <a:gd name="connsiteX0" fmla="*/ 0 w 3942384"/>
              <a:gd name="connsiteY0" fmla="*/ 1805842 h 4562174"/>
              <a:gd name="connsiteX1" fmla="*/ 2052624 w 3942384"/>
              <a:gd name="connsiteY1" fmla="*/ 0 h 4562174"/>
              <a:gd name="connsiteX2" fmla="*/ 3942384 w 3942384"/>
              <a:gd name="connsiteY2" fmla="*/ 1831020 h 4562174"/>
              <a:gd name="connsiteX3" fmla="*/ 3899129 w 3942384"/>
              <a:gd name="connsiteY3" fmla="*/ 4562174 h 4562174"/>
              <a:gd name="connsiteX4" fmla="*/ 31902 w 3942384"/>
              <a:gd name="connsiteY4" fmla="*/ 4531447 h 4562174"/>
              <a:gd name="connsiteX5" fmla="*/ 23569 w 3942384"/>
              <a:gd name="connsiteY5" fmla="*/ 4555465 h 4562174"/>
              <a:gd name="connsiteX6" fmla="*/ 0 w 3942384"/>
              <a:gd name="connsiteY6" fmla="*/ 1805842 h 4562174"/>
              <a:gd name="connsiteX0" fmla="*/ 25532 w 3967916"/>
              <a:gd name="connsiteY0" fmla="*/ 1805842 h 4562174"/>
              <a:gd name="connsiteX1" fmla="*/ 2078156 w 3967916"/>
              <a:gd name="connsiteY1" fmla="*/ 0 h 4562174"/>
              <a:gd name="connsiteX2" fmla="*/ 3967916 w 3967916"/>
              <a:gd name="connsiteY2" fmla="*/ 1831020 h 4562174"/>
              <a:gd name="connsiteX3" fmla="*/ 3924661 w 3967916"/>
              <a:gd name="connsiteY3" fmla="*/ 4562174 h 4562174"/>
              <a:gd name="connsiteX4" fmla="*/ 57434 w 3967916"/>
              <a:gd name="connsiteY4" fmla="*/ 4531447 h 4562174"/>
              <a:gd name="connsiteX5" fmla="*/ 0 w 3967916"/>
              <a:gd name="connsiteY5" fmla="*/ 4286727 h 4562174"/>
              <a:gd name="connsiteX6" fmla="*/ 25532 w 3967916"/>
              <a:gd name="connsiteY6" fmla="*/ 1805842 h 4562174"/>
              <a:gd name="connsiteX0" fmla="*/ 25532 w 3967916"/>
              <a:gd name="connsiteY0" fmla="*/ 1805842 h 5736460"/>
              <a:gd name="connsiteX1" fmla="*/ 2078156 w 3967916"/>
              <a:gd name="connsiteY1" fmla="*/ 0 h 5736460"/>
              <a:gd name="connsiteX2" fmla="*/ 3967916 w 3967916"/>
              <a:gd name="connsiteY2" fmla="*/ 1831020 h 5736460"/>
              <a:gd name="connsiteX3" fmla="*/ 3924661 w 3967916"/>
              <a:gd name="connsiteY3" fmla="*/ 4562174 h 5736460"/>
              <a:gd name="connsiteX4" fmla="*/ 2534713 w 3967916"/>
              <a:gd name="connsiteY4" fmla="*/ 5736460 h 5736460"/>
              <a:gd name="connsiteX5" fmla="*/ 0 w 3967916"/>
              <a:gd name="connsiteY5" fmla="*/ 4286727 h 5736460"/>
              <a:gd name="connsiteX6" fmla="*/ 25532 w 3967916"/>
              <a:gd name="connsiteY6" fmla="*/ 1805842 h 5736460"/>
              <a:gd name="connsiteX0" fmla="*/ 0 w 3942384"/>
              <a:gd name="connsiteY0" fmla="*/ 1805842 h 5736460"/>
              <a:gd name="connsiteX1" fmla="*/ 2052624 w 3942384"/>
              <a:gd name="connsiteY1" fmla="*/ 0 h 5736460"/>
              <a:gd name="connsiteX2" fmla="*/ 3942384 w 3942384"/>
              <a:gd name="connsiteY2" fmla="*/ 1831020 h 5736460"/>
              <a:gd name="connsiteX3" fmla="*/ 3899129 w 3942384"/>
              <a:gd name="connsiteY3" fmla="*/ 4562174 h 5736460"/>
              <a:gd name="connsiteX4" fmla="*/ 2509181 w 3942384"/>
              <a:gd name="connsiteY4" fmla="*/ 5736460 h 5736460"/>
              <a:gd name="connsiteX5" fmla="*/ 7407 w 3942384"/>
              <a:gd name="connsiteY5" fmla="*/ 3109539 h 5736460"/>
              <a:gd name="connsiteX6" fmla="*/ 0 w 3942384"/>
              <a:gd name="connsiteY6" fmla="*/ 1805842 h 5736460"/>
              <a:gd name="connsiteX0" fmla="*/ 0 w 3942384"/>
              <a:gd name="connsiteY0" fmla="*/ 1805842 h 5475305"/>
              <a:gd name="connsiteX1" fmla="*/ 2052624 w 3942384"/>
              <a:gd name="connsiteY1" fmla="*/ 0 h 5475305"/>
              <a:gd name="connsiteX2" fmla="*/ 3942384 w 3942384"/>
              <a:gd name="connsiteY2" fmla="*/ 1831020 h 5475305"/>
              <a:gd name="connsiteX3" fmla="*/ 3899129 w 3942384"/>
              <a:gd name="connsiteY3" fmla="*/ 4562174 h 5475305"/>
              <a:gd name="connsiteX4" fmla="*/ 2848343 w 3942384"/>
              <a:gd name="connsiteY4" fmla="*/ 5475305 h 5475305"/>
              <a:gd name="connsiteX5" fmla="*/ 7407 w 3942384"/>
              <a:gd name="connsiteY5" fmla="*/ 3109539 h 5475305"/>
              <a:gd name="connsiteX6" fmla="*/ 0 w 3942384"/>
              <a:gd name="connsiteY6" fmla="*/ 1805842 h 5475305"/>
              <a:gd name="connsiteX0" fmla="*/ 0 w 3942384"/>
              <a:gd name="connsiteY0" fmla="*/ 1634580 h 5304043"/>
              <a:gd name="connsiteX1" fmla="*/ 1988770 w 3942384"/>
              <a:gd name="connsiteY1" fmla="*/ 0 h 5304043"/>
              <a:gd name="connsiteX2" fmla="*/ 3942384 w 3942384"/>
              <a:gd name="connsiteY2" fmla="*/ 1659758 h 5304043"/>
              <a:gd name="connsiteX3" fmla="*/ 3899129 w 3942384"/>
              <a:gd name="connsiteY3" fmla="*/ 4390912 h 5304043"/>
              <a:gd name="connsiteX4" fmla="*/ 2848343 w 3942384"/>
              <a:gd name="connsiteY4" fmla="*/ 5304043 h 5304043"/>
              <a:gd name="connsiteX5" fmla="*/ 7407 w 3942384"/>
              <a:gd name="connsiteY5" fmla="*/ 2938277 h 5304043"/>
              <a:gd name="connsiteX6" fmla="*/ 0 w 3942384"/>
              <a:gd name="connsiteY6" fmla="*/ 1634580 h 5304043"/>
              <a:gd name="connsiteX0" fmla="*/ 0 w 3942384"/>
              <a:gd name="connsiteY0" fmla="*/ 1356481 h 5025944"/>
              <a:gd name="connsiteX1" fmla="*/ 1914177 w 3942384"/>
              <a:gd name="connsiteY1" fmla="*/ 0 h 5025944"/>
              <a:gd name="connsiteX2" fmla="*/ 3942384 w 3942384"/>
              <a:gd name="connsiteY2" fmla="*/ 1381659 h 5025944"/>
              <a:gd name="connsiteX3" fmla="*/ 3899129 w 3942384"/>
              <a:gd name="connsiteY3" fmla="*/ 4112813 h 5025944"/>
              <a:gd name="connsiteX4" fmla="*/ 2848343 w 3942384"/>
              <a:gd name="connsiteY4" fmla="*/ 5025944 h 5025944"/>
              <a:gd name="connsiteX5" fmla="*/ 7407 w 3942384"/>
              <a:gd name="connsiteY5" fmla="*/ 2660178 h 5025944"/>
              <a:gd name="connsiteX6" fmla="*/ 0 w 3942384"/>
              <a:gd name="connsiteY6" fmla="*/ 1356481 h 5025944"/>
              <a:gd name="connsiteX0" fmla="*/ 0 w 3942384"/>
              <a:gd name="connsiteY0" fmla="*/ 1643784 h 5313247"/>
              <a:gd name="connsiteX1" fmla="*/ 1996358 w 3942384"/>
              <a:gd name="connsiteY1" fmla="*/ 0 h 5313247"/>
              <a:gd name="connsiteX2" fmla="*/ 3942384 w 3942384"/>
              <a:gd name="connsiteY2" fmla="*/ 1668962 h 5313247"/>
              <a:gd name="connsiteX3" fmla="*/ 3899129 w 3942384"/>
              <a:gd name="connsiteY3" fmla="*/ 4400116 h 5313247"/>
              <a:gd name="connsiteX4" fmla="*/ 2848343 w 3942384"/>
              <a:gd name="connsiteY4" fmla="*/ 5313247 h 5313247"/>
              <a:gd name="connsiteX5" fmla="*/ 7407 w 3942384"/>
              <a:gd name="connsiteY5" fmla="*/ 2947481 h 5313247"/>
              <a:gd name="connsiteX6" fmla="*/ 0 w 3942384"/>
              <a:gd name="connsiteY6" fmla="*/ 1643784 h 5313247"/>
              <a:gd name="connsiteX0" fmla="*/ 0 w 3942384"/>
              <a:gd name="connsiteY0" fmla="*/ 1643784 h 5313247"/>
              <a:gd name="connsiteX1" fmla="*/ 1996358 w 3942384"/>
              <a:gd name="connsiteY1" fmla="*/ 0 h 5313247"/>
              <a:gd name="connsiteX2" fmla="*/ 3942384 w 3942384"/>
              <a:gd name="connsiteY2" fmla="*/ 1668962 h 5313247"/>
              <a:gd name="connsiteX3" fmla="*/ 3901600 w 3942384"/>
              <a:gd name="connsiteY3" fmla="*/ 4425265 h 5313247"/>
              <a:gd name="connsiteX4" fmla="*/ 2848343 w 3942384"/>
              <a:gd name="connsiteY4" fmla="*/ 5313247 h 5313247"/>
              <a:gd name="connsiteX5" fmla="*/ 7407 w 3942384"/>
              <a:gd name="connsiteY5" fmla="*/ 2947481 h 5313247"/>
              <a:gd name="connsiteX6" fmla="*/ 0 w 3942384"/>
              <a:gd name="connsiteY6" fmla="*/ 1643784 h 5313247"/>
              <a:gd name="connsiteX0" fmla="*/ 0 w 3936071"/>
              <a:gd name="connsiteY0" fmla="*/ 1616193 h 5313247"/>
              <a:gd name="connsiteX1" fmla="*/ 1990045 w 3936071"/>
              <a:gd name="connsiteY1" fmla="*/ 0 h 5313247"/>
              <a:gd name="connsiteX2" fmla="*/ 3936071 w 3936071"/>
              <a:gd name="connsiteY2" fmla="*/ 1668962 h 5313247"/>
              <a:gd name="connsiteX3" fmla="*/ 3895287 w 3936071"/>
              <a:gd name="connsiteY3" fmla="*/ 4425265 h 5313247"/>
              <a:gd name="connsiteX4" fmla="*/ 2842030 w 3936071"/>
              <a:gd name="connsiteY4" fmla="*/ 5313247 h 5313247"/>
              <a:gd name="connsiteX5" fmla="*/ 1094 w 3936071"/>
              <a:gd name="connsiteY5" fmla="*/ 2947481 h 5313247"/>
              <a:gd name="connsiteX6" fmla="*/ 0 w 3936071"/>
              <a:gd name="connsiteY6" fmla="*/ 1616193 h 5313247"/>
              <a:gd name="connsiteX0" fmla="*/ 29867 w 3965938"/>
              <a:gd name="connsiteY0" fmla="*/ 1616193 h 5313247"/>
              <a:gd name="connsiteX1" fmla="*/ 2019912 w 3965938"/>
              <a:gd name="connsiteY1" fmla="*/ 0 h 5313247"/>
              <a:gd name="connsiteX2" fmla="*/ 3965938 w 3965938"/>
              <a:gd name="connsiteY2" fmla="*/ 1668962 h 5313247"/>
              <a:gd name="connsiteX3" fmla="*/ 3925154 w 3965938"/>
              <a:gd name="connsiteY3" fmla="*/ 4425265 h 5313247"/>
              <a:gd name="connsiteX4" fmla="*/ 2871897 w 3965938"/>
              <a:gd name="connsiteY4" fmla="*/ 5313247 h 5313247"/>
              <a:gd name="connsiteX5" fmla="*/ 3 w 3965938"/>
              <a:gd name="connsiteY5" fmla="*/ 2938512 h 5313247"/>
              <a:gd name="connsiteX6" fmla="*/ 29867 w 3965938"/>
              <a:gd name="connsiteY6" fmla="*/ 1616193 h 5313247"/>
              <a:gd name="connsiteX0" fmla="*/ 29867 w 3965938"/>
              <a:gd name="connsiteY0" fmla="*/ 1616193 h 5296948"/>
              <a:gd name="connsiteX1" fmla="*/ 2019912 w 3965938"/>
              <a:gd name="connsiteY1" fmla="*/ 0 h 5296948"/>
              <a:gd name="connsiteX2" fmla="*/ 3965938 w 3965938"/>
              <a:gd name="connsiteY2" fmla="*/ 1668962 h 5296948"/>
              <a:gd name="connsiteX3" fmla="*/ 3925154 w 3965938"/>
              <a:gd name="connsiteY3" fmla="*/ 4425265 h 5296948"/>
              <a:gd name="connsiteX4" fmla="*/ 2885335 w 3965938"/>
              <a:gd name="connsiteY4" fmla="*/ 5296948 h 5296948"/>
              <a:gd name="connsiteX5" fmla="*/ 3 w 3965938"/>
              <a:gd name="connsiteY5" fmla="*/ 2938512 h 5296948"/>
              <a:gd name="connsiteX6" fmla="*/ 29867 w 3965938"/>
              <a:gd name="connsiteY6" fmla="*/ 1616193 h 5296948"/>
              <a:gd name="connsiteX0" fmla="*/ 29867 w 3965938"/>
              <a:gd name="connsiteY0" fmla="*/ 1674209 h 5354964"/>
              <a:gd name="connsiteX1" fmla="*/ 2092892 w 3965938"/>
              <a:gd name="connsiteY1" fmla="*/ 0 h 5354964"/>
              <a:gd name="connsiteX2" fmla="*/ 3965938 w 3965938"/>
              <a:gd name="connsiteY2" fmla="*/ 1726978 h 5354964"/>
              <a:gd name="connsiteX3" fmla="*/ 3925154 w 3965938"/>
              <a:gd name="connsiteY3" fmla="*/ 4483281 h 5354964"/>
              <a:gd name="connsiteX4" fmla="*/ 2885335 w 3965938"/>
              <a:gd name="connsiteY4" fmla="*/ 5354964 h 5354964"/>
              <a:gd name="connsiteX5" fmla="*/ 3 w 3965938"/>
              <a:gd name="connsiteY5" fmla="*/ 2996528 h 5354964"/>
              <a:gd name="connsiteX6" fmla="*/ 29867 w 3965938"/>
              <a:gd name="connsiteY6" fmla="*/ 1674209 h 5354964"/>
              <a:gd name="connsiteX0" fmla="*/ 29867 w 3965938"/>
              <a:gd name="connsiteY0" fmla="*/ 1674209 h 5354964"/>
              <a:gd name="connsiteX1" fmla="*/ 2092892 w 3965938"/>
              <a:gd name="connsiteY1" fmla="*/ 0 h 5354964"/>
              <a:gd name="connsiteX2" fmla="*/ 3965938 w 3965938"/>
              <a:gd name="connsiteY2" fmla="*/ 1726978 h 5354964"/>
              <a:gd name="connsiteX3" fmla="*/ 3471783 w 3965938"/>
              <a:gd name="connsiteY3" fmla="*/ 3782370 h 5354964"/>
              <a:gd name="connsiteX4" fmla="*/ 2885335 w 3965938"/>
              <a:gd name="connsiteY4" fmla="*/ 5354964 h 5354964"/>
              <a:gd name="connsiteX5" fmla="*/ 3 w 3965938"/>
              <a:gd name="connsiteY5" fmla="*/ 2996528 h 5354964"/>
              <a:gd name="connsiteX6" fmla="*/ 29867 w 3965938"/>
              <a:gd name="connsiteY6" fmla="*/ 1674209 h 5354964"/>
              <a:gd name="connsiteX0" fmla="*/ 29867 w 3965938"/>
              <a:gd name="connsiteY0" fmla="*/ 1674209 h 5354964"/>
              <a:gd name="connsiteX1" fmla="*/ 2092892 w 3965938"/>
              <a:gd name="connsiteY1" fmla="*/ 0 h 5354964"/>
              <a:gd name="connsiteX2" fmla="*/ 3965938 w 3965938"/>
              <a:gd name="connsiteY2" fmla="*/ 1726978 h 5354964"/>
              <a:gd name="connsiteX3" fmla="*/ 3850445 w 3965938"/>
              <a:gd name="connsiteY3" fmla="*/ 3987623 h 5354964"/>
              <a:gd name="connsiteX4" fmla="*/ 2885335 w 3965938"/>
              <a:gd name="connsiteY4" fmla="*/ 5354964 h 5354964"/>
              <a:gd name="connsiteX5" fmla="*/ 3 w 3965938"/>
              <a:gd name="connsiteY5" fmla="*/ 2996528 h 5354964"/>
              <a:gd name="connsiteX6" fmla="*/ 29867 w 3965938"/>
              <a:gd name="connsiteY6" fmla="*/ 1674209 h 5354964"/>
              <a:gd name="connsiteX0" fmla="*/ 743796 w 3965936"/>
              <a:gd name="connsiteY0" fmla="*/ 993512 h 5354964"/>
              <a:gd name="connsiteX1" fmla="*/ 2092890 w 3965936"/>
              <a:gd name="connsiteY1" fmla="*/ 0 h 5354964"/>
              <a:gd name="connsiteX2" fmla="*/ 3965936 w 3965936"/>
              <a:gd name="connsiteY2" fmla="*/ 1726978 h 5354964"/>
              <a:gd name="connsiteX3" fmla="*/ 3850443 w 3965936"/>
              <a:gd name="connsiteY3" fmla="*/ 3987623 h 5354964"/>
              <a:gd name="connsiteX4" fmla="*/ 2885333 w 3965936"/>
              <a:gd name="connsiteY4" fmla="*/ 5354964 h 5354964"/>
              <a:gd name="connsiteX5" fmla="*/ 1 w 3965936"/>
              <a:gd name="connsiteY5" fmla="*/ 2996528 h 5354964"/>
              <a:gd name="connsiteX6" fmla="*/ 743796 w 3965936"/>
              <a:gd name="connsiteY6" fmla="*/ 993512 h 5354964"/>
              <a:gd name="connsiteX0" fmla="*/ 441466 w 3663606"/>
              <a:gd name="connsiteY0" fmla="*/ 993512 h 5354964"/>
              <a:gd name="connsiteX1" fmla="*/ 1790560 w 3663606"/>
              <a:gd name="connsiteY1" fmla="*/ 0 h 5354964"/>
              <a:gd name="connsiteX2" fmla="*/ 3663606 w 3663606"/>
              <a:gd name="connsiteY2" fmla="*/ 1726978 h 5354964"/>
              <a:gd name="connsiteX3" fmla="*/ 3548113 w 3663606"/>
              <a:gd name="connsiteY3" fmla="*/ 3987623 h 5354964"/>
              <a:gd name="connsiteX4" fmla="*/ 2583003 w 3663606"/>
              <a:gd name="connsiteY4" fmla="*/ 5354964 h 5354964"/>
              <a:gd name="connsiteX5" fmla="*/ 1 w 3663606"/>
              <a:gd name="connsiteY5" fmla="*/ 3009813 h 5354964"/>
              <a:gd name="connsiteX6" fmla="*/ 441466 w 3663606"/>
              <a:gd name="connsiteY6" fmla="*/ 993512 h 5354964"/>
              <a:gd name="connsiteX0" fmla="*/ 447414 w 3669554"/>
              <a:gd name="connsiteY0" fmla="*/ 993512 h 5354964"/>
              <a:gd name="connsiteX1" fmla="*/ 1796508 w 3669554"/>
              <a:gd name="connsiteY1" fmla="*/ 0 h 5354964"/>
              <a:gd name="connsiteX2" fmla="*/ 3669554 w 3669554"/>
              <a:gd name="connsiteY2" fmla="*/ 1726978 h 5354964"/>
              <a:gd name="connsiteX3" fmla="*/ 3554061 w 3669554"/>
              <a:gd name="connsiteY3" fmla="*/ 3987623 h 5354964"/>
              <a:gd name="connsiteX4" fmla="*/ 2588951 w 3669554"/>
              <a:gd name="connsiteY4" fmla="*/ 5354964 h 5354964"/>
              <a:gd name="connsiteX5" fmla="*/ 0 w 3669554"/>
              <a:gd name="connsiteY5" fmla="*/ 3245731 h 5354964"/>
              <a:gd name="connsiteX6" fmla="*/ 447414 w 3669554"/>
              <a:gd name="connsiteY6" fmla="*/ 993512 h 5354964"/>
              <a:gd name="connsiteX0" fmla="*/ 455051 w 3677191"/>
              <a:gd name="connsiteY0" fmla="*/ 993512 h 5354964"/>
              <a:gd name="connsiteX1" fmla="*/ 1804145 w 3677191"/>
              <a:gd name="connsiteY1" fmla="*/ 0 h 5354964"/>
              <a:gd name="connsiteX2" fmla="*/ 3677191 w 3677191"/>
              <a:gd name="connsiteY2" fmla="*/ 1726978 h 5354964"/>
              <a:gd name="connsiteX3" fmla="*/ 3561698 w 3677191"/>
              <a:gd name="connsiteY3" fmla="*/ 3987623 h 5354964"/>
              <a:gd name="connsiteX4" fmla="*/ 2596588 w 3677191"/>
              <a:gd name="connsiteY4" fmla="*/ 5354964 h 5354964"/>
              <a:gd name="connsiteX5" fmla="*/ 7637 w 3677191"/>
              <a:gd name="connsiteY5" fmla="*/ 3245731 h 5354964"/>
              <a:gd name="connsiteX6" fmla="*/ 455051 w 3677191"/>
              <a:gd name="connsiteY6" fmla="*/ 993512 h 5354964"/>
              <a:gd name="connsiteX0" fmla="*/ 446900 w 3677302"/>
              <a:gd name="connsiteY0" fmla="*/ 1003981 h 5354964"/>
              <a:gd name="connsiteX1" fmla="*/ 1804256 w 3677302"/>
              <a:gd name="connsiteY1" fmla="*/ 0 h 5354964"/>
              <a:gd name="connsiteX2" fmla="*/ 3677302 w 3677302"/>
              <a:gd name="connsiteY2" fmla="*/ 1726978 h 5354964"/>
              <a:gd name="connsiteX3" fmla="*/ 3561809 w 3677302"/>
              <a:gd name="connsiteY3" fmla="*/ 3987623 h 5354964"/>
              <a:gd name="connsiteX4" fmla="*/ 2596699 w 3677302"/>
              <a:gd name="connsiteY4" fmla="*/ 5354964 h 5354964"/>
              <a:gd name="connsiteX5" fmla="*/ 7748 w 3677302"/>
              <a:gd name="connsiteY5" fmla="*/ 3245731 h 5354964"/>
              <a:gd name="connsiteX6" fmla="*/ 446900 w 3677302"/>
              <a:gd name="connsiteY6" fmla="*/ 1003981 h 5354964"/>
              <a:gd name="connsiteX0" fmla="*/ 448517 w 3678919"/>
              <a:gd name="connsiteY0" fmla="*/ 1003981 h 5354964"/>
              <a:gd name="connsiteX1" fmla="*/ 1805873 w 3678919"/>
              <a:gd name="connsiteY1" fmla="*/ 0 h 5354964"/>
              <a:gd name="connsiteX2" fmla="*/ 3678919 w 3678919"/>
              <a:gd name="connsiteY2" fmla="*/ 1726978 h 5354964"/>
              <a:gd name="connsiteX3" fmla="*/ 3563426 w 3678919"/>
              <a:gd name="connsiteY3" fmla="*/ 3987623 h 5354964"/>
              <a:gd name="connsiteX4" fmla="*/ 2598316 w 3678919"/>
              <a:gd name="connsiteY4" fmla="*/ 5354964 h 5354964"/>
              <a:gd name="connsiteX5" fmla="*/ 9365 w 3678919"/>
              <a:gd name="connsiteY5" fmla="*/ 3245731 h 5354964"/>
              <a:gd name="connsiteX6" fmla="*/ 448517 w 3678919"/>
              <a:gd name="connsiteY6" fmla="*/ 1003981 h 5354964"/>
              <a:gd name="connsiteX0" fmla="*/ 448517 w 3678919"/>
              <a:gd name="connsiteY0" fmla="*/ 1003981 h 3987623"/>
              <a:gd name="connsiteX1" fmla="*/ 1805873 w 3678919"/>
              <a:gd name="connsiteY1" fmla="*/ 0 h 3987623"/>
              <a:gd name="connsiteX2" fmla="*/ 3678919 w 3678919"/>
              <a:gd name="connsiteY2" fmla="*/ 1726978 h 3987623"/>
              <a:gd name="connsiteX3" fmla="*/ 3563426 w 3678919"/>
              <a:gd name="connsiteY3" fmla="*/ 3987623 h 3987623"/>
              <a:gd name="connsiteX4" fmla="*/ 1425275 w 3678919"/>
              <a:gd name="connsiteY4" fmla="*/ 3558086 h 3987623"/>
              <a:gd name="connsiteX5" fmla="*/ 9365 w 3678919"/>
              <a:gd name="connsiteY5" fmla="*/ 3245731 h 3987623"/>
              <a:gd name="connsiteX6" fmla="*/ 448517 w 3678919"/>
              <a:gd name="connsiteY6" fmla="*/ 1003981 h 3987623"/>
              <a:gd name="connsiteX0" fmla="*/ 447499 w 3677901"/>
              <a:gd name="connsiteY0" fmla="*/ 1003981 h 3987623"/>
              <a:gd name="connsiteX1" fmla="*/ 1804855 w 3677901"/>
              <a:gd name="connsiteY1" fmla="*/ 0 h 3987623"/>
              <a:gd name="connsiteX2" fmla="*/ 3677901 w 3677901"/>
              <a:gd name="connsiteY2" fmla="*/ 1726978 h 3987623"/>
              <a:gd name="connsiteX3" fmla="*/ 3562408 w 3677901"/>
              <a:gd name="connsiteY3" fmla="*/ 3987623 h 3987623"/>
              <a:gd name="connsiteX4" fmla="*/ 1424257 w 3677901"/>
              <a:gd name="connsiteY4" fmla="*/ 3558086 h 3987623"/>
              <a:gd name="connsiteX5" fmla="*/ 9387 w 3677901"/>
              <a:gd name="connsiteY5" fmla="*/ 3270233 h 3987623"/>
              <a:gd name="connsiteX6" fmla="*/ 447499 w 3677901"/>
              <a:gd name="connsiteY6" fmla="*/ 1003981 h 3987623"/>
              <a:gd name="connsiteX0" fmla="*/ 438112 w 3668514"/>
              <a:gd name="connsiteY0" fmla="*/ 1003981 h 3987623"/>
              <a:gd name="connsiteX1" fmla="*/ 1795468 w 3668514"/>
              <a:gd name="connsiteY1" fmla="*/ 0 h 3987623"/>
              <a:gd name="connsiteX2" fmla="*/ 3668514 w 3668514"/>
              <a:gd name="connsiteY2" fmla="*/ 1726978 h 3987623"/>
              <a:gd name="connsiteX3" fmla="*/ 3553021 w 3668514"/>
              <a:gd name="connsiteY3" fmla="*/ 3987623 h 3987623"/>
              <a:gd name="connsiteX4" fmla="*/ 1414870 w 3668514"/>
              <a:gd name="connsiteY4" fmla="*/ 3558086 h 3987623"/>
              <a:gd name="connsiteX5" fmla="*/ 0 w 3668514"/>
              <a:gd name="connsiteY5" fmla="*/ 3270233 h 3987623"/>
              <a:gd name="connsiteX6" fmla="*/ 438112 w 3668514"/>
              <a:gd name="connsiteY6" fmla="*/ 1003981 h 3987623"/>
              <a:gd name="connsiteX0" fmla="*/ 438112 w 3668514"/>
              <a:gd name="connsiteY0" fmla="*/ 1003981 h 3987623"/>
              <a:gd name="connsiteX1" fmla="*/ 1795468 w 3668514"/>
              <a:gd name="connsiteY1" fmla="*/ 0 h 3987623"/>
              <a:gd name="connsiteX2" fmla="*/ 3668514 w 3668514"/>
              <a:gd name="connsiteY2" fmla="*/ 1726978 h 3987623"/>
              <a:gd name="connsiteX3" fmla="*/ 3553021 w 3668514"/>
              <a:gd name="connsiteY3" fmla="*/ 3987623 h 3987623"/>
              <a:gd name="connsiteX4" fmla="*/ 1414870 w 3668514"/>
              <a:gd name="connsiteY4" fmla="*/ 3558086 h 3987623"/>
              <a:gd name="connsiteX5" fmla="*/ 0 w 3668514"/>
              <a:gd name="connsiteY5" fmla="*/ 3270232 h 3987623"/>
              <a:gd name="connsiteX6" fmla="*/ 438112 w 3668514"/>
              <a:gd name="connsiteY6" fmla="*/ 1003981 h 3987623"/>
              <a:gd name="connsiteX0" fmla="*/ 463935 w 3694337"/>
              <a:gd name="connsiteY0" fmla="*/ 1003981 h 3987623"/>
              <a:gd name="connsiteX1" fmla="*/ 1821291 w 3694337"/>
              <a:gd name="connsiteY1" fmla="*/ 0 h 3987623"/>
              <a:gd name="connsiteX2" fmla="*/ 3694337 w 3694337"/>
              <a:gd name="connsiteY2" fmla="*/ 1726978 h 3987623"/>
              <a:gd name="connsiteX3" fmla="*/ 3578844 w 3694337"/>
              <a:gd name="connsiteY3" fmla="*/ 3987623 h 3987623"/>
              <a:gd name="connsiteX4" fmla="*/ 1440693 w 3694337"/>
              <a:gd name="connsiteY4" fmla="*/ 3558086 h 3987623"/>
              <a:gd name="connsiteX5" fmla="*/ 0 w 3694337"/>
              <a:gd name="connsiteY5" fmla="*/ 3277093 h 3987623"/>
              <a:gd name="connsiteX6" fmla="*/ 463935 w 3694337"/>
              <a:gd name="connsiteY6" fmla="*/ 1003981 h 3987623"/>
              <a:gd name="connsiteX0" fmla="*/ 463935 w 3694337"/>
              <a:gd name="connsiteY0" fmla="*/ 1003981 h 3987623"/>
              <a:gd name="connsiteX1" fmla="*/ 1821291 w 3694337"/>
              <a:gd name="connsiteY1" fmla="*/ 0 h 3987623"/>
              <a:gd name="connsiteX2" fmla="*/ 3694337 w 3694337"/>
              <a:gd name="connsiteY2" fmla="*/ 1726978 h 3987623"/>
              <a:gd name="connsiteX3" fmla="*/ 3578844 w 3694337"/>
              <a:gd name="connsiteY3" fmla="*/ 3987623 h 3987623"/>
              <a:gd name="connsiteX4" fmla="*/ 1440693 w 3694337"/>
              <a:gd name="connsiteY4" fmla="*/ 3558086 h 3987623"/>
              <a:gd name="connsiteX5" fmla="*/ 0 w 3694337"/>
              <a:gd name="connsiteY5" fmla="*/ 3277093 h 3987623"/>
              <a:gd name="connsiteX6" fmla="*/ 463935 w 3694337"/>
              <a:gd name="connsiteY6" fmla="*/ 1003981 h 3987623"/>
              <a:gd name="connsiteX0" fmla="*/ 463935 w 3694337"/>
              <a:gd name="connsiteY0" fmla="*/ 1027284 h 4010926"/>
              <a:gd name="connsiteX1" fmla="*/ 1826104 w 3694337"/>
              <a:gd name="connsiteY1" fmla="*/ 0 h 4010926"/>
              <a:gd name="connsiteX2" fmla="*/ 3694337 w 3694337"/>
              <a:gd name="connsiteY2" fmla="*/ 1750281 h 4010926"/>
              <a:gd name="connsiteX3" fmla="*/ 3578844 w 3694337"/>
              <a:gd name="connsiteY3" fmla="*/ 4010926 h 4010926"/>
              <a:gd name="connsiteX4" fmla="*/ 1440693 w 3694337"/>
              <a:gd name="connsiteY4" fmla="*/ 3581389 h 4010926"/>
              <a:gd name="connsiteX5" fmla="*/ 0 w 3694337"/>
              <a:gd name="connsiteY5" fmla="*/ 3300396 h 4010926"/>
              <a:gd name="connsiteX6" fmla="*/ 463935 w 3694337"/>
              <a:gd name="connsiteY6" fmla="*/ 1027284 h 4010926"/>
              <a:gd name="connsiteX0" fmla="*/ 463935 w 3694337"/>
              <a:gd name="connsiteY0" fmla="*/ 1023853 h 4007495"/>
              <a:gd name="connsiteX1" fmla="*/ 1813193 w 3694337"/>
              <a:gd name="connsiteY1" fmla="*/ 0 h 4007495"/>
              <a:gd name="connsiteX2" fmla="*/ 3694337 w 3694337"/>
              <a:gd name="connsiteY2" fmla="*/ 1746850 h 4007495"/>
              <a:gd name="connsiteX3" fmla="*/ 3578844 w 3694337"/>
              <a:gd name="connsiteY3" fmla="*/ 4007495 h 4007495"/>
              <a:gd name="connsiteX4" fmla="*/ 1440693 w 3694337"/>
              <a:gd name="connsiteY4" fmla="*/ 3577958 h 4007495"/>
              <a:gd name="connsiteX5" fmla="*/ 0 w 3694337"/>
              <a:gd name="connsiteY5" fmla="*/ 3296965 h 4007495"/>
              <a:gd name="connsiteX6" fmla="*/ 463935 w 3694337"/>
              <a:gd name="connsiteY6" fmla="*/ 1023853 h 4007495"/>
              <a:gd name="connsiteX0" fmla="*/ 463935 w 3694337"/>
              <a:gd name="connsiteY0" fmla="*/ 1021458 h 4005100"/>
              <a:gd name="connsiteX1" fmla="*/ 1824901 w 3694337"/>
              <a:gd name="connsiteY1" fmla="*/ 0 h 4005100"/>
              <a:gd name="connsiteX2" fmla="*/ 3694337 w 3694337"/>
              <a:gd name="connsiteY2" fmla="*/ 1744455 h 4005100"/>
              <a:gd name="connsiteX3" fmla="*/ 3578844 w 3694337"/>
              <a:gd name="connsiteY3" fmla="*/ 4005100 h 4005100"/>
              <a:gd name="connsiteX4" fmla="*/ 1440693 w 3694337"/>
              <a:gd name="connsiteY4" fmla="*/ 3575563 h 4005100"/>
              <a:gd name="connsiteX5" fmla="*/ 0 w 3694337"/>
              <a:gd name="connsiteY5" fmla="*/ 3294570 h 4005100"/>
              <a:gd name="connsiteX6" fmla="*/ 463935 w 3694337"/>
              <a:gd name="connsiteY6" fmla="*/ 1021458 h 4005100"/>
              <a:gd name="connsiteX0" fmla="*/ 469951 w 3694337"/>
              <a:gd name="connsiteY0" fmla="*/ 992326 h 4005100"/>
              <a:gd name="connsiteX1" fmla="*/ 1824901 w 3694337"/>
              <a:gd name="connsiteY1" fmla="*/ 0 h 4005100"/>
              <a:gd name="connsiteX2" fmla="*/ 3694337 w 3694337"/>
              <a:gd name="connsiteY2" fmla="*/ 1744455 h 4005100"/>
              <a:gd name="connsiteX3" fmla="*/ 3578844 w 3694337"/>
              <a:gd name="connsiteY3" fmla="*/ 4005100 h 4005100"/>
              <a:gd name="connsiteX4" fmla="*/ 1440693 w 3694337"/>
              <a:gd name="connsiteY4" fmla="*/ 3575563 h 4005100"/>
              <a:gd name="connsiteX5" fmla="*/ 0 w 3694337"/>
              <a:gd name="connsiteY5" fmla="*/ 3294570 h 4005100"/>
              <a:gd name="connsiteX6" fmla="*/ 469951 w 3694337"/>
              <a:gd name="connsiteY6" fmla="*/ 992326 h 4005100"/>
              <a:gd name="connsiteX0" fmla="*/ 469951 w 3694337"/>
              <a:gd name="connsiteY0" fmla="*/ 993524 h 4006298"/>
              <a:gd name="connsiteX1" fmla="*/ 1819046 w 3694337"/>
              <a:gd name="connsiteY1" fmla="*/ 0 h 4006298"/>
              <a:gd name="connsiteX2" fmla="*/ 3694337 w 3694337"/>
              <a:gd name="connsiteY2" fmla="*/ 1745653 h 4006298"/>
              <a:gd name="connsiteX3" fmla="*/ 3578844 w 3694337"/>
              <a:gd name="connsiteY3" fmla="*/ 4006298 h 4006298"/>
              <a:gd name="connsiteX4" fmla="*/ 1440693 w 3694337"/>
              <a:gd name="connsiteY4" fmla="*/ 3576761 h 4006298"/>
              <a:gd name="connsiteX5" fmla="*/ 0 w 3694337"/>
              <a:gd name="connsiteY5" fmla="*/ 3295768 h 4006298"/>
              <a:gd name="connsiteX6" fmla="*/ 469951 w 3694337"/>
              <a:gd name="connsiteY6" fmla="*/ 993524 h 4006298"/>
              <a:gd name="connsiteX0" fmla="*/ 469951 w 3694337"/>
              <a:gd name="connsiteY0" fmla="*/ 997362 h 4010136"/>
              <a:gd name="connsiteX1" fmla="*/ 1816504 w 3694337"/>
              <a:gd name="connsiteY1" fmla="*/ 0 h 4010136"/>
              <a:gd name="connsiteX2" fmla="*/ 3694337 w 3694337"/>
              <a:gd name="connsiteY2" fmla="*/ 1749491 h 4010136"/>
              <a:gd name="connsiteX3" fmla="*/ 3578844 w 3694337"/>
              <a:gd name="connsiteY3" fmla="*/ 4010136 h 4010136"/>
              <a:gd name="connsiteX4" fmla="*/ 1440693 w 3694337"/>
              <a:gd name="connsiteY4" fmla="*/ 3580599 h 4010136"/>
              <a:gd name="connsiteX5" fmla="*/ 0 w 3694337"/>
              <a:gd name="connsiteY5" fmla="*/ 3299606 h 4010136"/>
              <a:gd name="connsiteX6" fmla="*/ 469951 w 3694337"/>
              <a:gd name="connsiteY6" fmla="*/ 997362 h 4010136"/>
              <a:gd name="connsiteX0" fmla="*/ 469951 w 3694337"/>
              <a:gd name="connsiteY0" fmla="*/ 999237 h 4012011"/>
              <a:gd name="connsiteX1" fmla="*/ 1823559 w 3694337"/>
              <a:gd name="connsiteY1" fmla="*/ 0 h 4012011"/>
              <a:gd name="connsiteX2" fmla="*/ 3694337 w 3694337"/>
              <a:gd name="connsiteY2" fmla="*/ 1751366 h 4012011"/>
              <a:gd name="connsiteX3" fmla="*/ 3578844 w 3694337"/>
              <a:gd name="connsiteY3" fmla="*/ 4012011 h 4012011"/>
              <a:gd name="connsiteX4" fmla="*/ 1440693 w 3694337"/>
              <a:gd name="connsiteY4" fmla="*/ 3582474 h 4012011"/>
              <a:gd name="connsiteX5" fmla="*/ 0 w 3694337"/>
              <a:gd name="connsiteY5" fmla="*/ 3301481 h 4012011"/>
              <a:gd name="connsiteX6" fmla="*/ 469951 w 3694337"/>
              <a:gd name="connsiteY6" fmla="*/ 999237 h 4012011"/>
              <a:gd name="connsiteX0" fmla="*/ 469951 w 3694337"/>
              <a:gd name="connsiteY0" fmla="*/ 1010096 h 4022870"/>
              <a:gd name="connsiteX1" fmla="*/ 1819135 w 3694337"/>
              <a:gd name="connsiteY1" fmla="*/ 0 h 4022870"/>
              <a:gd name="connsiteX2" fmla="*/ 3694337 w 3694337"/>
              <a:gd name="connsiteY2" fmla="*/ 1762225 h 4022870"/>
              <a:gd name="connsiteX3" fmla="*/ 3578844 w 3694337"/>
              <a:gd name="connsiteY3" fmla="*/ 4022870 h 4022870"/>
              <a:gd name="connsiteX4" fmla="*/ 1440693 w 3694337"/>
              <a:gd name="connsiteY4" fmla="*/ 3593333 h 4022870"/>
              <a:gd name="connsiteX5" fmla="*/ 0 w 3694337"/>
              <a:gd name="connsiteY5" fmla="*/ 3312340 h 4022870"/>
              <a:gd name="connsiteX6" fmla="*/ 469951 w 3694337"/>
              <a:gd name="connsiteY6" fmla="*/ 1010096 h 402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4337" h="4022870">
                <a:moveTo>
                  <a:pt x="469951" y="1010096"/>
                </a:moveTo>
                <a:lnTo>
                  <a:pt x="1819135" y="0"/>
                </a:lnTo>
                <a:lnTo>
                  <a:pt x="3694337" y="1762225"/>
                </a:lnTo>
                <a:lnTo>
                  <a:pt x="3578844" y="4022870"/>
                </a:lnTo>
                <a:lnTo>
                  <a:pt x="1440693" y="3593333"/>
                </a:lnTo>
                <a:lnTo>
                  <a:pt x="0" y="3312340"/>
                </a:lnTo>
                <a:cubicBezTo>
                  <a:pt x="52713" y="3025466"/>
                  <a:pt x="369268" y="1500045"/>
                  <a:pt x="469951" y="1010096"/>
                </a:cubicBez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6259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1899A6-50C3-4377-BDF7-797642D6CCED}"/>
              </a:ext>
            </a:extLst>
          </p:cNvPr>
          <p:cNvSpPr>
            <a:spLocks noGrp="1"/>
          </p:cNvSpPr>
          <p:nvPr>
            <p:ph type="title"/>
          </p:nvPr>
        </p:nvSpPr>
        <p:spPr/>
        <p:txBody>
          <a:bodyPr/>
          <a:lstStyle/>
          <a:p>
            <a:r>
              <a:rPr lang="sv-SE"/>
              <a:t>Vad säger lagen?</a:t>
            </a:r>
          </a:p>
        </p:txBody>
      </p:sp>
      <p:sp>
        <p:nvSpPr>
          <p:cNvPr id="3" name="Platshållare för text 2">
            <a:extLst>
              <a:ext uri="{FF2B5EF4-FFF2-40B4-BE49-F238E27FC236}">
                <a16:creationId xmlns:a16="http://schemas.microsoft.com/office/drawing/2014/main" id="{FB0E4D66-E1BA-40B1-80F6-34ED3B569DB4}"/>
              </a:ext>
            </a:extLst>
          </p:cNvPr>
          <p:cNvSpPr>
            <a:spLocks noGrp="1"/>
          </p:cNvSpPr>
          <p:nvPr>
            <p:ph type="body" sz="quarter" idx="11"/>
          </p:nvPr>
        </p:nvSpPr>
        <p:spPr/>
        <p:txBody>
          <a:bodyPr/>
          <a:lstStyle/>
          <a:p>
            <a:pPr marL="0" indent="0">
              <a:buNone/>
            </a:pPr>
            <a:r>
              <a:rPr lang="sv-SE" dirty="0"/>
              <a:t>Upphandlingslagarna innehåller flera bestämmelser som ger upphandlande organisationer möjligheter att ställa olika former av sociala krav.</a:t>
            </a:r>
          </a:p>
          <a:p>
            <a:pPr marL="0" indent="0">
              <a:buNone/>
            </a:pPr>
            <a:r>
              <a:rPr lang="sv-SE" dirty="0"/>
              <a:t> </a:t>
            </a:r>
          </a:p>
          <a:p>
            <a:pPr marL="0" indent="0">
              <a:buNone/>
            </a:pPr>
            <a:r>
              <a:rPr lang="sv-SE" b="1" dirty="0"/>
              <a:t>En upphandlande myndighet har frihet att bestämma:</a:t>
            </a:r>
            <a:endParaRPr lang="sv-SE" dirty="0"/>
          </a:p>
          <a:p>
            <a:pPr marL="182563" indent="-182563">
              <a:buClr>
                <a:schemeClr val="tx1"/>
              </a:buClr>
              <a:buFont typeface="Arial" panose="020B0604020202020204" pitchFamily="34" charset="0"/>
              <a:buChar char="•"/>
            </a:pPr>
            <a:r>
              <a:rPr lang="sv-SE" dirty="0"/>
              <a:t>vad som ska upphandlas</a:t>
            </a:r>
          </a:p>
          <a:p>
            <a:pPr marL="182563" indent="-182563">
              <a:buClr>
                <a:schemeClr val="tx1"/>
              </a:buClr>
              <a:buFont typeface="Arial" panose="020B0604020202020204" pitchFamily="34" charset="0"/>
              <a:buChar char="•"/>
            </a:pPr>
            <a:r>
              <a:rPr lang="sv-SE" dirty="0"/>
              <a:t>vilka krav som ska ställas </a:t>
            </a:r>
          </a:p>
          <a:p>
            <a:pPr marL="182563" indent="-182563">
              <a:buClr>
                <a:schemeClr val="tx1"/>
              </a:buClr>
              <a:buFont typeface="Arial" panose="020B0604020202020204" pitchFamily="34" charset="0"/>
              <a:buChar char="•"/>
            </a:pPr>
            <a:r>
              <a:rPr lang="sv-SE" dirty="0"/>
              <a:t>vilka mervärden som ska premieras</a:t>
            </a:r>
          </a:p>
          <a:p>
            <a:pPr marL="182563" indent="-182563">
              <a:buClr>
                <a:schemeClr val="tx1"/>
              </a:buClr>
              <a:buFont typeface="Arial" panose="020B0604020202020204" pitchFamily="34" charset="0"/>
              <a:buChar char="•"/>
            </a:pPr>
            <a:r>
              <a:rPr lang="sv-SE" dirty="0"/>
              <a:t>hur avtalet ska formuleras.</a:t>
            </a:r>
          </a:p>
          <a:p>
            <a:pPr marL="0" indent="0">
              <a:buNone/>
            </a:pPr>
            <a:endParaRPr lang="sv-SE" dirty="0"/>
          </a:p>
          <a:p>
            <a:pPr marL="0" indent="0">
              <a:buNone/>
            </a:pPr>
            <a:r>
              <a:rPr lang="sv-SE" dirty="0"/>
              <a:t>Detta gäller så länge ni följer de grundläggande principerna om </a:t>
            </a:r>
            <a:r>
              <a:rPr lang="sv-SE" b="1" dirty="0"/>
              <a:t>likabehandling</a:t>
            </a:r>
            <a:r>
              <a:rPr lang="sv-SE" dirty="0"/>
              <a:t>, </a:t>
            </a:r>
            <a:r>
              <a:rPr lang="sv-SE" b="1" dirty="0"/>
              <a:t>icke-diskriminering, transparens, proportionalitet </a:t>
            </a:r>
            <a:r>
              <a:rPr lang="sv-SE" dirty="0"/>
              <a:t>och </a:t>
            </a:r>
            <a:r>
              <a:rPr lang="sv-SE" b="1" dirty="0"/>
              <a:t>ömsesidigt erkännande. </a:t>
            </a:r>
            <a:endParaRPr lang="sv-SE" dirty="0"/>
          </a:p>
          <a:p>
            <a:pPr marL="0" indent="0">
              <a:buNone/>
            </a:pPr>
            <a:r>
              <a:rPr lang="sv-SE" u="sng" dirty="0">
                <a:hlinkClick r:id="rId2"/>
              </a:rPr>
              <a:t>Se gällande upphandlingslagar i stödet</a:t>
            </a:r>
            <a:r>
              <a:rPr lang="sv-SE" dirty="0">
                <a:hlinkClick r:id="rId2"/>
              </a:rPr>
              <a:t> </a:t>
            </a:r>
            <a:endParaRPr lang="sv-SE" dirty="0"/>
          </a:p>
        </p:txBody>
      </p:sp>
    </p:spTree>
    <p:extLst>
      <p:ext uri="{BB962C8B-B14F-4D97-AF65-F5344CB8AC3E}">
        <p14:creationId xmlns:p14="http://schemas.microsoft.com/office/powerpoint/2010/main" val="95394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5FB030-31BA-4074-8348-F25E5B0D3471}"/>
              </a:ext>
            </a:extLst>
          </p:cNvPr>
          <p:cNvSpPr>
            <a:spLocks noGrp="1"/>
          </p:cNvSpPr>
          <p:nvPr>
            <p:ph type="title"/>
          </p:nvPr>
        </p:nvSpPr>
        <p:spPr>
          <a:xfrm>
            <a:off x="676582" y="514618"/>
            <a:ext cx="9273533" cy="539750"/>
          </a:xfrm>
        </p:spPr>
        <p:txBody>
          <a:bodyPr/>
          <a:lstStyle/>
          <a:p>
            <a:r>
              <a:rPr lang="sv-SE" dirty="0"/>
              <a:t>4 viktiga framgångsfaktorer</a:t>
            </a:r>
          </a:p>
        </p:txBody>
      </p:sp>
      <p:sp>
        <p:nvSpPr>
          <p:cNvPr id="3" name="Platshållare för text 2">
            <a:extLst>
              <a:ext uri="{FF2B5EF4-FFF2-40B4-BE49-F238E27FC236}">
                <a16:creationId xmlns:a16="http://schemas.microsoft.com/office/drawing/2014/main" id="{206C85F1-F441-446C-85DB-B05FFAE5DC61}"/>
              </a:ext>
            </a:extLst>
          </p:cNvPr>
          <p:cNvSpPr>
            <a:spLocks noGrp="1"/>
          </p:cNvSpPr>
          <p:nvPr>
            <p:ph type="body" sz="quarter" idx="11"/>
          </p:nvPr>
        </p:nvSpPr>
        <p:spPr>
          <a:xfrm>
            <a:off x="676583" y="1435387"/>
            <a:ext cx="8924617" cy="4284661"/>
          </a:xfrm>
        </p:spPr>
        <p:txBody>
          <a:bodyPr/>
          <a:lstStyle/>
          <a:p>
            <a:pPr marL="0" indent="0">
              <a:buNone/>
            </a:pPr>
            <a:r>
              <a:rPr lang="sv-SE" dirty="0"/>
              <a:t>En upphandling med sysselsättningskrav involverar många olika roller, men det betyder inte att den måste vara svår att genomföra. Detta krävs för att ni ska lyckas: </a:t>
            </a:r>
          </a:p>
          <a:p>
            <a:endParaRPr lang="sv-SE" dirty="0"/>
          </a:p>
          <a:p>
            <a:pPr marL="457200" indent="-457200">
              <a:buFont typeface="+mj-lt"/>
              <a:buAutoNum type="arabicPeriod"/>
            </a:pPr>
            <a:r>
              <a:rPr lang="sv-SE" dirty="0"/>
              <a:t>Tydliga beslut, vilja och mod från ledning och beslutsfattare.</a:t>
            </a:r>
          </a:p>
          <a:p>
            <a:pPr marL="457200" indent="-457200">
              <a:buFont typeface="+mj-lt"/>
              <a:buAutoNum type="arabicPeriod"/>
            </a:pPr>
            <a:r>
              <a:rPr lang="sv-SE" dirty="0"/>
              <a:t>En levande dialog med leverantörer och arbetsmarknadsparter.</a:t>
            </a:r>
          </a:p>
          <a:p>
            <a:pPr marL="457200" indent="-457200">
              <a:buFont typeface="+mj-lt"/>
              <a:buAutoNum type="arabicPeriod"/>
            </a:pPr>
            <a:r>
              <a:rPr lang="sv-SE" dirty="0"/>
              <a:t>Tätt samarbete med matchningsansvarig*.</a:t>
            </a:r>
          </a:p>
          <a:p>
            <a:pPr marL="457200" indent="-457200">
              <a:buFont typeface="+mj-lt"/>
              <a:buAutoNum type="arabicPeriod"/>
            </a:pPr>
            <a:r>
              <a:rPr lang="sv-SE" dirty="0"/>
              <a:t>Avsatta resurser till både upphandling och uppföljning.</a:t>
            </a:r>
          </a:p>
          <a:p>
            <a:endParaRPr lang="sv-SE" dirty="0"/>
          </a:p>
          <a:p>
            <a:pPr marL="0" indent="0">
              <a:buNone/>
            </a:pPr>
            <a:r>
              <a:rPr lang="sv-SE" sz="1800" i="1" dirty="0"/>
              <a:t>*I detta material använder vi genomgående beteckningen ”matchningsansvarig” för den funktion/aktör som ger stöd i arbetsmarknadsfrågor och i den rekryteringsprocess där </a:t>
            </a:r>
            <a:br>
              <a:rPr lang="sv-SE" sz="1800" i="1" dirty="0"/>
            </a:br>
            <a:r>
              <a:rPr lang="sv-SE" sz="1800" i="1" dirty="0"/>
              <a:t>individer matchas mot vinnande leverantör. </a:t>
            </a:r>
          </a:p>
        </p:txBody>
      </p:sp>
    </p:spTree>
    <p:extLst>
      <p:ext uri="{BB962C8B-B14F-4D97-AF65-F5344CB8AC3E}">
        <p14:creationId xmlns:p14="http://schemas.microsoft.com/office/powerpoint/2010/main" val="110655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2B6B85-EEE2-4E97-AEF9-953D356F72B7}"/>
              </a:ext>
            </a:extLst>
          </p:cNvPr>
          <p:cNvSpPr>
            <a:spLocks noGrp="1"/>
          </p:cNvSpPr>
          <p:nvPr>
            <p:ph type="title"/>
          </p:nvPr>
        </p:nvSpPr>
        <p:spPr/>
        <p:txBody>
          <a:bodyPr/>
          <a:lstStyle/>
          <a:p>
            <a:r>
              <a:rPr lang="sv-SE" dirty="0"/>
              <a:t>Så funkar det</a:t>
            </a:r>
          </a:p>
        </p:txBody>
      </p:sp>
    </p:spTree>
    <p:extLst>
      <p:ext uri="{BB962C8B-B14F-4D97-AF65-F5344CB8AC3E}">
        <p14:creationId xmlns:p14="http://schemas.microsoft.com/office/powerpoint/2010/main" val="114103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C70DD7-38B8-4DC4-A816-8CC2C46DD43B}"/>
              </a:ext>
            </a:extLst>
          </p:cNvPr>
          <p:cNvSpPr>
            <a:spLocks noGrp="1"/>
          </p:cNvSpPr>
          <p:nvPr>
            <p:ph type="title"/>
          </p:nvPr>
        </p:nvSpPr>
        <p:spPr>
          <a:xfrm>
            <a:off x="663141" y="588586"/>
            <a:ext cx="7288481" cy="539750"/>
          </a:xfrm>
        </p:spPr>
        <p:txBody>
          <a:bodyPr/>
          <a:lstStyle/>
          <a:p>
            <a:r>
              <a:rPr lang="sv-SE" dirty="0"/>
              <a:t>Steg för steg</a:t>
            </a:r>
          </a:p>
        </p:txBody>
      </p:sp>
      <p:sp>
        <p:nvSpPr>
          <p:cNvPr id="3" name="Platshållare för text 2">
            <a:extLst>
              <a:ext uri="{FF2B5EF4-FFF2-40B4-BE49-F238E27FC236}">
                <a16:creationId xmlns:a16="http://schemas.microsoft.com/office/drawing/2014/main" id="{15D04EBA-0245-474B-A6A7-12667B418595}"/>
              </a:ext>
            </a:extLst>
          </p:cNvPr>
          <p:cNvSpPr>
            <a:spLocks noGrp="1"/>
          </p:cNvSpPr>
          <p:nvPr>
            <p:ph type="body" sz="quarter" idx="11"/>
          </p:nvPr>
        </p:nvSpPr>
        <p:spPr>
          <a:xfrm>
            <a:off x="663142" y="1167075"/>
            <a:ext cx="4312270" cy="1413345"/>
          </a:xfrm>
        </p:spPr>
        <p:txBody>
          <a:bodyPr/>
          <a:lstStyle/>
          <a:p>
            <a:r>
              <a:rPr lang="sv-SE" dirty="0"/>
              <a:t>Nationell modell för sysselsättningskrav i offentlig upphandling</a:t>
            </a:r>
          </a:p>
          <a:p>
            <a:endParaRPr lang="sv-SE" dirty="0"/>
          </a:p>
          <a:p>
            <a:r>
              <a:rPr lang="sv-SE" sz="1400" dirty="0"/>
              <a:t>Det här är en förenklad beskrivning av hur du, dina kollegor och samarbetspartners kan arbeta med sysselsättningskrav i upphandlingar. Modellen visar alla de steg som ingår i ett strategiskt inköpsarbete och vilka roller som involveras. Hela stödet hittar du på </a:t>
            </a:r>
            <a:r>
              <a:rPr lang="sv-SE" sz="1400" u="sng" dirty="0">
                <a:hlinkClick r:id="rId2"/>
              </a:rPr>
              <a:t>Upphandlingsmyndighetens webbplats</a:t>
            </a:r>
            <a:r>
              <a:rPr lang="sv-SE" sz="1400" dirty="0"/>
              <a:t>. </a:t>
            </a:r>
          </a:p>
          <a:p>
            <a:endParaRPr lang="sv-SE" dirty="0"/>
          </a:p>
        </p:txBody>
      </p:sp>
    </p:spTree>
    <p:extLst>
      <p:ext uri="{BB962C8B-B14F-4D97-AF65-F5344CB8AC3E}">
        <p14:creationId xmlns:p14="http://schemas.microsoft.com/office/powerpoint/2010/main" val="70320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youter för UHM">
  <a:themeElements>
    <a:clrScheme name="UHM">
      <a:dk1>
        <a:sysClr val="windowText" lastClr="000000"/>
      </a:dk1>
      <a:lt1>
        <a:sysClr val="window" lastClr="FFFFFF"/>
      </a:lt1>
      <a:dk2>
        <a:srgbClr val="522980"/>
      </a:dk2>
      <a:lt2>
        <a:srgbClr val="FFFFFF"/>
      </a:lt2>
      <a:accent1>
        <a:srgbClr val="983667"/>
      </a:accent1>
      <a:accent2>
        <a:srgbClr val="008A2B"/>
      </a:accent2>
      <a:accent3>
        <a:srgbClr val="75AD40"/>
      </a:accent3>
      <a:accent4>
        <a:srgbClr val="3794D3"/>
      </a:accent4>
      <a:accent5>
        <a:srgbClr val="5F5F5E"/>
      </a:accent5>
      <a:accent6>
        <a:srgbClr val="983667"/>
      </a:accent6>
      <a:hlink>
        <a:srgbClr val="0000FF"/>
      </a:hlink>
      <a:folHlink>
        <a:srgbClr val="800080"/>
      </a:folHlink>
    </a:clrScheme>
    <a:fontScheme name="UHM">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sselsättningskrav Utbildningsmaterial_kopia" id="{86D2A0DE-A78B-4A86-AC45-05510271C26A}" vid="{08518148-6CF1-4365-AA5A-962F2E4658D8}"/>
    </a:ext>
  </a:extLst>
</a:theme>
</file>

<file path=ppt/theme/theme2.xml><?xml version="1.0" encoding="utf-8"?>
<a:theme xmlns:a="http://schemas.openxmlformats.org/drawingml/2006/main" name="1_Layouter för UHM">
  <a:themeElements>
    <a:clrScheme name="UHM">
      <a:dk1>
        <a:sysClr val="windowText" lastClr="000000"/>
      </a:dk1>
      <a:lt1>
        <a:sysClr val="window" lastClr="FFFFFF"/>
      </a:lt1>
      <a:dk2>
        <a:srgbClr val="6B2879"/>
      </a:dk2>
      <a:lt2>
        <a:srgbClr val="FFFFFF"/>
      </a:lt2>
      <a:accent1>
        <a:srgbClr val="6B2879"/>
      </a:accent1>
      <a:accent2>
        <a:srgbClr val="008A2B"/>
      </a:accent2>
      <a:accent3>
        <a:srgbClr val="89B241"/>
      </a:accent3>
      <a:accent4>
        <a:srgbClr val="00636A"/>
      </a:accent4>
      <a:accent5>
        <a:srgbClr val="E05B27"/>
      </a:accent5>
      <a:accent6>
        <a:srgbClr val="DD2879"/>
      </a:accent6>
      <a:hlink>
        <a:srgbClr val="0000FF"/>
      </a:hlink>
      <a:folHlink>
        <a:srgbClr val="800080"/>
      </a:folHlink>
    </a:clrScheme>
    <a:fontScheme name="UHM">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sselsättningskrav Utbildningsmaterial_kopia" id="{86D2A0DE-A78B-4A86-AC45-05510271C26A}" vid="{BAEAE7C2-5DD3-447E-A682-24230F1C0C1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A99208948C4F1469F84C1D1BAA57A26" ma:contentTypeVersion="8" ma:contentTypeDescription="Skapa ett nytt dokument." ma:contentTypeScope="" ma:versionID="eac22ef8181da4f51a91b1fe9639decf">
  <xsd:schema xmlns:xsd="http://www.w3.org/2001/XMLSchema" xmlns:xs="http://www.w3.org/2001/XMLSchema" xmlns:p="http://schemas.microsoft.com/office/2006/metadata/properties" xmlns:ns3="2639a014-4dbf-4560-9d3c-2537adfc315d" xmlns:ns4="e3354dea-3367-4ff8-8bed-56bc5a90e241" targetNamespace="http://schemas.microsoft.com/office/2006/metadata/properties" ma:root="true" ma:fieldsID="d235c68f4564389f98053a62d172d365" ns3:_="" ns4:_="">
    <xsd:import namespace="2639a014-4dbf-4560-9d3c-2537adfc315d"/>
    <xsd:import namespace="e3354dea-3367-4ff8-8bed-56bc5a90e24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9a014-4dbf-4560-9d3c-2537adfc315d"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354dea-3367-4ff8-8bed-56bc5a90e2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396736-0212-4220-9191-952EEC8B5996}">
  <ds:schemaRefs>
    <ds:schemaRef ds:uri="2639a014-4dbf-4560-9d3c-2537adfc315d"/>
    <ds:schemaRef ds:uri="e3354dea-3367-4ff8-8bed-56bc5a90e2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28B002-6C5C-4AD0-A232-368821581A9F}">
  <ds:schemaRefs>
    <ds:schemaRef ds:uri="http://schemas.microsoft.com/office/2006/metadata/properties"/>
    <ds:schemaRef ds:uri="e3354dea-3367-4ff8-8bed-56bc5a90e241"/>
    <ds:schemaRef ds:uri="http://purl.org/dc/terms/"/>
    <ds:schemaRef ds:uri="http://schemas.openxmlformats.org/package/2006/metadata/core-properties"/>
    <ds:schemaRef ds:uri="http://purl.org/dc/dcmitype/"/>
    <ds:schemaRef ds:uri="http://schemas.microsoft.com/office/2006/documentManagement/types"/>
    <ds:schemaRef ds:uri="2639a014-4dbf-4560-9d3c-2537adfc315d"/>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8E8E2663-583F-4441-8B2B-93EFAE6F70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Sysselsättningskrav Utbildningsmaterial_kopia</Template>
  <TotalTime>1188</TotalTime>
  <Words>3300</Words>
  <Application>Microsoft Office PowerPoint</Application>
  <PresentationFormat>Bredbild</PresentationFormat>
  <Paragraphs>336</Paragraphs>
  <Slides>56</Slides>
  <Notes>0</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56</vt:i4>
      </vt:variant>
    </vt:vector>
  </HeadingPairs>
  <TitlesOfParts>
    <vt:vector size="62" baseType="lpstr">
      <vt:lpstr>Arial</vt:lpstr>
      <vt:lpstr>Calibri</vt:lpstr>
      <vt:lpstr>Corbel</vt:lpstr>
      <vt:lpstr>Wingdings 3</vt:lpstr>
      <vt:lpstr>Layouter för UHM</vt:lpstr>
      <vt:lpstr>1_Layouter för UHM</vt:lpstr>
      <vt:lpstr>Tillsammans lyfter  vi arbetsmarknaden</vt:lpstr>
      <vt:lpstr>Kom igång snabbt!</vt:lpstr>
      <vt:lpstr>Introduktion: vad är sysselsättningskrav?</vt:lpstr>
      <vt:lpstr>Win-win-win med sysselsättningskrav </vt:lpstr>
      <vt:lpstr>Möjlighet att påverka på riktigt </vt:lpstr>
      <vt:lpstr>Vad säger lagen?</vt:lpstr>
      <vt:lpstr>4 viktiga framgångsfaktorer</vt:lpstr>
      <vt:lpstr>Så funkar det</vt:lpstr>
      <vt:lpstr>Steg för steg</vt:lpstr>
      <vt:lpstr>Kom igång snabbt!</vt:lpstr>
      <vt:lpstr>Checklista</vt:lpstr>
      <vt:lpstr>PowerPoint-presentation</vt:lpstr>
      <vt:lpstr>Analysera</vt:lpstr>
      <vt:lpstr>PowerPoint-presentation</vt:lpstr>
      <vt:lpstr>Besluta</vt:lpstr>
      <vt:lpstr>PowerPoint-presentation</vt:lpstr>
      <vt:lpstr>Förbereda</vt:lpstr>
      <vt:lpstr>Förbered organisationen</vt:lpstr>
      <vt:lpstr>PowerPoint-presentation</vt:lpstr>
      <vt:lpstr>Kommunicera  </vt:lpstr>
      <vt:lpstr>PowerPoint-presentation</vt:lpstr>
      <vt:lpstr>Följ upp</vt:lpstr>
      <vt:lpstr>Checklista</vt:lpstr>
      <vt:lpstr>PowerPoint-presentation</vt:lpstr>
      <vt:lpstr>Planera</vt:lpstr>
      <vt:lpstr>PowerPoint-presentation</vt:lpstr>
      <vt:lpstr>Kartlägga</vt:lpstr>
      <vt:lpstr>PowerPoint-presentation</vt:lpstr>
      <vt:lpstr>Analysera</vt:lpstr>
      <vt:lpstr>Bedöm upphandlingen</vt:lpstr>
      <vt:lpstr>Besluta</vt:lpstr>
      <vt:lpstr>PowerPoint-presentation</vt:lpstr>
      <vt:lpstr>Upphandla</vt:lpstr>
      <vt:lpstr>PowerPoint-presentation</vt:lpstr>
      <vt:lpstr>Implementera</vt:lpstr>
      <vt:lpstr>PowerPoint-presentation</vt:lpstr>
      <vt:lpstr>Följ upp</vt:lpstr>
      <vt:lpstr>Checklista</vt:lpstr>
      <vt:lpstr>PowerPoint-presentation</vt:lpstr>
      <vt:lpstr>Planera</vt:lpstr>
      <vt:lpstr>PowerPoint-presentation</vt:lpstr>
      <vt:lpstr>Kartlägga</vt:lpstr>
      <vt:lpstr>PowerPoint-presentation</vt:lpstr>
      <vt:lpstr>Implementera</vt:lpstr>
      <vt:lpstr>PowerPoint-presentation</vt:lpstr>
      <vt:lpstr>Följ upp</vt:lpstr>
      <vt:lpstr>Checklista</vt:lpstr>
      <vt:lpstr>PowerPoint-presentation</vt:lpstr>
      <vt:lpstr>Planera</vt:lpstr>
      <vt:lpstr>PowerPoint-presentation</vt:lpstr>
      <vt:lpstr>Kartlägga</vt:lpstr>
      <vt:lpstr>PowerPoint-presentation</vt:lpstr>
      <vt:lpstr>Implementera</vt:lpstr>
      <vt:lpstr>PowerPoint-presentation</vt:lpstr>
      <vt:lpstr>Följ upp</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Tillsammans lyfter  vi arbetsmarknaden</dc:title>
  <dc:subject/>
  <dc:creator>Elisabeth Merck Rasin</dc:creator>
  <cp:keywords/>
  <dc:description/>
  <cp:lastModifiedBy>Ann-Sofi Korsman</cp:lastModifiedBy>
  <cp:revision>16</cp:revision>
  <dcterms:created xsi:type="dcterms:W3CDTF">2019-10-14T14:44:37Z</dcterms:created>
  <dcterms:modified xsi:type="dcterms:W3CDTF">2021-04-22T14:17:08Z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0x010100AA99208948C4F1469F84C1D1BAA57A26</vt:lpwstr>
  </property>
</Properties>
</file>